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4"/>
  </p:notesMasterIdLst>
  <p:sldIdLst>
    <p:sldId id="440" r:id="rId2"/>
    <p:sldId id="441" r:id="rId3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y Kryshtafovych" initials="AK" lastIdx="1" clrIdx="0">
    <p:extLst>
      <p:ext uri="{19B8F6BF-5375-455C-9EA6-DF929625EA0E}">
        <p15:presenceInfo xmlns:p15="http://schemas.microsoft.com/office/powerpoint/2012/main" userId="Andriy Kryshtafovy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99"/>
    <a:srgbClr val="FFFFFF"/>
    <a:srgbClr val="99FF99"/>
    <a:srgbClr val="FF6600"/>
    <a:srgbClr val="CCECFF"/>
    <a:srgbClr val="FF0066"/>
    <a:srgbClr val="FF33CC"/>
    <a:srgbClr val="CC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55" autoAdjust="0"/>
    <p:restoredTop sz="96794" autoAdjust="0"/>
  </p:normalViewPr>
  <p:slideViewPr>
    <p:cSldViewPr>
      <p:cViewPr varScale="1">
        <p:scale>
          <a:sx n="58" d="100"/>
          <a:sy n="58" d="100"/>
        </p:scale>
        <p:origin x="88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427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74332-577C-4965-BBCD-32FA930A63AD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F5FCA-3144-4195-941D-E31C83F6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8F5FCA-3144-4195-941D-E31C83F6DD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8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92D-50E6-46EC-B313-335DC8439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9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D80F4-CC99-4B5D-8E81-AE8CAC098E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8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6F32-62FA-4DFE-B6AD-6B671CE2F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17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6217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A3A-F421-45B0-870E-B7ACC2EE6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3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61D8-31A9-4EA1-8F7C-618B42967B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5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952-7F04-40BA-AE77-CD9A414EA8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0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C6CE0-3864-4FD6-9BD0-8EABEFE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6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B138-EEE1-4C7D-BFE8-ADD78B7F3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5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F78E-0075-450A-BBB5-CCC678CB6F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EFFC-32D7-49A8-8023-98DCFD8C5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8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712A-9310-48CD-9CF4-5BA817FA08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F43B9-0642-487D-9673-2D8F2BE51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901B053A-8A86-488C-AEDB-7DB68545C809}"/>
              </a:ext>
            </a:extLst>
          </p:cNvPr>
          <p:cNvGrpSpPr/>
          <p:nvPr/>
        </p:nvGrpSpPr>
        <p:grpSpPr>
          <a:xfrm>
            <a:off x="3477127" y="1828800"/>
            <a:ext cx="2189745" cy="2115587"/>
            <a:chOff x="6486382" y="796243"/>
            <a:chExt cx="2189745" cy="211558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3CD9953-CE8E-4BA9-A5E5-E2D251B45B8A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6382" y="796243"/>
              <a:ext cx="2189745" cy="2115587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891D16-A2FE-43DA-BF6E-DF0D5BD3BD02}"/>
                </a:ext>
              </a:extLst>
            </p:cNvPr>
            <p:cNvSpPr txBox="1"/>
            <p:nvPr/>
          </p:nvSpPr>
          <p:spPr>
            <a:xfrm>
              <a:off x="6598488" y="2372886"/>
              <a:ext cx="562193" cy="3631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2200" b="1" dirty="0"/>
                <a:t>15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E2C3CCB-CAC2-4813-9650-D9391BFF8FD6}"/>
              </a:ext>
            </a:extLst>
          </p:cNvPr>
          <p:cNvSpPr txBox="1"/>
          <p:nvPr/>
        </p:nvSpPr>
        <p:spPr>
          <a:xfrm>
            <a:off x="1647824" y="4510683"/>
            <a:ext cx="5848353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EMA discussion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7390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F6E50-C4D4-260A-F056-5957374FB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we did right and wrong with the EMA category in CASP15?</a:t>
            </a:r>
          </a:p>
          <a:p>
            <a:endParaRPr lang="en-US" dirty="0"/>
          </a:p>
          <a:p>
            <a:r>
              <a:rPr lang="en-US" dirty="0"/>
              <a:t>DL in EMA </a:t>
            </a:r>
          </a:p>
          <a:p>
            <a:endParaRPr lang="en-US" dirty="0"/>
          </a:p>
          <a:p>
            <a:r>
              <a:rPr lang="en-US" dirty="0"/>
              <a:t>Self-assessment: is it all about the AF2 error estimates or other conceptually different methods exist /deliver?</a:t>
            </a:r>
          </a:p>
          <a:p>
            <a:endParaRPr lang="en-US" dirty="0"/>
          </a:p>
          <a:p>
            <a:r>
              <a:rPr lang="en-US" dirty="0"/>
              <a:t>Monomers -&gt; complexes /interfaces -&gt; 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4444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38955</TotalTime>
  <Words>46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Lawrence Livermore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Andriy Kryshtafovych</dc:creator>
  <cp:lastModifiedBy>Andriy K</cp:lastModifiedBy>
  <cp:revision>583</cp:revision>
  <dcterms:created xsi:type="dcterms:W3CDTF">2004-12-16T23:06:35Z</dcterms:created>
  <dcterms:modified xsi:type="dcterms:W3CDTF">2022-12-13T05:15:20Z</dcterms:modified>
</cp:coreProperties>
</file>