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b10ddcc75c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1b10ddcc75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acce6cdefe_0_220: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acce6cdefe_0_220:notes"/>
          <p:cNvSpPr txBox="1"/>
          <p:nvPr>
            <p:ph idx="1" type="body"/>
          </p:nvPr>
        </p:nvSpPr>
        <p:spPr>
          <a:xfrm>
            <a:off x="685801" y="4400555"/>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Add Austria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Gender balance</a:t>
            </a:r>
            <a:endParaRPr/>
          </a:p>
          <a:p>
            <a:pPr indent="0" lvl="0" marL="0" rtl="0" algn="l">
              <a:spcBef>
                <a:spcPts val="0"/>
              </a:spcBef>
              <a:spcAft>
                <a:spcPts val="0"/>
              </a:spcAft>
              <a:buClr>
                <a:schemeClr val="dk1"/>
              </a:buClr>
              <a:buSzPts val="1100"/>
              <a:buFont typeface="Arial"/>
              <a:buNone/>
            </a:pPr>
            <a:r>
              <a:rPr lang="es"/>
              <a:t>ITC countries</a:t>
            </a:r>
            <a:endParaRPr/>
          </a:p>
          <a:p>
            <a:pPr indent="0" lvl="0" marL="0" rtl="0" algn="l">
              <a:spcBef>
                <a:spcPts val="0"/>
              </a:spcBef>
              <a:spcAft>
                <a:spcPts val="0"/>
              </a:spcAft>
              <a:buClr>
                <a:schemeClr val="dk1"/>
              </a:buClr>
              <a:buSzPts val="1100"/>
              <a:buFont typeface="Arial"/>
              <a:buNone/>
            </a:pPr>
            <a:r>
              <a:rPr lang="es"/>
              <a:t>Stakeholders</a:t>
            </a:r>
            <a:endParaRPr/>
          </a:p>
          <a:p>
            <a:pPr indent="0" lvl="0" marL="0" rtl="0" algn="l">
              <a:spcBef>
                <a:spcPts val="0"/>
              </a:spcBef>
              <a:spcAft>
                <a:spcPts val="0"/>
              </a:spcAft>
              <a:buClr>
                <a:schemeClr val="dk1"/>
              </a:buClr>
              <a:buSzPts val="1100"/>
              <a:buFont typeface="Arial"/>
              <a:buNone/>
            </a:pPr>
            <a:r>
              <a:rPr lang="es"/>
              <a:t>etc</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47" name="Google Shape;147;g1acce6cdefe_0_220:notes"/>
          <p:cNvSpPr txBox="1"/>
          <p:nvPr>
            <p:ph idx="12" type="sldNum"/>
          </p:nvPr>
        </p:nvSpPr>
        <p:spPr>
          <a:xfrm>
            <a:off x="3884613" y="8685225"/>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acce6cdefe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g1acce6cdefe_0_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 sz="1200">
                <a:latin typeface="Calibri"/>
                <a:ea typeface="Calibri"/>
                <a:cs typeface="Calibri"/>
                <a:sym typeface="Calibri"/>
              </a:rPr>
              <a:t>– those positions shall be filled in by election of the MC as per article 3.5 at the first Management Committee (MC1) meeting,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s" sz="1200">
                <a:latin typeface="Calibri"/>
                <a:ea typeface="Calibri"/>
                <a:cs typeface="Calibri"/>
                <a:sym typeface="Calibri"/>
              </a:rPr>
              <a:t>Note: Leaders that are not MC members will be automatically approved WG members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acce6cdefe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g1acce6cdefe_0_1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
              <a:t>In the Memorandum of Understanding of this COST we have proposed to have a Scientific Advisory Board (SAB) formed by Experienced Researchers (Experts in the field) participating in the Action. The SAB will advise the Action Chair and WG leaders, providing feedback based on discussion at Action events. This means that SAB members will also have the possibility to attend our yearly meetings and be reimbursed by COST.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b1006218d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b1006218d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b1006218d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b1006218d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b1006218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b1006218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b1006218d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b1006218d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b1006218d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b1006218d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389bfcd34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389bfcd34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350">
                <a:solidFill>
                  <a:srgbClr val="4C4F4D"/>
                </a:solidFill>
              </a:rPr>
              <a:t>A COST Action is an interdisciplinary research network that brings researchers and innovators together to investigate a topic of their choice for 4 years.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389bfcd348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389bfcd348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Inclusiveness Target Countries (ITC)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89bfcd34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389bfcd34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4913eeb06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4913eeb06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s 2 columns" showMasterSp="0">
  <p:cSld name="Title - contents 2 columns">
    <p:spTree>
      <p:nvGrpSpPr>
        <p:cNvPr id="50" name="Shape 50"/>
        <p:cNvGrpSpPr/>
        <p:nvPr/>
      </p:nvGrpSpPr>
      <p:grpSpPr>
        <a:xfrm>
          <a:off x="0" y="0"/>
          <a:ext cx="0" cy="0"/>
          <a:chOff x="0" y="0"/>
          <a:chExt cx="0" cy="0"/>
        </a:xfrm>
      </p:grpSpPr>
      <p:sp>
        <p:nvSpPr>
          <p:cNvPr id="51" name="Google Shape;51;p13"/>
          <p:cNvSpPr txBox="1"/>
          <p:nvPr>
            <p:ph type="title"/>
          </p:nvPr>
        </p:nvSpPr>
        <p:spPr>
          <a:xfrm>
            <a:off x="457200" y="608804"/>
            <a:ext cx="8229600" cy="591300"/>
          </a:xfrm>
          <a:prstGeom prst="rect">
            <a:avLst/>
          </a:prstGeom>
          <a:noFill/>
          <a:ln>
            <a:noFill/>
          </a:ln>
        </p:spPr>
        <p:txBody>
          <a:bodyPr anchorCtr="0" anchor="t" bIns="34275" lIns="34275" spcFirstLastPara="1" rIns="34275" wrap="square" tIns="34275">
            <a:normAutofit/>
          </a:bodyPr>
          <a:lstStyle>
            <a:lvl1pPr lvl="0" rtl="0" algn="l">
              <a:lnSpc>
                <a:spcPct val="100000"/>
              </a:lnSpc>
              <a:spcBef>
                <a:spcPts val="0"/>
              </a:spcBef>
              <a:spcAft>
                <a:spcPts val="0"/>
              </a:spcAft>
              <a:buClr>
                <a:srgbClr val="9B9B9B"/>
              </a:buClr>
              <a:buSzPts val="3000"/>
              <a:buFont typeface="Arial"/>
              <a:buNone/>
              <a:defRPr b="0"/>
            </a:lvl1pPr>
            <a:lvl2pPr lvl="1" rtl="0" algn="l">
              <a:lnSpc>
                <a:spcPct val="100000"/>
              </a:lnSpc>
              <a:spcBef>
                <a:spcPts val="0"/>
              </a:spcBef>
              <a:spcAft>
                <a:spcPts val="0"/>
              </a:spcAft>
              <a:buClr>
                <a:srgbClr val="9B9B9B"/>
              </a:buClr>
              <a:buSzPts val="1400"/>
              <a:buNone/>
              <a:defRPr/>
            </a:lvl2pPr>
            <a:lvl3pPr lvl="2" rtl="0" algn="l">
              <a:lnSpc>
                <a:spcPct val="100000"/>
              </a:lnSpc>
              <a:spcBef>
                <a:spcPts val="0"/>
              </a:spcBef>
              <a:spcAft>
                <a:spcPts val="0"/>
              </a:spcAft>
              <a:buClr>
                <a:srgbClr val="9B9B9B"/>
              </a:buClr>
              <a:buSzPts val="1400"/>
              <a:buNone/>
              <a:defRPr/>
            </a:lvl3pPr>
            <a:lvl4pPr lvl="3" rtl="0" algn="l">
              <a:lnSpc>
                <a:spcPct val="100000"/>
              </a:lnSpc>
              <a:spcBef>
                <a:spcPts val="0"/>
              </a:spcBef>
              <a:spcAft>
                <a:spcPts val="0"/>
              </a:spcAft>
              <a:buClr>
                <a:srgbClr val="9B9B9B"/>
              </a:buClr>
              <a:buSzPts val="1400"/>
              <a:buNone/>
              <a:defRPr/>
            </a:lvl4pPr>
            <a:lvl5pPr lvl="4" rtl="0" algn="l">
              <a:lnSpc>
                <a:spcPct val="100000"/>
              </a:lnSpc>
              <a:spcBef>
                <a:spcPts val="0"/>
              </a:spcBef>
              <a:spcAft>
                <a:spcPts val="0"/>
              </a:spcAft>
              <a:buClr>
                <a:srgbClr val="9B9B9B"/>
              </a:buClr>
              <a:buSzPts val="1400"/>
              <a:buNone/>
              <a:defRPr/>
            </a:lvl5pPr>
            <a:lvl6pPr lvl="5" rtl="0" algn="l">
              <a:lnSpc>
                <a:spcPct val="100000"/>
              </a:lnSpc>
              <a:spcBef>
                <a:spcPts val="0"/>
              </a:spcBef>
              <a:spcAft>
                <a:spcPts val="0"/>
              </a:spcAft>
              <a:buClr>
                <a:srgbClr val="9B9B9B"/>
              </a:buClr>
              <a:buSzPts val="1400"/>
              <a:buNone/>
              <a:defRPr/>
            </a:lvl6pPr>
            <a:lvl7pPr lvl="6" rtl="0" algn="l">
              <a:lnSpc>
                <a:spcPct val="100000"/>
              </a:lnSpc>
              <a:spcBef>
                <a:spcPts val="0"/>
              </a:spcBef>
              <a:spcAft>
                <a:spcPts val="0"/>
              </a:spcAft>
              <a:buClr>
                <a:srgbClr val="9B9B9B"/>
              </a:buClr>
              <a:buSzPts val="1400"/>
              <a:buNone/>
              <a:defRPr/>
            </a:lvl7pPr>
            <a:lvl8pPr lvl="7" rtl="0" algn="l">
              <a:lnSpc>
                <a:spcPct val="100000"/>
              </a:lnSpc>
              <a:spcBef>
                <a:spcPts val="0"/>
              </a:spcBef>
              <a:spcAft>
                <a:spcPts val="0"/>
              </a:spcAft>
              <a:buClr>
                <a:srgbClr val="9B9B9B"/>
              </a:buClr>
              <a:buSzPts val="1400"/>
              <a:buNone/>
              <a:defRPr/>
            </a:lvl8pPr>
            <a:lvl9pPr lvl="8" rtl="0" algn="l">
              <a:lnSpc>
                <a:spcPct val="100000"/>
              </a:lnSpc>
              <a:spcBef>
                <a:spcPts val="0"/>
              </a:spcBef>
              <a:spcAft>
                <a:spcPts val="0"/>
              </a:spcAft>
              <a:buClr>
                <a:srgbClr val="9B9B9B"/>
              </a:buClr>
              <a:buSzPts val="1400"/>
              <a:buNone/>
              <a:defRPr/>
            </a:lvl9pPr>
          </a:lstStyle>
          <a:p/>
        </p:txBody>
      </p:sp>
      <p:sp>
        <p:nvSpPr>
          <p:cNvPr id="52" name="Google Shape;52;p13"/>
          <p:cNvSpPr txBox="1"/>
          <p:nvPr>
            <p:ph idx="1" type="body"/>
          </p:nvPr>
        </p:nvSpPr>
        <p:spPr>
          <a:xfrm>
            <a:off x="457200" y="1250329"/>
            <a:ext cx="4038600" cy="2545800"/>
          </a:xfrm>
          <a:prstGeom prst="rect">
            <a:avLst/>
          </a:prstGeom>
          <a:noFill/>
          <a:ln>
            <a:noFill/>
          </a:ln>
        </p:spPr>
        <p:txBody>
          <a:bodyPr anchorCtr="0" anchor="t" bIns="34275" lIns="34275" spcFirstLastPara="1" rIns="34275" wrap="square" tIns="34275">
            <a:normAutofit/>
          </a:bodyPr>
          <a:lstStyle>
            <a:lvl1pPr indent="-317500" lvl="0" marL="457200" rtl="0" algn="l">
              <a:lnSpc>
                <a:spcPct val="100000"/>
              </a:lnSpc>
              <a:spcBef>
                <a:spcPts val="500"/>
              </a:spcBef>
              <a:spcAft>
                <a:spcPts val="0"/>
              </a:spcAft>
              <a:buSzPts val="1400"/>
              <a:buChar char="●"/>
              <a:defRPr/>
            </a:lvl1pPr>
            <a:lvl2pPr indent="-317500" lvl="1" marL="914400" rtl="0" algn="l">
              <a:lnSpc>
                <a:spcPct val="100000"/>
              </a:lnSpc>
              <a:spcBef>
                <a:spcPts val="500"/>
              </a:spcBef>
              <a:spcAft>
                <a:spcPts val="0"/>
              </a:spcAft>
              <a:buSzPts val="1400"/>
              <a:buChar char="○"/>
              <a:defRPr/>
            </a:lvl2pPr>
            <a:lvl3pPr indent="-317500" lvl="2" marL="1371600" rtl="0" algn="l">
              <a:lnSpc>
                <a:spcPct val="100000"/>
              </a:lnSpc>
              <a:spcBef>
                <a:spcPts val="500"/>
              </a:spcBef>
              <a:spcAft>
                <a:spcPts val="0"/>
              </a:spcAft>
              <a:buSzPts val="1400"/>
              <a:buChar char="■"/>
              <a:defRPr/>
            </a:lvl3pPr>
            <a:lvl4pPr indent="-317500" lvl="3" marL="1828800" rtl="0" algn="l">
              <a:lnSpc>
                <a:spcPct val="100000"/>
              </a:lnSpc>
              <a:spcBef>
                <a:spcPts val="500"/>
              </a:spcBef>
              <a:spcAft>
                <a:spcPts val="0"/>
              </a:spcAft>
              <a:buSzPts val="1400"/>
              <a:buChar char="●"/>
              <a:defRPr/>
            </a:lvl4pPr>
            <a:lvl5pPr indent="-317500" lvl="4" marL="2286000" rtl="0" algn="l">
              <a:lnSpc>
                <a:spcPct val="100000"/>
              </a:lnSpc>
              <a:spcBef>
                <a:spcPts val="500"/>
              </a:spcBef>
              <a:spcAft>
                <a:spcPts val="0"/>
              </a:spcAft>
              <a:buSzPts val="1400"/>
              <a:buChar char="○"/>
              <a:defRPr/>
            </a:lvl5pPr>
            <a:lvl6pPr indent="-317500" lvl="5" marL="2743200" rtl="0" algn="l">
              <a:lnSpc>
                <a:spcPct val="100000"/>
              </a:lnSpc>
              <a:spcBef>
                <a:spcPts val="500"/>
              </a:spcBef>
              <a:spcAft>
                <a:spcPts val="0"/>
              </a:spcAft>
              <a:buSzPts val="1400"/>
              <a:buChar char="■"/>
              <a:defRPr/>
            </a:lvl6pPr>
            <a:lvl7pPr indent="-317500" lvl="6" marL="3200400" rtl="0" algn="l">
              <a:lnSpc>
                <a:spcPct val="100000"/>
              </a:lnSpc>
              <a:spcBef>
                <a:spcPts val="500"/>
              </a:spcBef>
              <a:spcAft>
                <a:spcPts val="0"/>
              </a:spcAft>
              <a:buSzPts val="1400"/>
              <a:buChar char="●"/>
              <a:defRPr/>
            </a:lvl7pPr>
            <a:lvl8pPr indent="-317500" lvl="7" marL="3657600" rtl="0" algn="l">
              <a:lnSpc>
                <a:spcPct val="100000"/>
              </a:lnSpc>
              <a:spcBef>
                <a:spcPts val="500"/>
              </a:spcBef>
              <a:spcAft>
                <a:spcPts val="0"/>
              </a:spcAft>
              <a:buSzPts val="1400"/>
              <a:buChar char="○"/>
              <a:defRPr/>
            </a:lvl8pPr>
            <a:lvl9pPr indent="-317500" lvl="8" marL="4114800" rtl="0" algn="l">
              <a:lnSpc>
                <a:spcPct val="100000"/>
              </a:lnSpc>
              <a:spcBef>
                <a:spcPts val="500"/>
              </a:spcBef>
              <a:spcAft>
                <a:spcPts val="0"/>
              </a:spcAft>
              <a:buSzPts val="1400"/>
              <a:buChar char="■"/>
              <a:defRPr/>
            </a:lvl9pPr>
          </a:lstStyle>
          <a:p/>
        </p:txBody>
      </p:sp>
      <p:pic>
        <p:nvPicPr>
          <p:cNvPr descr="Image 5" id="53" name="Google Shape;53;p13"/>
          <p:cNvPicPr preferRelativeResize="0"/>
          <p:nvPr/>
        </p:nvPicPr>
        <p:blipFill rotWithShape="1">
          <a:blip r:embed="rId2">
            <a:alphaModFix/>
          </a:blip>
          <a:srcRect b="0" l="0" r="0" t="0"/>
          <a:stretch/>
        </p:blipFill>
        <p:spPr>
          <a:xfrm>
            <a:off x="7300788" y="3867894"/>
            <a:ext cx="1832349" cy="1275607"/>
          </a:xfrm>
          <a:prstGeom prst="rect">
            <a:avLst/>
          </a:prstGeom>
          <a:noFill/>
          <a:ln>
            <a:noFill/>
          </a:ln>
        </p:spPr>
      </p:pic>
      <p:pic>
        <p:nvPicPr>
          <p:cNvPr descr="Image 6" id="54" name="Google Shape;54;p13"/>
          <p:cNvPicPr preferRelativeResize="0"/>
          <p:nvPr/>
        </p:nvPicPr>
        <p:blipFill rotWithShape="1">
          <a:blip r:embed="rId3">
            <a:alphaModFix/>
          </a:blip>
          <a:srcRect b="0" l="0" r="0" t="0"/>
          <a:stretch/>
        </p:blipFill>
        <p:spPr>
          <a:xfrm>
            <a:off x="8428237" y="376041"/>
            <a:ext cx="517126" cy="517126"/>
          </a:xfrm>
          <a:prstGeom prst="rect">
            <a:avLst/>
          </a:prstGeom>
          <a:noFill/>
          <a:ln>
            <a:noFill/>
          </a:ln>
        </p:spPr>
      </p:pic>
      <p:sp>
        <p:nvSpPr>
          <p:cNvPr id="55" name="Google Shape;55;p13"/>
          <p:cNvSpPr txBox="1"/>
          <p:nvPr>
            <p:ph idx="12" type="sldNum"/>
          </p:nvPr>
        </p:nvSpPr>
        <p:spPr>
          <a:xfrm>
            <a:off x="8334694" y="4371950"/>
            <a:ext cx="226200" cy="238500"/>
          </a:xfrm>
          <a:prstGeom prst="rect">
            <a:avLst/>
          </a:prstGeom>
          <a:noFill/>
          <a:ln>
            <a:noFill/>
          </a:ln>
        </p:spPr>
        <p:txBody>
          <a:bodyPr anchorCtr="0" anchor="t" bIns="34275" lIns="34275" spcFirstLastPara="1" rIns="34275" wrap="square" tIns="34275">
            <a:spAutoFit/>
          </a:bodyPr>
          <a:lstStyle>
            <a:lvl1pPr indent="0" lvl="0" marL="0" rtl="0" algn="r">
              <a:lnSpc>
                <a:spcPct val="100000"/>
              </a:lnSpc>
              <a:spcBef>
                <a:spcPts val="0"/>
              </a:spcBef>
              <a:spcAft>
                <a:spcPts val="0"/>
              </a:spcAft>
              <a:buClr>
                <a:srgbClr val="000000"/>
              </a:buClr>
              <a:buSzPts val="1100"/>
              <a:buFont typeface="Arial"/>
              <a:buNone/>
              <a:defRPr sz="1100">
                <a:latin typeface="Arial"/>
                <a:ea typeface="Arial"/>
                <a:cs typeface="Arial"/>
                <a:sym typeface="Arial"/>
              </a:defRPr>
            </a:lvl1pPr>
            <a:lvl2pPr indent="0" lvl="1" marL="0" rtl="0" algn="r">
              <a:lnSpc>
                <a:spcPct val="100000"/>
              </a:lnSpc>
              <a:spcBef>
                <a:spcPts val="0"/>
              </a:spcBef>
              <a:spcAft>
                <a:spcPts val="0"/>
              </a:spcAft>
              <a:buClr>
                <a:srgbClr val="000000"/>
              </a:buClr>
              <a:buSzPts val="1100"/>
              <a:buFont typeface="Arial"/>
              <a:buNone/>
              <a:defRPr sz="1100">
                <a:latin typeface="Arial"/>
                <a:ea typeface="Arial"/>
                <a:cs typeface="Arial"/>
                <a:sym typeface="Arial"/>
              </a:defRPr>
            </a:lvl2pPr>
            <a:lvl3pPr indent="0" lvl="2" marL="0" rtl="0" algn="r">
              <a:lnSpc>
                <a:spcPct val="100000"/>
              </a:lnSpc>
              <a:spcBef>
                <a:spcPts val="0"/>
              </a:spcBef>
              <a:spcAft>
                <a:spcPts val="0"/>
              </a:spcAft>
              <a:buClr>
                <a:srgbClr val="000000"/>
              </a:buClr>
              <a:buSzPts val="1100"/>
              <a:buFont typeface="Arial"/>
              <a:buNone/>
              <a:defRPr sz="1100">
                <a:latin typeface="Arial"/>
                <a:ea typeface="Arial"/>
                <a:cs typeface="Arial"/>
                <a:sym typeface="Arial"/>
              </a:defRPr>
            </a:lvl3pPr>
            <a:lvl4pPr indent="0" lvl="3" marL="0" rtl="0" algn="r">
              <a:lnSpc>
                <a:spcPct val="100000"/>
              </a:lnSpc>
              <a:spcBef>
                <a:spcPts val="0"/>
              </a:spcBef>
              <a:spcAft>
                <a:spcPts val="0"/>
              </a:spcAft>
              <a:buClr>
                <a:srgbClr val="000000"/>
              </a:buClr>
              <a:buSzPts val="1100"/>
              <a:buFont typeface="Arial"/>
              <a:buNone/>
              <a:defRPr sz="1100">
                <a:latin typeface="Arial"/>
                <a:ea typeface="Arial"/>
                <a:cs typeface="Arial"/>
                <a:sym typeface="Arial"/>
              </a:defRPr>
            </a:lvl4pPr>
            <a:lvl5pPr indent="0" lvl="4" marL="0" rtl="0" algn="r">
              <a:lnSpc>
                <a:spcPct val="100000"/>
              </a:lnSpc>
              <a:spcBef>
                <a:spcPts val="0"/>
              </a:spcBef>
              <a:spcAft>
                <a:spcPts val="0"/>
              </a:spcAft>
              <a:buClr>
                <a:srgbClr val="000000"/>
              </a:buClr>
              <a:buSzPts val="1100"/>
              <a:buFont typeface="Arial"/>
              <a:buNone/>
              <a:defRPr sz="1100">
                <a:latin typeface="Arial"/>
                <a:ea typeface="Arial"/>
                <a:cs typeface="Arial"/>
                <a:sym typeface="Arial"/>
              </a:defRPr>
            </a:lvl5pPr>
            <a:lvl6pPr indent="0" lvl="5" marL="0" rtl="0" algn="r">
              <a:lnSpc>
                <a:spcPct val="100000"/>
              </a:lnSpc>
              <a:spcBef>
                <a:spcPts val="0"/>
              </a:spcBef>
              <a:spcAft>
                <a:spcPts val="0"/>
              </a:spcAft>
              <a:buClr>
                <a:srgbClr val="000000"/>
              </a:buClr>
              <a:buSzPts val="1100"/>
              <a:buFont typeface="Arial"/>
              <a:buNone/>
              <a:defRPr sz="1100">
                <a:latin typeface="Arial"/>
                <a:ea typeface="Arial"/>
                <a:cs typeface="Arial"/>
                <a:sym typeface="Arial"/>
              </a:defRPr>
            </a:lvl6pPr>
            <a:lvl7pPr indent="0" lvl="6" marL="0" rtl="0" algn="r">
              <a:lnSpc>
                <a:spcPct val="100000"/>
              </a:lnSpc>
              <a:spcBef>
                <a:spcPts val="0"/>
              </a:spcBef>
              <a:spcAft>
                <a:spcPts val="0"/>
              </a:spcAft>
              <a:buClr>
                <a:srgbClr val="000000"/>
              </a:buClr>
              <a:buSzPts val="1100"/>
              <a:buFont typeface="Arial"/>
              <a:buNone/>
              <a:defRPr sz="1100">
                <a:latin typeface="Arial"/>
                <a:ea typeface="Arial"/>
                <a:cs typeface="Arial"/>
                <a:sym typeface="Arial"/>
              </a:defRPr>
            </a:lvl7pPr>
            <a:lvl8pPr indent="0" lvl="7" marL="0" rtl="0" algn="r">
              <a:lnSpc>
                <a:spcPct val="100000"/>
              </a:lnSpc>
              <a:spcBef>
                <a:spcPts val="0"/>
              </a:spcBef>
              <a:spcAft>
                <a:spcPts val="0"/>
              </a:spcAft>
              <a:buClr>
                <a:srgbClr val="000000"/>
              </a:buClr>
              <a:buSzPts val="1100"/>
              <a:buFont typeface="Arial"/>
              <a:buNone/>
              <a:defRPr sz="1100">
                <a:latin typeface="Arial"/>
                <a:ea typeface="Arial"/>
                <a:cs typeface="Arial"/>
                <a:sym typeface="Arial"/>
              </a:defRPr>
            </a:lvl8pPr>
            <a:lvl9pPr indent="0" lvl="8" marL="0" rtl="0" algn="r">
              <a:lnSpc>
                <a:spcPct val="100000"/>
              </a:lnSpc>
              <a:spcBef>
                <a:spcPts val="0"/>
              </a:spcBef>
              <a:spcAft>
                <a:spcPts val="0"/>
              </a:spcAft>
              <a:buClr>
                <a:srgbClr val="000000"/>
              </a:buClr>
              <a:buSzPts val="1100"/>
              <a:buFont typeface="Arial"/>
              <a:buNone/>
              <a:defRPr sz="1100">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sz="1000"/>
          </a:p>
        </p:txBody>
      </p:sp>
      <p:pic>
        <p:nvPicPr>
          <p:cNvPr descr="Image 9" id="56" name="Google Shape;56;p13"/>
          <p:cNvPicPr preferRelativeResize="0"/>
          <p:nvPr/>
        </p:nvPicPr>
        <p:blipFill rotWithShape="1">
          <a:blip r:embed="rId4">
            <a:alphaModFix/>
          </a:blip>
          <a:srcRect b="0" l="0" r="0" t="0"/>
          <a:stretch/>
        </p:blipFill>
        <p:spPr>
          <a:xfrm>
            <a:off x="251520" y="4562927"/>
            <a:ext cx="1080120" cy="38508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p:cSld name="SECTION_HEADER_1">
    <p:spTree>
      <p:nvGrpSpPr>
        <p:cNvPr id="57" name="Shape 57"/>
        <p:cNvGrpSpPr/>
        <p:nvPr/>
      </p:nvGrpSpPr>
      <p:grpSpPr>
        <a:xfrm>
          <a:off x="0" y="0"/>
          <a:ext cx="0" cy="0"/>
          <a:chOff x="0" y="0"/>
          <a:chExt cx="0" cy="0"/>
        </a:xfrm>
      </p:grpSpPr>
      <p:sp>
        <p:nvSpPr>
          <p:cNvPr id="58" name="Google Shape;58;p14"/>
          <p:cNvSpPr txBox="1"/>
          <p:nvPr>
            <p:ph type="title"/>
          </p:nvPr>
        </p:nvSpPr>
        <p:spPr>
          <a:xfrm>
            <a:off x="472008" y="3305176"/>
            <a:ext cx="7772400" cy="1021500"/>
          </a:xfrm>
          <a:prstGeom prst="rect">
            <a:avLst/>
          </a:prstGeom>
          <a:noFill/>
          <a:ln>
            <a:noFill/>
          </a:ln>
        </p:spPr>
        <p:txBody>
          <a:bodyPr anchorCtr="0" anchor="t" bIns="34275" lIns="68575" spcFirstLastPara="1" rIns="68575" wrap="square" tIns="34275">
            <a:normAutofit/>
          </a:bodyPr>
          <a:lstStyle>
            <a:lvl1pPr lvl="0" rtl="0" algn="l">
              <a:spcBef>
                <a:spcPts val="0"/>
              </a:spcBef>
              <a:spcAft>
                <a:spcPts val="0"/>
              </a:spcAft>
              <a:buClr>
                <a:srgbClr val="9B9B9B"/>
              </a:buClr>
              <a:buSzPts val="4000"/>
              <a:buFont typeface="Arial"/>
              <a:buNone/>
              <a:defRPr b="1" sz="40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 name="Google Shape;59;p14"/>
          <p:cNvSpPr txBox="1"/>
          <p:nvPr>
            <p:ph idx="1" type="body"/>
          </p:nvPr>
        </p:nvSpPr>
        <p:spPr>
          <a:xfrm>
            <a:off x="472008" y="2180035"/>
            <a:ext cx="7772400" cy="1125300"/>
          </a:xfrm>
          <a:prstGeom prst="rect">
            <a:avLst/>
          </a:prstGeom>
          <a:noFill/>
          <a:ln>
            <a:noFill/>
          </a:ln>
        </p:spPr>
        <p:txBody>
          <a:bodyPr anchorCtr="0" anchor="b" bIns="34275" lIns="68575" spcFirstLastPara="1" rIns="68575" wrap="square" tIns="34275">
            <a:normAutofit/>
          </a:bodyPr>
          <a:lstStyle>
            <a:lvl1pPr indent="-228600" lvl="0" marL="457200" rtl="0" algn="l">
              <a:spcBef>
                <a:spcPts val="400"/>
              </a:spcBef>
              <a:spcAft>
                <a:spcPts val="0"/>
              </a:spcAft>
              <a:buSzPts val="2000"/>
              <a:buNone/>
              <a:defRPr sz="2000">
                <a:solidFill>
                  <a:srgbClr val="888888"/>
                </a:solidFill>
              </a:defRPr>
            </a:lvl1pPr>
            <a:lvl2pPr indent="-228600" lvl="1" marL="914400" rtl="0" algn="l">
              <a:spcBef>
                <a:spcPts val="1200"/>
              </a:spcBef>
              <a:spcAft>
                <a:spcPts val="0"/>
              </a:spcAft>
              <a:buSzPts val="1800"/>
              <a:buNone/>
              <a:defRPr sz="1800">
                <a:solidFill>
                  <a:srgbClr val="888888"/>
                </a:solidFill>
              </a:defRPr>
            </a:lvl2pPr>
            <a:lvl3pPr indent="-228600" lvl="2" marL="1371600" rtl="0" algn="l">
              <a:spcBef>
                <a:spcPts val="1200"/>
              </a:spcBef>
              <a:spcAft>
                <a:spcPts val="0"/>
              </a:spcAft>
              <a:buSzPts val="1600"/>
              <a:buNone/>
              <a:defRPr sz="1600">
                <a:solidFill>
                  <a:srgbClr val="888888"/>
                </a:solidFill>
              </a:defRPr>
            </a:lvl3pPr>
            <a:lvl4pPr indent="-228600" lvl="3" marL="1828800" rtl="0" algn="l">
              <a:lnSpc>
                <a:spcPct val="100000"/>
              </a:lnSpc>
              <a:spcBef>
                <a:spcPts val="1200"/>
              </a:spcBef>
              <a:spcAft>
                <a:spcPts val="0"/>
              </a:spcAft>
              <a:buSzPts val="1400"/>
              <a:buNone/>
              <a:defRPr sz="1400">
                <a:solidFill>
                  <a:srgbClr val="888888"/>
                </a:solidFill>
              </a:defRPr>
            </a:lvl4pPr>
            <a:lvl5pPr indent="-228600" lvl="4" marL="2286000" rtl="0" algn="l">
              <a:lnSpc>
                <a:spcPct val="100000"/>
              </a:lnSpc>
              <a:spcBef>
                <a:spcPts val="400"/>
              </a:spcBef>
              <a:spcAft>
                <a:spcPts val="0"/>
              </a:spcAft>
              <a:buSzPts val="1400"/>
              <a:buNone/>
              <a:defRPr sz="1400">
                <a:solidFill>
                  <a:srgbClr val="888888"/>
                </a:solidFill>
              </a:defRPr>
            </a:lvl5pPr>
            <a:lvl6pPr indent="-228600" lvl="5" marL="2743200" rtl="0" algn="l">
              <a:spcBef>
                <a:spcPts val="300"/>
              </a:spcBef>
              <a:spcAft>
                <a:spcPts val="0"/>
              </a:spcAft>
              <a:buClr>
                <a:srgbClr val="888888"/>
              </a:buClr>
              <a:buSzPts val="1400"/>
              <a:buNone/>
              <a:defRPr sz="1400">
                <a:solidFill>
                  <a:srgbClr val="888888"/>
                </a:solidFill>
              </a:defRPr>
            </a:lvl6pPr>
            <a:lvl7pPr indent="-228600" lvl="6" marL="3200400" rtl="0" algn="l">
              <a:spcBef>
                <a:spcPts val="1200"/>
              </a:spcBef>
              <a:spcAft>
                <a:spcPts val="0"/>
              </a:spcAft>
              <a:buClr>
                <a:srgbClr val="888888"/>
              </a:buClr>
              <a:buSzPts val="1400"/>
              <a:buNone/>
              <a:defRPr sz="1400">
                <a:solidFill>
                  <a:srgbClr val="888888"/>
                </a:solidFill>
              </a:defRPr>
            </a:lvl7pPr>
            <a:lvl8pPr indent="-228600" lvl="7" marL="3657600" rtl="0" algn="l">
              <a:spcBef>
                <a:spcPts val="1200"/>
              </a:spcBef>
              <a:spcAft>
                <a:spcPts val="0"/>
              </a:spcAft>
              <a:buClr>
                <a:srgbClr val="888888"/>
              </a:buClr>
              <a:buSzPts val="1400"/>
              <a:buNone/>
              <a:defRPr sz="1400">
                <a:solidFill>
                  <a:srgbClr val="888888"/>
                </a:solidFill>
              </a:defRPr>
            </a:lvl8pPr>
            <a:lvl9pPr indent="-228600" lvl="8" marL="4114800" rtl="0" algn="l">
              <a:spcBef>
                <a:spcPts val="1200"/>
              </a:spcBef>
              <a:spcAft>
                <a:spcPts val="1200"/>
              </a:spcAft>
              <a:buClr>
                <a:srgbClr val="888888"/>
              </a:buClr>
              <a:buSzPts val="1400"/>
              <a:buNone/>
              <a:defRPr sz="1400">
                <a:solidFill>
                  <a:srgbClr val="888888"/>
                </a:solidFill>
              </a:defRPr>
            </a:lvl9pPr>
          </a:lstStyle>
          <a:p/>
        </p:txBody>
      </p:sp>
      <p:pic>
        <p:nvPicPr>
          <p:cNvPr id="60" name="Google Shape;60;p14"/>
          <p:cNvPicPr preferRelativeResize="0"/>
          <p:nvPr/>
        </p:nvPicPr>
        <p:blipFill rotWithShape="1">
          <a:blip r:embed="rId2">
            <a:alphaModFix/>
          </a:blip>
          <a:srcRect b="0" l="0" r="0" t="0"/>
          <a:stretch/>
        </p:blipFill>
        <p:spPr>
          <a:xfrm>
            <a:off x="7300789" y="3867894"/>
            <a:ext cx="1832350" cy="1275605"/>
          </a:xfrm>
          <a:prstGeom prst="rect">
            <a:avLst/>
          </a:prstGeom>
          <a:noFill/>
          <a:ln>
            <a:noFill/>
          </a:ln>
        </p:spPr>
      </p:pic>
      <p:sp>
        <p:nvSpPr>
          <p:cNvPr id="61" name="Google Shape;61;p14"/>
          <p:cNvSpPr txBox="1"/>
          <p:nvPr/>
        </p:nvSpPr>
        <p:spPr>
          <a:xfrm>
            <a:off x="7564140" y="4371950"/>
            <a:ext cx="996900" cy="2547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lang="e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pic>
        <p:nvPicPr>
          <p:cNvPr id="62" name="Google Shape;62;p14"/>
          <p:cNvPicPr preferRelativeResize="0"/>
          <p:nvPr/>
        </p:nvPicPr>
        <p:blipFill rotWithShape="1">
          <a:blip r:embed="rId3">
            <a:alphaModFix/>
          </a:blip>
          <a:srcRect b="0" l="0" r="0" t="0"/>
          <a:stretch/>
        </p:blipFill>
        <p:spPr>
          <a:xfrm>
            <a:off x="251520" y="4562928"/>
            <a:ext cx="1080119" cy="38508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1 column" type="obj">
  <p:cSld name="OBJECT">
    <p:spTree>
      <p:nvGrpSpPr>
        <p:cNvPr id="63" name="Shape 63"/>
        <p:cNvGrpSpPr/>
        <p:nvPr/>
      </p:nvGrpSpPr>
      <p:grpSpPr>
        <a:xfrm>
          <a:off x="0" y="0"/>
          <a:ext cx="0" cy="0"/>
          <a:chOff x="0" y="0"/>
          <a:chExt cx="0" cy="0"/>
        </a:xfrm>
      </p:grpSpPr>
      <p:sp>
        <p:nvSpPr>
          <p:cNvPr id="64" name="Google Shape;64;p15"/>
          <p:cNvSpPr txBox="1"/>
          <p:nvPr>
            <p:ph type="title"/>
          </p:nvPr>
        </p:nvSpPr>
        <p:spPr>
          <a:xfrm>
            <a:off x="457200" y="608804"/>
            <a:ext cx="8229600" cy="591300"/>
          </a:xfrm>
          <a:prstGeom prst="rect">
            <a:avLst/>
          </a:prstGeom>
          <a:noFill/>
          <a:ln>
            <a:noFill/>
          </a:ln>
        </p:spPr>
        <p:txBody>
          <a:bodyPr anchorCtr="0" anchor="t" bIns="34275" lIns="68575" spcFirstLastPara="1" rIns="68575" wrap="square" tIns="34275">
            <a:normAutofit/>
          </a:bodyPr>
          <a:lstStyle>
            <a:lvl1pPr lvl="0" rtl="0" algn="l">
              <a:spcBef>
                <a:spcPts val="0"/>
              </a:spcBef>
              <a:spcAft>
                <a:spcPts val="0"/>
              </a:spcAft>
              <a:buClr>
                <a:srgbClr val="9B9B9B"/>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5"/>
          <p:cNvSpPr txBox="1"/>
          <p:nvPr>
            <p:ph idx="1" type="body"/>
          </p:nvPr>
        </p:nvSpPr>
        <p:spPr>
          <a:xfrm>
            <a:off x="457200" y="1200151"/>
            <a:ext cx="8229600" cy="3394500"/>
          </a:xfrm>
          <a:prstGeom prst="rect">
            <a:avLst/>
          </a:prstGeom>
          <a:noFill/>
          <a:ln>
            <a:noFill/>
          </a:ln>
        </p:spPr>
        <p:txBody>
          <a:bodyPr anchorCtr="0" anchor="t" bIns="34275" lIns="68575" spcFirstLastPara="1" rIns="68575" wrap="square" tIns="34275">
            <a:normAutofit/>
          </a:bodyPr>
          <a:lstStyle>
            <a:lvl1pPr indent="-317500" lvl="0" marL="457200" rtl="0" algn="l">
              <a:spcBef>
                <a:spcPts val="300"/>
              </a:spcBef>
              <a:spcAft>
                <a:spcPts val="0"/>
              </a:spcAft>
              <a:buSzPts val="1400"/>
              <a:buChar char="●"/>
              <a:defRPr/>
            </a:lvl1pPr>
            <a:lvl2pPr indent="-317500" lvl="1" marL="914400" rtl="0" algn="l">
              <a:spcBef>
                <a:spcPts val="1200"/>
              </a:spcBef>
              <a:spcAft>
                <a:spcPts val="0"/>
              </a:spcAft>
              <a:buSzPts val="1400"/>
              <a:buChar char="○"/>
              <a:defRPr/>
            </a:lvl2pPr>
            <a:lvl3pPr indent="-317500" lvl="2" marL="1371600" rtl="0" algn="l">
              <a:spcBef>
                <a:spcPts val="1200"/>
              </a:spcBef>
              <a:spcAft>
                <a:spcPts val="0"/>
              </a:spcAft>
              <a:buSzPts val="1400"/>
              <a:buChar char="■"/>
              <a:defRPr/>
            </a:lvl3pPr>
            <a:lvl4pPr indent="-317500" lvl="3" marL="1828800" rtl="0" algn="l">
              <a:lnSpc>
                <a:spcPct val="100000"/>
              </a:lnSpc>
              <a:spcBef>
                <a:spcPts val="1200"/>
              </a:spcBef>
              <a:spcAft>
                <a:spcPts val="0"/>
              </a:spcAft>
              <a:buSzPts val="1400"/>
              <a:buChar char="●"/>
              <a:defRPr/>
            </a:lvl4pPr>
            <a:lvl5pPr indent="-292100" lvl="4" marL="2286000" rtl="0" algn="l">
              <a:lnSpc>
                <a:spcPct val="100000"/>
              </a:lnSpc>
              <a:spcBef>
                <a:spcPts val="400"/>
              </a:spcBef>
              <a:spcAft>
                <a:spcPts val="0"/>
              </a:spcAft>
              <a:buClr>
                <a:srgbClr val="FF7958"/>
              </a:buClr>
              <a:buSzPts val="1000"/>
              <a:buFont typeface="Arial"/>
              <a:buChar char="•"/>
              <a:defRPr sz="1000"/>
            </a:lvl5pPr>
            <a:lvl6pPr indent="-317500" lvl="5" marL="2743200" rtl="0" algn="l">
              <a:spcBef>
                <a:spcPts val="300"/>
              </a:spcBef>
              <a:spcAft>
                <a:spcPts val="0"/>
              </a:spcAft>
              <a:buClr>
                <a:schemeClr val="dk1"/>
              </a:buClr>
              <a:buSzPts val="1400"/>
              <a:buChar char="■"/>
              <a:defRPr/>
            </a:lvl6pPr>
            <a:lvl7pPr indent="-317500" lvl="6" marL="3200400" rtl="0" algn="l">
              <a:spcBef>
                <a:spcPts val="1200"/>
              </a:spcBef>
              <a:spcAft>
                <a:spcPts val="0"/>
              </a:spcAft>
              <a:buClr>
                <a:schemeClr val="dk1"/>
              </a:buClr>
              <a:buSzPts val="1400"/>
              <a:buChar char="●"/>
              <a:defRPr/>
            </a:lvl7pPr>
            <a:lvl8pPr indent="-317500" lvl="7" marL="3657600" rtl="0" algn="l">
              <a:spcBef>
                <a:spcPts val="1200"/>
              </a:spcBef>
              <a:spcAft>
                <a:spcPts val="0"/>
              </a:spcAft>
              <a:buClr>
                <a:schemeClr val="dk1"/>
              </a:buClr>
              <a:buSzPts val="1400"/>
              <a:buChar char="○"/>
              <a:defRPr/>
            </a:lvl8pPr>
            <a:lvl9pPr indent="-317500" lvl="8" marL="4114800" rtl="0" algn="l">
              <a:spcBef>
                <a:spcPts val="1200"/>
              </a:spcBef>
              <a:spcAft>
                <a:spcPts val="1200"/>
              </a:spcAft>
              <a:buClr>
                <a:schemeClr val="dk1"/>
              </a:buClr>
              <a:buSzPts val="1400"/>
              <a:buChar char="■"/>
              <a:defRPr/>
            </a:lvl9pPr>
          </a:lstStyle>
          <a:p/>
        </p:txBody>
      </p:sp>
      <p:pic>
        <p:nvPicPr>
          <p:cNvPr id="66" name="Google Shape;66;p15"/>
          <p:cNvPicPr preferRelativeResize="0"/>
          <p:nvPr/>
        </p:nvPicPr>
        <p:blipFill rotWithShape="1">
          <a:blip r:embed="rId2">
            <a:alphaModFix/>
          </a:blip>
          <a:srcRect b="0" l="0" r="0" t="0"/>
          <a:stretch/>
        </p:blipFill>
        <p:spPr>
          <a:xfrm>
            <a:off x="7300789" y="3867894"/>
            <a:ext cx="1832350" cy="1275605"/>
          </a:xfrm>
          <a:prstGeom prst="rect">
            <a:avLst/>
          </a:prstGeom>
          <a:noFill/>
          <a:ln>
            <a:noFill/>
          </a:ln>
        </p:spPr>
      </p:pic>
      <p:pic>
        <p:nvPicPr>
          <p:cNvPr id="67" name="Google Shape;67;p15"/>
          <p:cNvPicPr preferRelativeResize="0"/>
          <p:nvPr/>
        </p:nvPicPr>
        <p:blipFill rotWithShape="1">
          <a:blip r:embed="rId3">
            <a:alphaModFix/>
          </a:blip>
          <a:srcRect b="0" l="0" r="0" t="0"/>
          <a:stretch/>
        </p:blipFill>
        <p:spPr>
          <a:xfrm>
            <a:off x="8428238" y="376041"/>
            <a:ext cx="517125" cy="517125"/>
          </a:xfrm>
          <a:prstGeom prst="rect">
            <a:avLst/>
          </a:prstGeom>
          <a:noFill/>
          <a:ln>
            <a:noFill/>
          </a:ln>
        </p:spPr>
      </p:pic>
      <p:sp>
        <p:nvSpPr>
          <p:cNvPr id="68" name="Google Shape;68;p15"/>
          <p:cNvSpPr txBox="1"/>
          <p:nvPr/>
        </p:nvSpPr>
        <p:spPr>
          <a:xfrm>
            <a:off x="7564140" y="4371950"/>
            <a:ext cx="996900" cy="2547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s" sz="1100" u="none" cap="none" strike="noStrike">
                <a:solidFill>
                  <a:schemeClr val="dk1"/>
                </a:solidFill>
                <a:latin typeface="Arial"/>
                <a:ea typeface="Arial"/>
                <a:cs typeface="Arial"/>
                <a:sym typeface="Arial"/>
              </a:rPr>
              <a:t>‹#›</a:t>
            </a:fld>
            <a:endParaRPr b="0" i="0" sz="1100" u="none" cap="none" strike="noStrike">
              <a:solidFill>
                <a:schemeClr val="dk1"/>
              </a:solidFill>
              <a:latin typeface="Arial"/>
              <a:ea typeface="Arial"/>
              <a:cs typeface="Arial"/>
              <a:sym typeface="Arial"/>
            </a:endParaRPr>
          </a:p>
        </p:txBody>
      </p:sp>
      <p:pic>
        <p:nvPicPr>
          <p:cNvPr id="69" name="Google Shape;69;p15"/>
          <p:cNvPicPr preferRelativeResize="0"/>
          <p:nvPr/>
        </p:nvPicPr>
        <p:blipFill rotWithShape="1">
          <a:blip r:embed="rId4">
            <a:alphaModFix/>
          </a:blip>
          <a:srcRect b="0" l="0" r="0" t="0"/>
          <a:stretch/>
        </p:blipFill>
        <p:spPr>
          <a:xfrm>
            <a:off x="251520" y="4562928"/>
            <a:ext cx="1080119" cy="38508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horturl.at/aoqAH" TargetMode="External"/><Relationship Id="rId4" Type="http://schemas.openxmlformats.org/officeDocument/2006/relationships/hyperlink" Target="https://shorturl.at/aoqAH"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pragueproteinspring.cz/scientific-program" TargetMode="External"/><Relationship Id="rId4" Type="http://schemas.openxmlformats.org/officeDocument/2006/relationships/hyperlink" Target="https://www.cost.eu/actions/CA2116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hyperlink" Target="https://www.cost.eu/the-breakthrough-series-non-globular-protei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ctrTitle"/>
          </p:nvPr>
        </p:nvSpPr>
        <p:spPr>
          <a:xfrm>
            <a:off x="1143000" y="1125552"/>
            <a:ext cx="6858000" cy="4827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rgbClr val="FF0000"/>
              </a:buClr>
              <a:buSzPct val="100000"/>
              <a:buFont typeface="Calibri"/>
              <a:buNone/>
            </a:pPr>
            <a:r>
              <a:rPr b="1" lang="es" sz="3000">
                <a:solidFill>
                  <a:srgbClr val="FF0000"/>
                </a:solidFill>
                <a:latin typeface="Calibri"/>
                <a:ea typeface="Calibri"/>
                <a:cs typeface="Calibri"/>
                <a:sym typeface="Calibri"/>
              </a:rPr>
              <a:t>Special Interest Group Discussion: </a:t>
            </a:r>
            <a:br>
              <a:rPr b="1" lang="es" sz="3000">
                <a:solidFill>
                  <a:srgbClr val="FF0000"/>
                </a:solidFill>
                <a:latin typeface="Calibri"/>
                <a:ea typeface="Calibri"/>
                <a:cs typeface="Calibri"/>
                <a:sym typeface="Calibri"/>
              </a:rPr>
            </a:br>
            <a:r>
              <a:rPr b="1" lang="es" sz="3000">
                <a:solidFill>
                  <a:srgbClr val="FF0000"/>
                </a:solidFill>
                <a:latin typeface="Calibri"/>
                <a:ea typeface="Calibri"/>
                <a:cs typeface="Calibri"/>
                <a:sym typeface="Calibri"/>
              </a:rPr>
              <a:t>Intrinsically disordered proteins</a:t>
            </a:r>
            <a:endParaRPr/>
          </a:p>
        </p:txBody>
      </p:sp>
      <p:sp>
        <p:nvSpPr>
          <p:cNvPr id="75" name="Google Shape;75;p16"/>
          <p:cNvSpPr txBox="1"/>
          <p:nvPr/>
        </p:nvSpPr>
        <p:spPr>
          <a:xfrm>
            <a:off x="283779" y="4125012"/>
            <a:ext cx="1899600" cy="931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s">
                <a:solidFill>
                  <a:schemeClr val="dk1"/>
                </a:solidFill>
                <a:latin typeface="Calibri"/>
                <a:ea typeface="Calibri"/>
                <a:cs typeface="Calibri"/>
                <a:sym typeface="Calibri"/>
              </a:rPr>
              <a:t>D. Piovesan</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s" sz="1400">
                <a:solidFill>
                  <a:schemeClr val="dk1"/>
                </a:solidFill>
                <a:latin typeface="Calibri"/>
                <a:ea typeface="Calibri"/>
                <a:cs typeface="Calibri"/>
                <a:sym typeface="Calibri"/>
              </a:rPr>
              <a:t>CASP15</a:t>
            </a:r>
            <a:endParaRPr sz="1100"/>
          </a:p>
          <a:p>
            <a:pPr indent="0" lvl="0" marL="0" marR="0" rtl="0" algn="l">
              <a:spcBef>
                <a:spcPts val="0"/>
              </a:spcBef>
              <a:spcAft>
                <a:spcPts val="0"/>
              </a:spcAft>
              <a:buNone/>
            </a:pPr>
            <a:r>
              <a:rPr lang="es" sz="1400">
                <a:solidFill>
                  <a:schemeClr val="dk1"/>
                </a:solidFill>
                <a:latin typeface="Calibri"/>
                <a:ea typeface="Calibri"/>
                <a:cs typeface="Calibri"/>
                <a:sym typeface="Calibri"/>
              </a:rPr>
              <a:t>Antalya, Turkey</a:t>
            </a:r>
            <a:endParaRPr sz="1100"/>
          </a:p>
          <a:p>
            <a:pPr indent="0" lvl="0" marL="0" marR="0" rtl="0" algn="l">
              <a:spcBef>
                <a:spcPts val="0"/>
              </a:spcBef>
              <a:spcAft>
                <a:spcPts val="0"/>
              </a:spcAft>
              <a:buNone/>
            </a:pPr>
            <a:r>
              <a:rPr lang="es" sz="1400">
                <a:solidFill>
                  <a:schemeClr val="dk1"/>
                </a:solidFill>
                <a:latin typeface="Calibri"/>
                <a:ea typeface="Calibri"/>
                <a:cs typeface="Calibri"/>
                <a:sym typeface="Calibri"/>
              </a:rPr>
              <a:t>Dec 11, 2022</a:t>
            </a:r>
            <a:endParaRPr sz="1100"/>
          </a:p>
        </p:txBody>
      </p:sp>
      <p:sp>
        <p:nvSpPr>
          <p:cNvPr id="76" name="Google Shape;76;p16"/>
          <p:cNvSpPr txBox="1"/>
          <p:nvPr/>
        </p:nvSpPr>
        <p:spPr>
          <a:xfrm>
            <a:off x="1991250" y="2333025"/>
            <a:ext cx="5161500" cy="1107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s" sz="2400"/>
              <a:t>Live agenda (please contribute):</a:t>
            </a:r>
            <a:endParaRPr sz="2400"/>
          </a:p>
          <a:p>
            <a:pPr indent="0" lvl="0" marL="0" rtl="0" algn="ctr">
              <a:lnSpc>
                <a:spcPct val="115000"/>
              </a:lnSpc>
              <a:spcBef>
                <a:spcPts val="1000"/>
              </a:spcBef>
              <a:spcAft>
                <a:spcPts val="1000"/>
              </a:spcAft>
              <a:buNone/>
            </a:pPr>
            <a:r>
              <a:rPr lang="es" sz="2400">
                <a:solidFill>
                  <a:schemeClr val="dk1"/>
                </a:solidFill>
                <a:uFill>
                  <a:noFill/>
                </a:uFill>
                <a:hlinkClick r:id="rId3">
                  <a:extLst>
                    <a:ext uri="{A12FA001-AC4F-418D-AE19-62706E023703}">
                      <ahyp:hlinkClr val="tx"/>
                    </a:ext>
                  </a:extLst>
                </a:hlinkClick>
              </a:rPr>
              <a:t>https://</a:t>
            </a:r>
            <a:r>
              <a:rPr b="1" lang="es" sz="2400" u="sng">
                <a:solidFill>
                  <a:schemeClr val="hlink"/>
                </a:solidFill>
                <a:hlinkClick r:id="rId4"/>
              </a:rPr>
              <a:t>shorturl.at/aoqAH</a:t>
            </a:r>
            <a:r>
              <a:rPr lang="es" sz="2400"/>
              <a:t> </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5" title="Gráfico"/>
          <p:cNvPicPr preferRelativeResize="0"/>
          <p:nvPr/>
        </p:nvPicPr>
        <p:blipFill rotWithShape="1">
          <a:blip r:embed="rId3">
            <a:alphaModFix/>
          </a:blip>
          <a:srcRect b="4961" l="0" r="0" t="0"/>
          <a:stretch/>
        </p:blipFill>
        <p:spPr>
          <a:xfrm>
            <a:off x="228600" y="1085850"/>
            <a:ext cx="4977207" cy="2922036"/>
          </a:xfrm>
          <a:prstGeom prst="rect">
            <a:avLst/>
          </a:prstGeom>
          <a:noFill/>
          <a:ln>
            <a:noFill/>
          </a:ln>
        </p:spPr>
      </p:pic>
      <p:sp>
        <p:nvSpPr>
          <p:cNvPr id="150" name="Google Shape;150;p25"/>
          <p:cNvSpPr/>
          <p:nvPr/>
        </p:nvSpPr>
        <p:spPr>
          <a:xfrm>
            <a:off x="2371294" y="1816688"/>
            <a:ext cx="1170600" cy="1144200"/>
          </a:xfrm>
          <a:prstGeom prst="ellipse">
            <a:avLst/>
          </a:prstGeom>
          <a:noFill/>
          <a:ln cap="flat" cmpd="sng" w="9525">
            <a:solidFill>
              <a:srgbClr val="595959"/>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151" name="Google Shape;151;p25"/>
          <p:cNvCxnSpPr>
            <a:stCxn id="150" idx="7"/>
          </p:cNvCxnSpPr>
          <p:nvPr/>
        </p:nvCxnSpPr>
        <p:spPr>
          <a:xfrm flipH="1" rot="10800000">
            <a:off x="3370463" y="1286452"/>
            <a:ext cx="2837700" cy="697800"/>
          </a:xfrm>
          <a:prstGeom prst="straightConnector1">
            <a:avLst/>
          </a:prstGeom>
          <a:noFill/>
          <a:ln cap="flat" cmpd="sng" w="9525">
            <a:solidFill>
              <a:srgbClr val="595959"/>
            </a:solidFill>
            <a:prstDash val="solid"/>
            <a:round/>
            <a:headEnd len="med" w="med" type="none"/>
            <a:tailEnd len="med" w="med" type="triangle"/>
          </a:ln>
        </p:spPr>
      </p:cxnSp>
      <p:pic>
        <p:nvPicPr>
          <p:cNvPr id="152" name="Google Shape;152;p25"/>
          <p:cNvPicPr preferRelativeResize="0"/>
          <p:nvPr/>
        </p:nvPicPr>
        <p:blipFill>
          <a:blip r:embed="rId4">
            <a:alphaModFix/>
          </a:blip>
          <a:stretch>
            <a:fillRect/>
          </a:stretch>
        </p:blipFill>
        <p:spPr>
          <a:xfrm>
            <a:off x="6372585" y="293494"/>
            <a:ext cx="1666365" cy="1837903"/>
          </a:xfrm>
          <a:prstGeom prst="rect">
            <a:avLst/>
          </a:prstGeom>
          <a:noFill/>
          <a:ln cap="flat" cmpd="sng" w="9525">
            <a:solidFill>
              <a:schemeClr val="dk2"/>
            </a:solidFill>
            <a:prstDash val="solid"/>
            <a:round/>
            <a:headEnd len="sm" w="sm" type="none"/>
            <a:tailEnd len="sm" w="sm" type="none"/>
          </a:ln>
        </p:spPr>
      </p:pic>
      <p:sp>
        <p:nvSpPr>
          <p:cNvPr id="153" name="Google Shape;153;p25"/>
          <p:cNvSpPr txBox="1"/>
          <p:nvPr/>
        </p:nvSpPr>
        <p:spPr>
          <a:xfrm>
            <a:off x="5750831" y="2336006"/>
            <a:ext cx="2767500" cy="2139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s" sz="1300"/>
              <a:t>MC members</a:t>
            </a:r>
            <a:endParaRPr b="1" sz="1300"/>
          </a:p>
          <a:p>
            <a:pPr indent="-247650" lvl="0" marL="342900" rtl="0" algn="l">
              <a:spcBef>
                <a:spcPts val="0"/>
              </a:spcBef>
              <a:spcAft>
                <a:spcPts val="0"/>
              </a:spcAft>
              <a:buSzPts val="1300"/>
              <a:buChar char="-"/>
            </a:pPr>
            <a:r>
              <a:rPr lang="es" sz="1300"/>
              <a:t>56 people</a:t>
            </a:r>
            <a:endParaRPr sz="1300"/>
          </a:p>
          <a:p>
            <a:pPr indent="-247650" lvl="0" marL="342900" rtl="0" algn="l">
              <a:spcBef>
                <a:spcPts val="0"/>
              </a:spcBef>
              <a:spcAft>
                <a:spcPts val="0"/>
              </a:spcAft>
              <a:buSzPts val="1300"/>
              <a:buChar char="-"/>
            </a:pPr>
            <a:r>
              <a:rPr lang="es" sz="1300"/>
              <a:t>33 COST member countries</a:t>
            </a:r>
            <a:endParaRPr sz="1300"/>
          </a:p>
          <a:p>
            <a:pPr indent="-247650" lvl="0" marL="342900" rtl="0" algn="l">
              <a:spcBef>
                <a:spcPts val="0"/>
              </a:spcBef>
              <a:spcAft>
                <a:spcPts val="0"/>
              </a:spcAft>
              <a:buSzPts val="1300"/>
              <a:buChar char="-"/>
            </a:pPr>
            <a:r>
              <a:rPr lang="es" sz="1300"/>
              <a:t>18 ITC countries</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b="1" lang="es" sz="1300"/>
              <a:t>WG applications</a:t>
            </a:r>
            <a:endParaRPr b="1" sz="1300"/>
          </a:p>
          <a:p>
            <a:pPr indent="-247650" lvl="0" marL="342900" rtl="0" algn="l">
              <a:spcBef>
                <a:spcPts val="0"/>
              </a:spcBef>
              <a:spcAft>
                <a:spcPts val="0"/>
              </a:spcAft>
              <a:buSzPts val="1300"/>
              <a:buChar char="-"/>
            </a:pPr>
            <a:r>
              <a:rPr lang="es" sz="1300"/>
              <a:t>108 candidates</a:t>
            </a:r>
            <a:endParaRPr sz="1300"/>
          </a:p>
          <a:p>
            <a:pPr indent="-247650" lvl="0" marL="342900" rtl="0" algn="l">
              <a:spcBef>
                <a:spcPts val="0"/>
              </a:spcBef>
              <a:spcAft>
                <a:spcPts val="0"/>
              </a:spcAft>
              <a:buSzPts val="1300"/>
              <a:buChar char="-"/>
            </a:pPr>
            <a:r>
              <a:rPr lang="es" sz="1300"/>
              <a:t>30 different countries (17 ITC)</a:t>
            </a:r>
            <a:endParaRPr sz="1300"/>
          </a:p>
          <a:p>
            <a:pPr indent="-247650" lvl="0" marL="342900" rtl="0" algn="l">
              <a:spcBef>
                <a:spcPts val="0"/>
              </a:spcBef>
              <a:spcAft>
                <a:spcPts val="0"/>
              </a:spcAft>
              <a:buSzPts val="1300"/>
              <a:buChar char="-"/>
            </a:pPr>
            <a:r>
              <a:rPr lang="es" sz="1300"/>
              <a:t>56% males and 44% females</a:t>
            </a:r>
            <a:endParaRPr sz="1300"/>
          </a:p>
          <a:p>
            <a:pPr indent="-247650" lvl="0" marL="342900" rtl="0" algn="l">
              <a:spcBef>
                <a:spcPts val="0"/>
              </a:spcBef>
              <a:spcAft>
                <a:spcPts val="0"/>
              </a:spcAft>
              <a:buSzPts val="1300"/>
              <a:buChar char="-"/>
            </a:pPr>
            <a:r>
              <a:rPr lang="es" sz="1300"/>
              <a:t>48% young investigators</a:t>
            </a:r>
            <a:endParaRPr sz="1300"/>
          </a:p>
        </p:txBody>
      </p:sp>
      <p:pic>
        <p:nvPicPr>
          <p:cNvPr id="154" name="Google Shape;154;p25"/>
          <p:cNvPicPr preferRelativeResize="0"/>
          <p:nvPr/>
        </p:nvPicPr>
        <p:blipFill>
          <a:blip r:embed="rId5">
            <a:alphaModFix/>
          </a:blip>
          <a:stretch>
            <a:fillRect/>
          </a:stretch>
        </p:blipFill>
        <p:spPr>
          <a:xfrm>
            <a:off x="76200" y="4594100"/>
            <a:ext cx="996800" cy="524125"/>
          </a:xfrm>
          <a:prstGeom prst="rect">
            <a:avLst/>
          </a:prstGeom>
          <a:noFill/>
          <a:ln>
            <a:noFill/>
          </a:ln>
        </p:spPr>
      </p:pic>
      <p:pic>
        <p:nvPicPr>
          <p:cNvPr id="155" name="Google Shape;155;p25"/>
          <p:cNvPicPr preferRelativeResize="0"/>
          <p:nvPr/>
        </p:nvPicPr>
        <p:blipFill>
          <a:blip r:embed="rId6">
            <a:alphaModFix/>
          </a:blip>
          <a:stretch>
            <a:fillRect/>
          </a:stretch>
        </p:blipFill>
        <p:spPr>
          <a:xfrm>
            <a:off x="8588150" y="4696675"/>
            <a:ext cx="431675" cy="364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11700" y="445025"/>
            <a:ext cx="8520600" cy="572700"/>
          </a:xfrm>
          <a:prstGeom prst="rect">
            <a:avLst/>
          </a:prstGeom>
          <a:noFill/>
          <a:ln>
            <a:noFill/>
          </a:ln>
        </p:spPr>
        <p:txBody>
          <a:bodyPr anchorCtr="0" anchor="t" bIns="34275" lIns="34275" spcFirstLastPara="1" rIns="34275" wrap="square" tIns="34275">
            <a:normAutofit/>
          </a:bodyPr>
          <a:lstStyle/>
          <a:p>
            <a:pPr indent="0" lvl="0" marL="0" rtl="0" algn="l">
              <a:lnSpc>
                <a:spcPct val="100000"/>
              </a:lnSpc>
              <a:spcBef>
                <a:spcPts val="0"/>
              </a:spcBef>
              <a:spcAft>
                <a:spcPts val="0"/>
              </a:spcAft>
              <a:buClr>
                <a:srgbClr val="9B9B9B"/>
              </a:buClr>
              <a:buSzPts val="3000"/>
              <a:buFont typeface="Arial"/>
              <a:buNone/>
            </a:pPr>
            <a:r>
              <a:rPr lang="es"/>
              <a:t>Core Group</a:t>
            </a:r>
            <a:endParaRPr/>
          </a:p>
        </p:txBody>
      </p:sp>
      <p:sp>
        <p:nvSpPr>
          <p:cNvPr id="161" name="Google Shape;161;p26"/>
          <p:cNvSpPr txBox="1"/>
          <p:nvPr>
            <p:ph idx="1" type="body"/>
          </p:nvPr>
        </p:nvSpPr>
        <p:spPr>
          <a:xfrm>
            <a:off x="311700" y="1152475"/>
            <a:ext cx="4316700" cy="3416400"/>
          </a:xfrm>
          <a:prstGeom prst="rect">
            <a:avLst/>
          </a:prstGeom>
          <a:noFill/>
          <a:ln>
            <a:noFill/>
          </a:ln>
        </p:spPr>
        <p:txBody>
          <a:bodyPr anchorCtr="0" anchor="t" bIns="34275" lIns="34275" spcFirstLastPara="1" rIns="34275" wrap="square" tIns="34275">
            <a:noAutofit/>
          </a:bodyPr>
          <a:lstStyle/>
          <a:p>
            <a:pPr indent="0" lvl="0" marL="0" rtl="0" algn="l">
              <a:lnSpc>
                <a:spcPct val="90000"/>
              </a:lnSpc>
              <a:spcBef>
                <a:spcPts val="0"/>
              </a:spcBef>
              <a:spcAft>
                <a:spcPts val="0"/>
              </a:spcAft>
              <a:buNone/>
            </a:pPr>
            <a:r>
              <a:rPr lang="es"/>
              <a:t>Chair </a:t>
            </a:r>
            <a:endParaRPr/>
          </a:p>
          <a:p>
            <a:pPr indent="0" lvl="0" marL="0" rtl="0" algn="l">
              <a:lnSpc>
                <a:spcPct val="90000"/>
              </a:lnSpc>
              <a:spcBef>
                <a:spcPts val="0"/>
              </a:spcBef>
              <a:spcAft>
                <a:spcPts val="0"/>
              </a:spcAft>
              <a:buNone/>
            </a:pPr>
            <a:r>
              <a:rPr b="1" lang="es"/>
              <a:t>Alexander Monzon, IT</a:t>
            </a:r>
            <a:endParaRPr b="1"/>
          </a:p>
          <a:p>
            <a:pPr indent="0" lvl="0" marL="0" rtl="0" algn="l">
              <a:lnSpc>
                <a:spcPct val="90000"/>
              </a:lnSpc>
              <a:spcBef>
                <a:spcPts val="0"/>
              </a:spcBef>
              <a:spcAft>
                <a:spcPts val="0"/>
              </a:spcAft>
              <a:buNone/>
            </a:pPr>
            <a:r>
              <a:t/>
            </a:r>
            <a:endParaRPr b="1"/>
          </a:p>
          <a:p>
            <a:pPr indent="0" lvl="0" marL="0" rtl="0" algn="l">
              <a:lnSpc>
                <a:spcPct val="90000"/>
              </a:lnSpc>
              <a:spcBef>
                <a:spcPts val="600"/>
              </a:spcBef>
              <a:spcAft>
                <a:spcPts val="0"/>
              </a:spcAft>
              <a:buNone/>
            </a:pPr>
            <a:r>
              <a:rPr lang="es"/>
              <a:t>Vice Chair</a:t>
            </a:r>
            <a:endParaRPr/>
          </a:p>
          <a:p>
            <a:pPr indent="0" lvl="0" marL="0" rtl="0" algn="l">
              <a:lnSpc>
                <a:spcPct val="90000"/>
              </a:lnSpc>
              <a:spcBef>
                <a:spcPts val="600"/>
              </a:spcBef>
              <a:spcAft>
                <a:spcPts val="0"/>
              </a:spcAft>
              <a:buNone/>
            </a:pPr>
            <a:r>
              <a:rPr b="1" lang="es"/>
              <a:t>Zuzana Bednarikova, SK</a:t>
            </a:r>
            <a:endParaRPr/>
          </a:p>
          <a:p>
            <a:pPr indent="-50800" lvl="0" marL="177800" rtl="0" algn="l">
              <a:lnSpc>
                <a:spcPct val="90000"/>
              </a:lnSpc>
              <a:spcBef>
                <a:spcPts val="600"/>
              </a:spcBef>
              <a:spcAft>
                <a:spcPts val="0"/>
              </a:spcAft>
              <a:buSzPts val="2000"/>
              <a:buNone/>
            </a:pPr>
            <a:r>
              <a:t/>
            </a:r>
            <a:endParaRPr/>
          </a:p>
          <a:p>
            <a:pPr indent="0" lvl="0" marL="0" rtl="0" algn="l">
              <a:lnSpc>
                <a:spcPct val="90000"/>
              </a:lnSpc>
              <a:spcBef>
                <a:spcPts val="600"/>
              </a:spcBef>
              <a:spcAft>
                <a:spcPts val="0"/>
              </a:spcAft>
              <a:buNone/>
            </a:pPr>
            <a:r>
              <a:rPr lang="es"/>
              <a:t>Grant Holder Scientific Representative </a:t>
            </a:r>
            <a:endParaRPr/>
          </a:p>
          <a:p>
            <a:pPr indent="0" lvl="0" marL="0" rtl="0" algn="l">
              <a:lnSpc>
                <a:spcPct val="90000"/>
              </a:lnSpc>
              <a:spcBef>
                <a:spcPts val="600"/>
              </a:spcBef>
              <a:spcAft>
                <a:spcPts val="0"/>
              </a:spcAft>
              <a:buNone/>
            </a:pPr>
            <a:r>
              <a:rPr b="1" lang="es"/>
              <a:t>Silvio Tosatto, IT</a:t>
            </a:r>
            <a:endParaRPr/>
          </a:p>
        </p:txBody>
      </p:sp>
      <p:sp>
        <p:nvSpPr>
          <p:cNvPr id="162" name="Google Shape;162;p26"/>
          <p:cNvSpPr txBox="1"/>
          <p:nvPr/>
        </p:nvSpPr>
        <p:spPr>
          <a:xfrm>
            <a:off x="4877000" y="1017725"/>
            <a:ext cx="3955200" cy="3519000"/>
          </a:xfrm>
          <a:prstGeom prst="rect">
            <a:avLst/>
          </a:prstGeom>
          <a:noFill/>
          <a:ln>
            <a:noFill/>
          </a:ln>
        </p:spPr>
        <p:txBody>
          <a:bodyPr anchorCtr="0" anchor="t" bIns="34275" lIns="34275" spcFirstLastPara="1" rIns="34275" wrap="square" tIns="34275">
            <a:normAutofit lnSpcReduction="20000"/>
          </a:bodyPr>
          <a:lstStyle/>
          <a:p>
            <a:pPr indent="0" lvl="0" marL="0" marR="0" rtl="0" algn="l">
              <a:lnSpc>
                <a:spcPct val="115000"/>
              </a:lnSpc>
              <a:spcBef>
                <a:spcPts val="0"/>
              </a:spcBef>
              <a:spcAft>
                <a:spcPts val="0"/>
              </a:spcAft>
              <a:buNone/>
            </a:pPr>
            <a:r>
              <a:rPr b="0" i="0" lang="es" sz="1800" cap="none" strike="noStrike">
                <a:solidFill>
                  <a:srgbClr val="434343"/>
                </a:solidFill>
                <a:latin typeface="Arial"/>
                <a:ea typeface="Arial"/>
                <a:cs typeface="Arial"/>
                <a:sym typeface="Arial"/>
              </a:rPr>
              <a:t>Working Group Leaders</a:t>
            </a:r>
            <a:endParaRPr b="0" i="0" sz="1400" cap="none" strike="noStrike">
              <a:solidFill>
                <a:srgbClr val="434343"/>
              </a:solidFill>
              <a:latin typeface="Calibri"/>
              <a:ea typeface="Calibri"/>
              <a:cs typeface="Calibri"/>
              <a:sym typeface="Calibri"/>
            </a:endParaRPr>
          </a:p>
          <a:p>
            <a:pPr indent="0" lvl="0" marL="0" marR="0" rtl="0" algn="l">
              <a:lnSpc>
                <a:spcPct val="115000"/>
              </a:lnSpc>
              <a:spcBef>
                <a:spcPts val="600"/>
              </a:spcBef>
              <a:spcAft>
                <a:spcPts val="0"/>
              </a:spcAft>
              <a:buNone/>
            </a:pPr>
            <a:r>
              <a:rPr b="0" i="0" lang="es" sz="1800" u="none" cap="none" strike="noStrike">
                <a:solidFill>
                  <a:srgbClr val="434343"/>
                </a:solidFill>
                <a:highlight>
                  <a:schemeClr val="lt1"/>
                </a:highlight>
                <a:latin typeface="Arial"/>
                <a:ea typeface="Arial"/>
                <a:cs typeface="Arial"/>
                <a:sym typeface="Arial"/>
              </a:rPr>
              <a:t>WG 1 </a:t>
            </a:r>
            <a:r>
              <a:rPr b="1" lang="es" sz="1800">
                <a:solidFill>
                  <a:srgbClr val="434343"/>
                </a:solidFill>
                <a:highlight>
                  <a:schemeClr val="lt1"/>
                </a:highlight>
              </a:rPr>
              <a:t>Pavel Karedavek, CZ</a:t>
            </a:r>
            <a:endParaRPr sz="1100">
              <a:solidFill>
                <a:srgbClr val="434343"/>
              </a:solidFill>
              <a:highlight>
                <a:schemeClr val="lt1"/>
              </a:highlight>
            </a:endParaRPr>
          </a:p>
          <a:p>
            <a:pPr indent="0" lvl="0" marL="0" marR="0" rtl="0" algn="l">
              <a:lnSpc>
                <a:spcPct val="115000"/>
              </a:lnSpc>
              <a:spcBef>
                <a:spcPts val="600"/>
              </a:spcBef>
              <a:spcAft>
                <a:spcPts val="0"/>
              </a:spcAft>
              <a:buNone/>
            </a:pPr>
            <a:r>
              <a:rPr b="0" i="0" lang="es" sz="1800" u="none" cap="none" strike="noStrike">
                <a:solidFill>
                  <a:srgbClr val="434343"/>
                </a:solidFill>
                <a:highlight>
                  <a:schemeClr val="lt1"/>
                </a:highlight>
                <a:latin typeface="Arial"/>
                <a:ea typeface="Arial"/>
                <a:cs typeface="Arial"/>
                <a:sym typeface="Arial"/>
              </a:rPr>
              <a:t>WG 2 </a:t>
            </a:r>
            <a:r>
              <a:rPr b="1" lang="es" sz="1800">
                <a:solidFill>
                  <a:srgbClr val="434343"/>
                </a:solidFill>
                <a:highlight>
                  <a:schemeClr val="lt1"/>
                </a:highlight>
              </a:rPr>
              <a:t>Zsuzsanna Dosztányi, HU</a:t>
            </a:r>
            <a:endParaRPr sz="1100">
              <a:solidFill>
                <a:srgbClr val="434343"/>
              </a:solidFill>
              <a:highlight>
                <a:schemeClr val="lt1"/>
              </a:highlight>
            </a:endParaRPr>
          </a:p>
          <a:p>
            <a:pPr indent="0" lvl="0" marL="0" marR="0" rtl="0" algn="l">
              <a:lnSpc>
                <a:spcPct val="115000"/>
              </a:lnSpc>
              <a:spcBef>
                <a:spcPts val="600"/>
              </a:spcBef>
              <a:spcAft>
                <a:spcPts val="0"/>
              </a:spcAft>
              <a:buNone/>
            </a:pPr>
            <a:r>
              <a:rPr b="0" i="0" lang="es" sz="1800" u="none" cap="none" strike="noStrike">
                <a:solidFill>
                  <a:srgbClr val="434343"/>
                </a:solidFill>
                <a:highlight>
                  <a:schemeClr val="lt1"/>
                </a:highlight>
                <a:latin typeface="Arial"/>
                <a:ea typeface="Arial"/>
                <a:cs typeface="Arial"/>
                <a:sym typeface="Arial"/>
              </a:rPr>
              <a:t>WG 3 </a:t>
            </a:r>
            <a:r>
              <a:rPr b="1" lang="es" sz="1800">
                <a:solidFill>
                  <a:srgbClr val="434343"/>
                </a:solidFill>
                <a:highlight>
                  <a:schemeClr val="lt1"/>
                </a:highlight>
              </a:rPr>
              <a:t>Jovana Kovacevic, RS</a:t>
            </a:r>
            <a:endParaRPr sz="1100">
              <a:solidFill>
                <a:srgbClr val="434343"/>
              </a:solidFill>
              <a:highlight>
                <a:schemeClr val="lt1"/>
              </a:highlight>
            </a:endParaRPr>
          </a:p>
          <a:p>
            <a:pPr indent="0" lvl="0" marL="0" marR="0" rtl="0" algn="l">
              <a:lnSpc>
                <a:spcPct val="115000"/>
              </a:lnSpc>
              <a:spcBef>
                <a:spcPts val="600"/>
              </a:spcBef>
              <a:spcAft>
                <a:spcPts val="0"/>
              </a:spcAft>
              <a:buNone/>
            </a:pPr>
            <a:r>
              <a:rPr b="0" i="0" lang="es" sz="1800" u="none" cap="none" strike="noStrike">
                <a:solidFill>
                  <a:srgbClr val="434343"/>
                </a:solidFill>
                <a:highlight>
                  <a:schemeClr val="lt1"/>
                </a:highlight>
                <a:latin typeface="Arial"/>
                <a:ea typeface="Arial"/>
                <a:cs typeface="Arial"/>
                <a:sym typeface="Arial"/>
              </a:rPr>
              <a:t>WG 4 </a:t>
            </a:r>
            <a:r>
              <a:rPr b="1" lang="es" sz="1800">
                <a:solidFill>
                  <a:srgbClr val="434343"/>
                </a:solidFill>
                <a:highlight>
                  <a:schemeClr val="lt1"/>
                </a:highlight>
              </a:rPr>
              <a:t>Gonzalo Parra, ES</a:t>
            </a:r>
            <a:endParaRPr sz="1100">
              <a:solidFill>
                <a:srgbClr val="434343"/>
              </a:solidFill>
              <a:highlight>
                <a:schemeClr val="lt1"/>
              </a:highlight>
            </a:endParaRPr>
          </a:p>
          <a:p>
            <a:pPr indent="0" lvl="0" marL="0" marR="0" rtl="0" algn="l">
              <a:lnSpc>
                <a:spcPct val="115000"/>
              </a:lnSpc>
              <a:spcBef>
                <a:spcPts val="600"/>
              </a:spcBef>
              <a:spcAft>
                <a:spcPts val="0"/>
              </a:spcAft>
              <a:buNone/>
            </a:pPr>
            <a:r>
              <a:rPr b="0" i="0" lang="es" sz="1800" u="none" cap="none" strike="noStrike">
                <a:solidFill>
                  <a:srgbClr val="434343"/>
                </a:solidFill>
                <a:highlight>
                  <a:schemeClr val="lt1"/>
                </a:highlight>
                <a:latin typeface="Arial"/>
                <a:ea typeface="Arial"/>
                <a:cs typeface="Arial"/>
                <a:sym typeface="Arial"/>
              </a:rPr>
              <a:t>WG 5 </a:t>
            </a:r>
            <a:r>
              <a:rPr b="1" lang="es" sz="1800">
                <a:solidFill>
                  <a:srgbClr val="434343"/>
                </a:solidFill>
                <a:highlight>
                  <a:schemeClr val="lt1"/>
                </a:highlight>
              </a:rPr>
              <a:t>Rita Vilaça, PT</a:t>
            </a:r>
            <a:endParaRPr b="0" i="0" sz="1400" u="none" cap="none" strike="noStrike">
              <a:solidFill>
                <a:srgbClr val="434343"/>
              </a:solidFill>
              <a:highlight>
                <a:schemeClr val="lt1"/>
              </a:highlight>
              <a:latin typeface="Calibri"/>
              <a:ea typeface="Calibri"/>
              <a:cs typeface="Calibri"/>
              <a:sym typeface="Calibri"/>
            </a:endParaRPr>
          </a:p>
          <a:p>
            <a:pPr indent="0" lvl="0" marL="0" marR="0" rtl="0" algn="l">
              <a:lnSpc>
                <a:spcPct val="115000"/>
              </a:lnSpc>
              <a:spcBef>
                <a:spcPts val="1000"/>
              </a:spcBef>
              <a:spcAft>
                <a:spcPts val="0"/>
              </a:spcAft>
              <a:buNone/>
            </a:pPr>
            <a:r>
              <a:rPr b="0" i="0" lang="es" sz="1800" u="none" cap="none" strike="noStrike">
                <a:solidFill>
                  <a:srgbClr val="434343"/>
                </a:solidFill>
                <a:highlight>
                  <a:schemeClr val="lt1"/>
                </a:highlight>
                <a:latin typeface="Arial"/>
                <a:ea typeface="Arial"/>
                <a:cs typeface="Arial"/>
                <a:sym typeface="Arial"/>
              </a:rPr>
              <a:t>Grant Awarding Coordinator</a:t>
            </a:r>
            <a:endParaRPr b="0" i="0" sz="1400" u="none" cap="none" strike="noStrike">
              <a:solidFill>
                <a:srgbClr val="434343"/>
              </a:solidFill>
              <a:highlight>
                <a:schemeClr val="lt1"/>
              </a:highlight>
              <a:latin typeface="Calibri"/>
              <a:ea typeface="Calibri"/>
              <a:cs typeface="Calibri"/>
              <a:sym typeface="Calibri"/>
            </a:endParaRPr>
          </a:p>
          <a:p>
            <a:pPr indent="0" lvl="0" marL="0" marR="0" rtl="0" algn="l">
              <a:lnSpc>
                <a:spcPct val="115000"/>
              </a:lnSpc>
              <a:spcBef>
                <a:spcPts val="600"/>
              </a:spcBef>
              <a:spcAft>
                <a:spcPts val="0"/>
              </a:spcAft>
              <a:buClr>
                <a:srgbClr val="000000"/>
              </a:buClr>
              <a:buSzPts val="1800"/>
              <a:buFont typeface="Arial"/>
              <a:buNone/>
            </a:pPr>
            <a:r>
              <a:rPr b="1" lang="es" sz="1800">
                <a:solidFill>
                  <a:srgbClr val="434343"/>
                </a:solidFill>
                <a:highlight>
                  <a:schemeClr val="lt1"/>
                </a:highlight>
              </a:rPr>
              <a:t>Darius Šulskis, LT</a:t>
            </a:r>
            <a:endParaRPr sz="1800">
              <a:solidFill>
                <a:srgbClr val="434343"/>
              </a:solidFill>
              <a:highlight>
                <a:schemeClr val="lt1"/>
              </a:highlight>
            </a:endParaRPr>
          </a:p>
          <a:p>
            <a:pPr indent="0" lvl="0" marL="0" marR="0" rtl="0" algn="l">
              <a:lnSpc>
                <a:spcPct val="115000"/>
              </a:lnSpc>
              <a:spcBef>
                <a:spcPts val="1000"/>
              </a:spcBef>
              <a:spcAft>
                <a:spcPts val="0"/>
              </a:spcAft>
              <a:buNone/>
            </a:pPr>
            <a:r>
              <a:rPr b="0" i="0" lang="es" sz="1800" u="none" cap="none" strike="noStrike">
                <a:solidFill>
                  <a:srgbClr val="434343"/>
                </a:solidFill>
                <a:highlight>
                  <a:schemeClr val="lt1"/>
                </a:highlight>
                <a:latin typeface="Arial"/>
                <a:ea typeface="Arial"/>
                <a:cs typeface="Arial"/>
                <a:sym typeface="Arial"/>
              </a:rPr>
              <a:t>Science Communication Coordinator </a:t>
            </a:r>
            <a:r>
              <a:rPr b="1" lang="es" sz="1800">
                <a:solidFill>
                  <a:srgbClr val="434343"/>
                </a:solidFill>
                <a:highlight>
                  <a:schemeClr val="lt1"/>
                </a:highlight>
              </a:rPr>
              <a:t>Rita Vilaça, PT</a:t>
            </a:r>
            <a:endParaRPr sz="1100">
              <a:solidFill>
                <a:srgbClr val="434343"/>
              </a:solidFill>
            </a:endParaRPr>
          </a:p>
        </p:txBody>
      </p:sp>
      <p:pic>
        <p:nvPicPr>
          <p:cNvPr id="163" name="Google Shape;163;p26"/>
          <p:cNvPicPr preferRelativeResize="0"/>
          <p:nvPr/>
        </p:nvPicPr>
        <p:blipFill>
          <a:blip r:embed="rId3">
            <a:alphaModFix/>
          </a:blip>
          <a:stretch>
            <a:fillRect/>
          </a:stretch>
        </p:blipFill>
        <p:spPr>
          <a:xfrm>
            <a:off x="76200" y="4594100"/>
            <a:ext cx="996800" cy="524125"/>
          </a:xfrm>
          <a:prstGeom prst="rect">
            <a:avLst/>
          </a:prstGeom>
          <a:noFill/>
          <a:ln>
            <a:noFill/>
          </a:ln>
        </p:spPr>
      </p:pic>
      <p:pic>
        <p:nvPicPr>
          <p:cNvPr id="164" name="Google Shape;164;p26"/>
          <p:cNvPicPr preferRelativeResize="0"/>
          <p:nvPr/>
        </p:nvPicPr>
        <p:blipFill>
          <a:blip r:embed="rId4">
            <a:alphaModFix/>
          </a:blip>
          <a:stretch>
            <a:fillRect/>
          </a:stretch>
        </p:blipFill>
        <p:spPr>
          <a:xfrm>
            <a:off x="8588150" y="4696675"/>
            <a:ext cx="431675" cy="364075"/>
          </a:xfrm>
          <a:prstGeom prst="rect">
            <a:avLst/>
          </a:prstGeom>
          <a:noFill/>
          <a:ln>
            <a:noFill/>
          </a:ln>
        </p:spPr>
      </p:pic>
      <p:sp>
        <p:nvSpPr>
          <p:cNvPr id="165" name="Google Shape;165;p26"/>
          <p:cNvSpPr txBox="1"/>
          <p:nvPr/>
        </p:nvSpPr>
        <p:spPr>
          <a:xfrm>
            <a:off x="5692975" y="0"/>
            <a:ext cx="34509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800"/>
              <a:t>Agenda: </a:t>
            </a:r>
            <a:r>
              <a:rPr b="1" lang="es" sz="1800"/>
              <a:t>shorturl.at/aoqAH</a:t>
            </a:r>
            <a:endParaRPr b="1"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idx="4294967295" type="title"/>
          </p:nvPr>
        </p:nvSpPr>
        <p:spPr>
          <a:xfrm>
            <a:off x="405244" y="290063"/>
            <a:ext cx="8333700" cy="732300"/>
          </a:xfrm>
          <a:prstGeom prst="rect">
            <a:avLst/>
          </a:prstGeom>
          <a:noFill/>
          <a:ln>
            <a:noFill/>
          </a:ln>
        </p:spPr>
        <p:txBody>
          <a:bodyPr anchorCtr="0" anchor="t" bIns="34275" lIns="34275" spcFirstLastPara="1" rIns="34275" wrap="square" tIns="34275">
            <a:normAutofit/>
          </a:bodyPr>
          <a:lstStyle/>
          <a:p>
            <a:pPr indent="0" lvl="0" marL="0" rtl="0" algn="l">
              <a:lnSpc>
                <a:spcPct val="100000"/>
              </a:lnSpc>
              <a:spcBef>
                <a:spcPts val="0"/>
              </a:spcBef>
              <a:spcAft>
                <a:spcPts val="0"/>
              </a:spcAft>
              <a:buClr>
                <a:schemeClr val="dk1"/>
              </a:buClr>
              <a:buSzPts val="1100"/>
              <a:buFont typeface="Arial"/>
              <a:buNone/>
            </a:pPr>
            <a:r>
              <a:rPr lang="es"/>
              <a:t>Scientific Advisory Board (SAB)</a:t>
            </a:r>
            <a:endParaRPr/>
          </a:p>
        </p:txBody>
      </p:sp>
      <p:sp>
        <p:nvSpPr>
          <p:cNvPr id="171" name="Google Shape;171;p27"/>
          <p:cNvSpPr txBox="1"/>
          <p:nvPr>
            <p:ph idx="4294967295" type="body"/>
          </p:nvPr>
        </p:nvSpPr>
        <p:spPr>
          <a:xfrm>
            <a:off x="457200" y="1555125"/>
            <a:ext cx="3900600" cy="2167800"/>
          </a:xfrm>
          <a:prstGeom prst="rect">
            <a:avLst/>
          </a:prstGeom>
          <a:noFill/>
          <a:ln>
            <a:noFill/>
          </a:ln>
        </p:spPr>
        <p:txBody>
          <a:bodyPr anchorCtr="0" anchor="t" bIns="34275" lIns="34275" spcFirstLastPara="1" rIns="34275" wrap="square" tIns="34275">
            <a:noAutofit/>
          </a:bodyPr>
          <a:lstStyle/>
          <a:p>
            <a:pPr indent="-250190" lvl="1" marL="406400" rtl="0" algn="l">
              <a:lnSpc>
                <a:spcPct val="115000"/>
              </a:lnSpc>
              <a:spcBef>
                <a:spcPts val="0"/>
              </a:spcBef>
              <a:spcAft>
                <a:spcPts val="0"/>
              </a:spcAft>
              <a:buClr>
                <a:schemeClr val="dk1"/>
              </a:buClr>
              <a:buSzPts val="1740"/>
              <a:buChar char="○"/>
            </a:pPr>
            <a:r>
              <a:rPr lang="es" sz="1740">
                <a:solidFill>
                  <a:schemeClr val="dk1"/>
                </a:solidFill>
              </a:rPr>
              <a:t>Silvio Tosatto (IT)</a:t>
            </a:r>
            <a:endParaRPr sz="1740">
              <a:solidFill>
                <a:schemeClr val="dk1"/>
              </a:solidFill>
            </a:endParaRPr>
          </a:p>
          <a:p>
            <a:pPr indent="-250190" lvl="1" marL="406400" rtl="0" algn="l">
              <a:lnSpc>
                <a:spcPct val="115000"/>
              </a:lnSpc>
              <a:spcBef>
                <a:spcPts val="1000"/>
              </a:spcBef>
              <a:spcAft>
                <a:spcPts val="0"/>
              </a:spcAft>
              <a:buClr>
                <a:schemeClr val="dk1"/>
              </a:buClr>
              <a:buSzPts val="1740"/>
              <a:buChar char="○"/>
            </a:pPr>
            <a:r>
              <a:rPr lang="es" sz="1740">
                <a:solidFill>
                  <a:schemeClr val="dk1"/>
                </a:solidFill>
              </a:rPr>
              <a:t>Andrey Kajava (FR)</a:t>
            </a:r>
            <a:endParaRPr sz="1740">
              <a:solidFill>
                <a:schemeClr val="dk1"/>
              </a:solidFill>
            </a:endParaRPr>
          </a:p>
          <a:p>
            <a:pPr indent="-250190" lvl="1" marL="406400" rtl="0" algn="l">
              <a:lnSpc>
                <a:spcPct val="115000"/>
              </a:lnSpc>
              <a:spcBef>
                <a:spcPts val="1000"/>
              </a:spcBef>
              <a:spcAft>
                <a:spcPts val="0"/>
              </a:spcAft>
              <a:buClr>
                <a:schemeClr val="dk1"/>
              </a:buClr>
              <a:buSzPts val="1740"/>
              <a:buChar char="○"/>
            </a:pPr>
            <a:r>
              <a:rPr lang="es" sz="1740">
                <a:solidFill>
                  <a:schemeClr val="dk1"/>
                </a:solidFill>
              </a:rPr>
              <a:t>Miguel Andrade (DE)</a:t>
            </a:r>
            <a:endParaRPr sz="1740">
              <a:solidFill>
                <a:schemeClr val="dk1"/>
              </a:solidFill>
            </a:endParaRPr>
          </a:p>
          <a:p>
            <a:pPr indent="-250190" lvl="1" marL="406400" rtl="0" algn="l">
              <a:lnSpc>
                <a:spcPct val="115000"/>
              </a:lnSpc>
              <a:spcBef>
                <a:spcPts val="1000"/>
              </a:spcBef>
              <a:spcAft>
                <a:spcPts val="1000"/>
              </a:spcAft>
              <a:buClr>
                <a:schemeClr val="dk1"/>
              </a:buClr>
              <a:buSzPts val="1740"/>
              <a:buChar char="○"/>
            </a:pPr>
            <a:r>
              <a:rPr lang="es" sz="1740">
                <a:solidFill>
                  <a:schemeClr val="dk1"/>
                </a:solidFill>
              </a:rPr>
              <a:t>Sonia Longhi (FR)</a:t>
            </a:r>
            <a:endParaRPr sz="1740">
              <a:solidFill>
                <a:schemeClr val="dk1"/>
              </a:solidFill>
            </a:endParaRPr>
          </a:p>
        </p:txBody>
      </p:sp>
      <p:pic>
        <p:nvPicPr>
          <p:cNvPr id="172" name="Google Shape;172;p27"/>
          <p:cNvPicPr preferRelativeResize="0"/>
          <p:nvPr/>
        </p:nvPicPr>
        <p:blipFill>
          <a:blip r:embed="rId3">
            <a:alphaModFix/>
          </a:blip>
          <a:stretch>
            <a:fillRect/>
          </a:stretch>
        </p:blipFill>
        <p:spPr>
          <a:xfrm>
            <a:off x="76200" y="4594100"/>
            <a:ext cx="996800" cy="524125"/>
          </a:xfrm>
          <a:prstGeom prst="rect">
            <a:avLst/>
          </a:prstGeom>
          <a:noFill/>
          <a:ln>
            <a:noFill/>
          </a:ln>
        </p:spPr>
      </p:pic>
      <p:pic>
        <p:nvPicPr>
          <p:cNvPr id="173" name="Google Shape;173;p27"/>
          <p:cNvPicPr preferRelativeResize="0"/>
          <p:nvPr/>
        </p:nvPicPr>
        <p:blipFill>
          <a:blip r:embed="rId4">
            <a:alphaModFix/>
          </a:blip>
          <a:stretch>
            <a:fillRect/>
          </a:stretch>
        </p:blipFill>
        <p:spPr>
          <a:xfrm>
            <a:off x="8588150" y="4696675"/>
            <a:ext cx="431675" cy="364075"/>
          </a:xfrm>
          <a:prstGeom prst="rect">
            <a:avLst/>
          </a:prstGeom>
          <a:noFill/>
          <a:ln>
            <a:noFill/>
          </a:ln>
        </p:spPr>
      </p:pic>
      <p:sp>
        <p:nvSpPr>
          <p:cNvPr id="174" name="Google Shape;174;p27"/>
          <p:cNvSpPr txBox="1"/>
          <p:nvPr>
            <p:ph idx="4294967295" type="body"/>
          </p:nvPr>
        </p:nvSpPr>
        <p:spPr>
          <a:xfrm>
            <a:off x="4419600" y="1555125"/>
            <a:ext cx="3900600" cy="2167800"/>
          </a:xfrm>
          <a:prstGeom prst="rect">
            <a:avLst/>
          </a:prstGeom>
          <a:noFill/>
          <a:ln>
            <a:noFill/>
          </a:ln>
        </p:spPr>
        <p:txBody>
          <a:bodyPr anchorCtr="0" anchor="t" bIns="34275" lIns="34275" spcFirstLastPara="1" rIns="34275" wrap="square" tIns="34275">
            <a:noAutofit/>
          </a:bodyPr>
          <a:lstStyle/>
          <a:p>
            <a:pPr indent="-250190" lvl="1" marL="406400" rtl="0" algn="l">
              <a:lnSpc>
                <a:spcPct val="115000"/>
              </a:lnSpc>
              <a:spcBef>
                <a:spcPts val="0"/>
              </a:spcBef>
              <a:spcAft>
                <a:spcPts val="0"/>
              </a:spcAft>
              <a:buClr>
                <a:schemeClr val="dk1"/>
              </a:buClr>
              <a:buSzPts val="1740"/>
              <a:buChar char="○"/>
            </a:pPr>
            <a:r>
              <a:rPr lang="es" sz="1740">
                <a:solidFill>
                  <a:schemeClr val="dk1"/>
                </a:solidFill>
              </a:rPr>
              <a:t>Christos Ouzounis (EL)</a:t>
            </a:r>
            <a:endParaRPr sz="1740">
              <a:solidFill>
                <a:schemeClr val="dk1"/>
              </a:solidFill>
            </a:endParaRPr>
          </a:p>
          <a:p>
            <a:pPr indent="-250190" lvl="1" marL="406400" rtl="0" algn="l">
              <a:lnSpc>
                <a:spcPct val="115000"/>
              </a:lnSpc>
              <a:spcBef>
                <a:spcPts val="1000"/>
              </a:spcBef>
              <a:spcAft>
                <a:spcPts val="0"/>
              </a:spcAft>
              <a:buClr>
                <a:schemeClr val="dk1"/>
              </a:buClr>
              <a:buSzPts val="1740"/>
              <a:buChar char="○"/>
            </a:pPr>
            <a:r>
              <a:rPr lang="es" sz="1740">
                <a:solidFill>
                  <a:schemeClr val="dk1"/>
                </a:solidFill>
              </a:rPr>
              <a:t>Sandra Macedo Ribeiro (PT)</a:t>
            </a:r>
            <a:endParaRPr sz="1740">
              <a:solidFill>
                <a:schemeClr val="dk1"/>
              </a:solidFill>
            </a:endParaRPr>
          </a:p>
          <a:p>
            <a:pPr indent="-250190" lvl="1" marL="406400" rtl="0" algn="l">
              <a:lnSpc>
                <a:spcPct val="115000"/>
              </a:lnSpc>
              <a:spcBef>
                <a:spcPts val="1000"/>
              </a:spcBef>
              <a:spcAft>
                <a:spcPts val="0"/>
              </a:spcAft>
              <a:buClr>
                <a:schemeClr val="dk1"/>
              </a:buClr>
              <a:buSzPts val="1740"/>
              <a:buChar char="○"/>
            </a:pPr>
            <a:r>
              <a:rPr lang="es" sz="1740">
                <a:solidFill>
                  <a:schemeClr val="dk1"/>
                </a:solidFill>
              </a:rPr>
              <a:t>Salvador Ventura (ES)</a:t>
            </a:r>
            <a:endParaRPr sz="1740">
              <a:solidFill>
                <a:schemeClr val="dk1"/>
              </a:solidFill>
            </a:endParaRPr>
          </a:p>
          <a:p>
            <a:pPr indent="-250190" lvl="1" marL="406400" rtl="0" algn="l">
              <a:lnSpc>
                <a:spcPct val="115000"/>
              </a:lnSpc>
              <a:spcBef>
                <a:spcPts val="1000"/>
              </a:spcBef>
              <a:spcAft>
                <a:spcPts val="1000"/>
              </a:spcAft>
              <a:buClr>
                <a:schemeClr val="dk1"/>
              </a:buClr>
              <a:buSzPts val="1740"/>
              <a:buChar char="○"/>
            </a:pPr>
            <a:r>
              <a:rPr lang="es" sz="1740">
                <a:solidFill>
                  <a:schemeClr val="dk1"/>
                </a:solidFill>
              </a:rPr>
              <a:t>Peter Tompa (BE)</a:t>
            </a:r>
            <a:endParaRPr sz="1740">
              <a:solidFill>
                <a:schemeClr val="dk1"/>
              </a:solidFill>
            </a:endParaRPr>
          </a:p>
        </p:txBody>
      </p:sp>
      <p:sp>
        <p:nvSpPr>
          <p:cNvPr id="175" name="Google Shape;175;p27"/>
          <p:cNvSpPr txBox="1"/>
          <p:nvPr/>
        </p:nvSpPr>
        <p:spPr>
          <a:xfrm>
            <a:off x="5692975" y="0"/>
            <a:ext cx="34509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800"/>
              <a:t>Agenda: </a:t>
            </a:r>
            <a:r>
              <a:rPr b="1" lang="es" sz="1800"/>
              <a:t>shorturl.at/aoqAH</a:t>
            </a:r>
            <a:endParaRPr b="1"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Next meeting</a:t>
            </a:r>
            <a:endParaRPr/>
          </a:p>
        </p:txBody>
      </p:sp>
      <p:sp>
        <p:nvSpPr>
          <p:cNvPr id="181" name="Google Shape;181;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Prague, 4-8 May 2023</a:t>
            </a:r>
            <a:endParaRPr/>
          </a:p>
          <a:p>
            <a:pPr indent="457200" lvl="0" marL="0" rtl="0" algn="l">
              <a:spcBef>
                <a:spcPts val="1200"/>
              </a:spcBef>
              <a:spcAft>
                <a:spcPts val="0"/>
              </a:spcAft>
              <a:buNone/>
            </a:pPr>
            <a:r>
              <a:rPr lang="es"/>
              <a:t>Prague Protein Spring (4-7 May)</a:t>
            </a:r>
            <a:endParaRPr/>
          </a:p>
          <a:p>
            <a:pPr indent="457200" lvl="0" marL="0" rtl="0" algn="l">
              <a:spcBef>
                <a:spcPts val="1200"/>
              </a:spcBef>
              <a:spcAft>
                <a:spcPts val="0"/>
              </a:spcAft>
              <a:buNone/>
            </a:pPr>
            <a:r>
              <a:rPr lang="es" u="sng">
                <a:solidFill>
                  <a:schemeClr val="hlink"/>
                </a:solidFill>
                <a:hlinkClick r:id="rId3"/>
              </a:rPr>
              <a:t>https://www.pragueproteinspring.cz/scientific-program</a:t>
            </a:r>
            <a:r>
              <a:rPr lang="es"/>
              <a:t> (to be updated)</a:t>
            </a:r>
            <a:endParaRPr/>
          </a:p>
          <a:p>
            <a:pPr indent="457200" lvl="0" marL="0" rtl="0" algn="l">
              <a:spcBef>
                <a:spcPts val="1200"/>
              </a:spcBef>
              <a:spcAft>
                <a:spcPts val="0"/>
              </a:spcAft>
              <a:buNone/>
            </a:pPr>
            <a:r>
              <a:rPr lang="es"/>
              <a:t>NGP4ML Workshop (7-8 May)</a:t>
            </a:r>
            <a:endParaRPr/>
          </a:p>
          <a:p>
            <a:pPr indent="457200" lvl="0" marL="0" rtl="0" algn="l">
              <a:spcBef>
                <a:spcPts val="1200"/>
              </a:spcBef>
              <a:spcAft>
                <a:spcPts val="0"/>
              </a:spcAft>
              <a:buNone/>
            </a:pPr>
            <a:r>
              <a:rPr lang="es" u="sng">
                <a:solidFill>
                  <a:schemeClr val="hlink"/>
                </a:solidFill>
                <a:hlinkClick r:id="rId4"/>
              </a:rPr>
              <a:t>https://www.cost.eu/actions/CA21160/</a:t>
            </a:r>
            <a:r>
              <a:rPr lang="es"/>
              <a:t>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82" name="Google Shape;182;p28"/>
          <p:cNvSpPr txBox="1"/>
          <p:nvPr/>
        </p:nvSpPr>
        <p:spPr>
          <a:xfrm>
            <a:off x="5692975" y="0"/>
            <a:ext cx="34509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800"/>
              <a:t>Agenda: </a:t>
            </a:r>
            <a:r>
              <a:rPr b="1" lang="es" sz="1800"/>
              <a:t>shorturl.at/aoqAH</a:t>
            </a:r>
            <a:endParaRPr b="1"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John Jumper’ open questions</a:t>
            </a:r>
            <a:endParaRPr/>
          </a:p>
        </p:txBody>
      </p:sp>
      <p:sp>
        <p:nvSpPr>
          <p:cNvPr id="188" name="Google Shape;188;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s"/>
              <a:t>How are we going to interface with all the sparse experimental data </a:t>
            </a:r>
            <a:r>
              <a:rPr lang="es"/>
              <a:t>that</a:t>
            </a:r>
            <a:r>
              <a:rPr lang="es"/>
              <a:t> biologists have?</a:t>
            </a:r>
            <a:endParaRPr/>
          </a:p>
          <a:p>
            <a:pPr indent="-342900" lvl="1" marL="914400" rtl="0" algn="l">
              <a:spcBef>
                <a:spcPts val="1000"/>
              </a:spcBef>
              <a:spcAft>
                <a:spcPts val="0"/>
              </a:spcAft>
              <a:buSzPts val="1800"/>
              <a:buChar char="○"/>
            </a:pPr>
            <a:r>
              <a:rPr lang="es" sz="1800"/>
              <a:t>E.g. how do we use chemical cross-linking?</a:t>
            </a:r>
            <a:endParaRPr sz="1800"/>
          </a:p>
          <a:p>
            <a:pPr indent="-342900" lvl="0" marL="457200" rtl="0" algn="l">
              <a:spcBef>
                <a:spcPts val="1000"/>
              </a:spcBef>
              <a:spcAft>
                <a:spcPts val="0"/>
              </a:spcAft>
              <a:buSzPts val="1800"/>
              <a:buChar char="●"/>
            </a:pPr>
            <a:r>
              <a:rPr lang="es"/>
              <a:t>What is the role in interpreting cryo-ET data</a:t>
            </a:r>
            <a:endParaRPr/>
          </a:p>
          <a:p>
            <a:pPr indent="-342900" lvl="0" marL="457200" rtl="0" algn="l">
              <a:spcBef>
                <a:spcPts val="1000"/>
              </a:spcBef>
              <a:spcAft>
                <a:spcPts val="0"/>
              </a:spcAft>
              <a:buSzPts val="1800"/>
              <a:buChar char="●"/>
            </a:pPr>
            <a:r>
              <a:rPr lang="es"/>
              <a:t>Can we say anything useful about mutation effects that shift populations?</a:t>
            </a:r>
            <a:endParaRPr/>
          </a:p>
          <a:p>
            <a:pPr indent="-342900" lvl="0" marL="457200" rtl="0" algn="l">
              <a:spcBef>
                <a:spcPts val="1000"/>
              </a:spcBef>
              <a:spcAft>
                <a:spcPts val="0"/>
              </a:spcAft>
              <a:buSzPts val="1800"/>
              <a:buChar char="●"/>
            </a:pPr>
            <a:r>
              <a:rPr lang="es"/>
              <a:t>How can we handle PTMs and associated state changes? The data will be sparse</a:t>
            </a:r>
            <a:endParaRPr/>
          </a:p>
          <a:p>
            <a:pPr indent="0" lvl="0" marL="0" rtl="0" algn="l">
              <a:spcBef>
                <a:spcPts val="1000"/>
              </a:spcBef>
              <a:spcAft>
                <a:spcPts val="1200"/>
              </a:spcAft>
              <a:buNone/>
            </a:pPr>
            <a:r>
              <a:rPr lang="es"/>
              <a:t>	</a:t>
            </a:r>
            <a:endParaRPr/>
          </a:p>
        </p:txBody>
      </p:sp>
      <p:sp>
        <p:nvSpPr>
          <p:cNvPr id="189" name="Google Shape;189;p29"/>
          <p:cNvSpPr txBox="1"/>
          <p:nvPr/>
        </p:nvSpPr>
        <p:spPr>
          <a:xfrm>
            <a:off x="5692975" y="0"/>
            <a:ext cx="34509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800"/>
              <a:t>Agenda: </a:t>
            </a:r>
            <a:r>
              <a:rPr b="1" lang="es" sz="1800"/>
              <a:t>shorturl.at/aoqAH</a:t>
            </a:r>
            <a:endParaRPr b="1"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s" sz="2500"/>
              <a:t>CASP Communities</a:t>
            </a:r>
            <a:endParaRPr sz="2500"/>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s"/>
              <a:t>O</a:t>
            </a:r>
            <a:r>
              <a:rPr lang="es"/>
              <a:t>rganizers</a:t>
            </a:r>
            <a:endParaRPr/>
          </a:p>
          <a:p>
            <a:pPr indent="-342900" lvl="0" marL="457200" rtl="0" algn="l">
              <a:spcBef>
                <a:spcPts val="1000"/>
              </a:spcBef>
              <a:spcAft>
                <a:spcPts val="0"/>
              </a:spcAft>
              <a:buSzPts val="1800"/>
              <a:buChar char="●"/>
            </a:pPr>
            <a:r>
              <a:rPr lang="es"/>
              <a:t>Assessors</a:t>
            </a:r>
            <a:endParaRPr/>
          </a:p>
          <a:p>
            <a:pPr indent="-342900" lvl="0" marL="457200" rtl="0" algn="l">
              <a:spcBef>
                <a:spcPts val="1000"/>
              </a:spcBef>
              <a:spcAft>
                <a:spcPts val="0"/>
              </a:spcAft>
              <a:buSzPts val="1800"/>
              <a:buChar char="●"/>
            </a:pPr>
            <a:r>
              <a:rPr lang="es"/>
              <a:t>D</a:t>
            </a:r>
            <a:r>
              <a:rPr lang="es"/>
              <a:t>ata providers (experimental community)</a:t>
            </a:r>
            <a:endParaRPr/>
          </a:p>
          <a:p>
            <a:pPr indent="-342900" lvl="1" marL="914400" rtl="0" algn="l">
              <a:spcBef>
                <a:spcPts val="1000"/>
              </a:spcBef>
              <a:spcAft>
                <a:spcPts val="0"/>
              </a:spcAft>
              <a:buSzPts val="1800"/>
              <a:buChar char="○"/>
            </a:pPr>
            <a:r>
              <a:rPr lang="es" sz="1800"/>
              <a:t>large, </a:t>
            </a:r>
            <a:r>
              <a:rPr lang="es" sz="1800"/>
              <a:t>heterogeneous</a:t>
            </a:r>
            <a:endParaRPr sz="1800"/>
          </a:p>
          <a:p>
            <a:pPr indent="-342900" lvl="1" marL="914400" rtl="0" algn="l">
              <a:spcBef>
                <a:spcPts val="1000"/>
              </a:spcBef>
              <a:spcAft>
                <a:spcPts val="0"/>
              </a:spcAft>
              <a:buSzPts val="1800"/>
              <a:buChar char="○"/>
            </a:pPr>
            <a:r>
              <a:rPr lang="es" sz="1800"/>
              <a:t>Interested in CASP?</a:t>
            </a:r>
            <a:endParaRPr sz="1800"/>
          </a:p>
          <a:p>
            <a:pPr indent="-342900" lvl="0" marL="457200" rtl="0" algn="l">
              <a:spcBef>
                <a:spcPts val="1000"/>
              </a:spcBef>
              <a:spcAft>
                <a:spcPts val="0"/>
              </a:spcAft>
              <a:buSzPts val="1800"/>
              <a:buChar char="●"/>
            </a:pPr>
            <a:r>
              <a:rPr lang="es"/>
              <a:t>D</a:t>
            </a:r>
            <a:r>
              <a:rPr lang="es"/>
              <a:t>evelopers (computer scientists)</a:t>
            </a:r>
            <a:endParaRPr/>
          </a:p>
          <a:p>
            <a:pPr indent="-342900" lvl="1" marL="914400" rtl="0" algn="l">
              <a:spcBef>
                <a:spcPts val="1000"/>
              </a:spcBef>
              <a:spcAft>
                <a:spcPts val="0"/>
              </a:spcAft>
              <a:buSzPts val="1800"/>
              <a:buChar char="○"/>
            </a:pPr>
            <a:r>
              <a:rPr lang="es" sz="1800"/>
              <a:t>Need a simple explanation of the problem</a:t>
            </a:r>
            <a:endParaRPr sz="1800"/>
          </a:p>
          <a:p>
            <a:pPr indent="-342900" lvl="1" marL="914400" rtl="0" algn="l">
              <a:spcBef>
                <a:spcPts val="1000"/>
              </a:spcBef>
              <a:spcAft>
                <a:spcPts val="0"/>
              </a:spcAft>
              <a:buSzPts val="1800"/>
              <a:buChar char="○"/>
            </a:pPr>
            <a:r>
              <a:rPr lang="es" sz="1800"/>
              <a:t>Easy access to the training data</a:t>
            </a:r>
            <a:endParaRPr sz="1800"/>
          </a:p>
          <a:p>
            <a:pPr indent="0" lvl="0" marL="0" rtl="0" algn="l">
              <a:spcBef>
                <a:spcPts val="1000"/>
              </a:spcBef>
              <a:spcAft>
                <a:spcPts val="1000"/>
              </a:spcAft>
              <a:buNone/>
            </a:pPr>
            <a:r>
              <a:t/>
            </a:r>
            <a:endParaRPr/>
          </a:p>
        </p:txBody>
      </p:sp>
      <p:sp>
        <p:nvSpPr>
          <p:cNvPr id="83" name="Google Shape;83;p17"/>
          <p:cNvSpPr txBox="1"/>
          <p:nvPr/>
        </p:nvSpPr>
        <p:spPr>
          <a:xfrm>
            <a:off x="5692975" y="0"/>
            <a:ext cx="34509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800"/>
              <a:t>Agenda: </a:t>
            </a:r>
            <a:r>
              <a:rPr b="1" lang="es" sz="1800"/>
              <a:t>shorturl.at/aoqAH</a:t>
            </a:r>
            <a:endParaRPr b="1"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s" sz="2500"/>
              <a:t>New challenges</a:t>
            </a:r>
            <a:endParaRPr sz="2500"/>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R</a:t>
            </a:r>
            <a:r>
              <a:rPr lang="es"/>
              <a:t>equirements</a:t>
            </a:r>
            <a:endParaRPr/>
          </a:p>
          <a:p>
            <a:pPr indent="-342900" lvl="0" marL="457200" rtl="0" algn="l">
              <a:spcBef>
                <a:spcPts val="1000"/>
              </a:spcBef>
              <a:spcAft>
                <a:spcPts val="0"/>
              </a:spcAft>
              <a:buSzPts val="1800"/>
              <a:buChar char="●"/>
            </a:pPr>
            <a:r>
              <a:rPr lang="es"/>
              <a:t>Data are generated for a number of years</a:t>
            </a:r>
            <a:endParaRPr/>
          </a:p>
          <a:p>
            <a:pPr indent="-342900" lvl="0" marL="457200" rtl="0" algn="l">
              <a:spcBef>
                <a:spcPts val="1000"/>
              </a:spcBef>
              <a:spcAft>
                <a:spcPts val="0"/>
              </a:spcAft>
              <a:buSzPts val="1800"/>
              <a:buChar char="●"/>
            </a:pPr>
            <a:r>
              <a:rPr lang="es"/>
              <a:t>Data are kept on hold for two years?</a:t>
            </a:r>
            <a:endParaRPr/>
          </a:p>
          <a:p>
            <a:pPr indent="-342900" lvl="0" marL="457200" rtl="0" algn="l">
              <a:spcBef>
                <a:spcPts val="1000"/>
              </a:spcBef>
              <a:spcAft>
                <a:spcPts val="0"/>
              </a:spcAft>
              <a:buSzPts val="1800"/>
              <a:buChar char="●"/>
            </a:pPr>
            <a:r>
              <a:rPr lang="es"/>
              <a:t>Large dataset</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sp>
        <p:nvSpPr>
          <p:cNvPr id="90" name="Google Shape;90;p18"/>
          <p:cNvSpPr txBox="1"/>
          <p:nvPr/>
        </p:nvSpPr>
        <p:spPr>
          <a:xfrm>
            <a:off x="5692975" y="0"/>
            <a:ext cx="34509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800"/>
              <a:t>Agenda: </a:t>
            </a:r>
            <a:r>
              <a:rPr b="1" lang="es" sz="1800"/>
              <a:t>shorturl.at/aoqAH</a:t>
            </a:r>
            <a:endParaRPr b="1"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Organization</a:t>
            </a:r>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s"/>
              <a:t>Seminar series (online)</a:t>
            </a:r>
            <a:endParaRPr/>
          </a:p>
          <a:p>
            <a:pPr indent="-342900" lvl="0" marL="457200" rtl="0" algn="l">
              <a:spcBef>
                <a:spcPts val="1000"/>
              </a:spcBef>
              <a:spcAft>
                <a:spcPts val="0"/>
              </a:spcAft>
              <a:buSzPts val="1800"/>
              <a:buChar char="●"/>
            </a:pPr>
            <a:r>
              <a:rPr lang="es"/>
              <a:t>Conferences</a:t>
            </a:r>
            <a:endParaRPr/>
          </a:p>
          <a:p>
            <a:pPr indent="-342900" lvl="0" marL="457200" rtl="0" algn="l">
              <a:spcBef>
                <a:spcPts val="1000"/>
              </a:spcBef>
              <a:spcAft>
                <a:spcPts val="1000"/>
              </a:spcAft>
              <a:buSzPts val="1800"/>
              <a:buChar char="●"/>
            </a:pPr>
            <a:r>
              <a:rPr lang="es"/>
              <a:t>…</a:t>
            </a:r>
            <a:endParaRPr/>
          </a:p>
        </p:txBody>
      </p:sp>
      <p:sp>
        <p:nvSpPr>
          <p:cNvPr id="97" name="Google Shape;97;p19"/>
          <p:cNvSpPr txBox="1"/>
          <p:nvPr/>
        </p:nvSpPr>
        <p:spPr>
          <a:xfrm>
            <a:off x="5692975" y="0"/>
            <a:ext cx="34509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800"/>
              <a:t>Agenda: </a:t>
            </a:r>
            <a:r>
              <a:rPr b="1" lang="es" sz="1800"/>
              <a:t>shorturl.at/aoqAH</a:t>
            </a:r>
            <a:endParaRPr b="1"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0"/>
          <p:cNvPicPr preferRelativeResize="0"/>
          <p:nvPr/>
        </p:nvPicPr>
        <p:blipFill rotWithShape="1">
          <a:blip r:embed="rId3">
            <a:alphaModFix/>
          </a:blip>
          <a:srcRect b="14331" l="0" r="0" t="18101"/>
          <a:stretch/>
        </p:blipFill>
        <p:spPr>
          <a:xfrm>
            <a:off x="53350" y="62200"/>
            <a:ext cx="2125475" cy="755100"/>
          </a:xfrm>
          <a:prstGeom prst="rect">
            <a:avLst/>
          </a:prstGeom>
          <a:noFill/>
          <a:ln>
            <a:noFill/>
          </a:ln>
        </p:spPr>
      </p:pic>
      <p:pic>
        <p:nvPicPr>
          <p:cNvPr id="103" name="Google Shape;103;p20"/>
          <p:cNvPicPr preferRelativeResize="0"/>
          <p:nvPr/>
        </p:nvPicPr>
        <p:blipFill>
          <a:blip r:embed="rId4">
            <a:alphaModFix/>
          </a:blip>
          <a:stretch>
            <a:fillRect/>
          </a:stretch>
        </p:blipFill>
        <p:spPr>
          <a:xfrm>
            <a:off x="130313" y="4224100"/>
            <a:ext cx="2878175" cy="868550"/>
          </a:xfrm>
          <a:prstGeom prst="rect">
            <a:avLst/>
          </a:prstGeom>
          <a:noFill/>
          <a:ln>
            <a:noFill/>
          </a:ln>
        </p:spPr>
      </p:pic>
      <p:pic>
        <p:nvPicPr>
          <p:cNvPr id="104" name="Google Shape;104;p20"/>
          <p:cNvPicPr preferRelativeResize="0"/>
          <p:nvPr/>
        </p:nvPicPr>
        <p:blipFill rotWithShape="1">
          <a:blip r:embed="rId5">
            <a:alphaModFix/>
          </a:blip>
          <a:srcRect b="0" l="0" r="0" t="0"/>
          <a:stretch/>
        </p:blipFill>
        <p:spPr>
          <a:xfrm>
            <a:off x="7850199" y="4300052"/>
            <a:ext cx="1154337" cy="792600"/>
          </a:xfrm>
          <a:prstGeom prst="rect">
            <a:avLst/>
          </a:prstGeom>
          <a:noFill/>
          <a:ln>
            <a:noFill/>
          </a:ln>
        </p:spPr>
      </p:pic>
      <p:pic>
        <p:nvPicPr>
          <p:cNvPr id="105" name="Google Shape;105;p20"/>
          <p:cNvPicPr preferRelativeResize="0"/>
          <p:nvPr/>
        </p:nvPicPr>
        <p:blipFill>
          <a:blip r:embed="rId6">
            <a:alphaModFix/>
          </a:blip>
          <a:stretch>
            <a:fillRect/>
          </a:stretch>
        </p:blipFill>
        <p:spPr>
          <a:xfrm>
            <a:off x="1713125" y="1435750"/>
            <a:ext cx="5715000" cy="1714500"/>
          </a:xfrm>
          <a:prstGeom prst="rect">
            <a:avLst/>
          </a:prstGeom>
          <a:noFill/>
          <a:ln>
            <a:noFill/>
          </a:ln>
        </p:spPr>
      </p:pic>
      <p:sp>
        <p:nvSpPr>
          <p:cNvPr id="106" name="Google Shape;106;p20"/>
          <p:cNvSpPr txBox="1"/>
          <p:nvPr/>
        </p:nvSpPr>
        <p:spPr>
          <a:xfrm>
            <a:off x="5692975" y="0"/>
            <a:ext cx="34509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800"/>
              <a:t>Agenda: </a:t>
            </a:r>
            <a:r>
              <a:rPr b="1" lang="es" sz="1800"/>
              <a:t>shorturl.at/aoqAH</a:t>
            </a:r>
            <a:endParaRPr b="1"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76200" y="304800"/>
            <a:ext cx="8909225" cy="4289300"/>
          </a:xfrm>
          <a:prstGeom prst="rect">
            <a:avLst/>
          </a:prstGeom>
          <a:noFill/>
          <a:ln>
            <a:noFill/>
          </a:ln>
        </p:spPr>
      </p:pic>
      <p:sp>
        <p:nvSpPr>
          <p:cNvPr id="112" name="Google Shape;112;p21"/>
          <p:cNvSpPr/>
          <p:nvPr/>
        </p:nvSpPr>
        <p:spPr>
          <a:xfrm>
            <a:off x="7133375" y="4477250"/>
            <a:ext cx="630600" cy="204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21"/>
          <p:cNvPicPr preferRelativeResize="0"/>
          <p:nvPr/>
        </p:nvPicPr>
        <p:blipFill>
          <a:blip r:embed="rId4">
            <a:alphaModFix/>
          </a:blip>
          <a:stretch>
            <a:fillRect/>
          </a:stretch>
        </p:blipFill>
        <p:spPr>
          <a:xfrm>
            <a:off x="76200" y="4594100"/>
            <a:ext cx="996800" cy="524125"/>
          </a:xfrm>
          <a:prstGeom prst="rect">
            <a:avLst/>
          </a:prstGeom>
          <a:noFill/>
          <a:ln>
            <a:noFill/>
          </a:ln>
        </p:spPr>
      </p:pic>
      <p:pic>
        <p:nvPicPr>
          <p:cNvPr id="114" name="Google Shape;114;p21"/>
          <p:cNvPicPr preferRelativeResize="0"/>
          <p:nvPr/>
        </p:nvPicPr>
        <p:blipFill>
          <a:blip r:embed="rId5">
            <a:alphaModFix/>
          </a:blip>
          <a:stretch>
            <a:fillRect/>
          </a:stretch>
        </p:blipFill>
        <p:spPr>
          <a:xfrm>
            <a:off x="8588150" y="4696675"/>
            <a:ext cx="431675" cy="364075"/>
          </a:xfrm>
          <a:prstGeom prst="rect">
            <a:avLst/>
          </a:prstGeom>
          <a:noFill/>
          <a:ln>
            <a:noFill/>
          </a:ln>
        </p:spPr>
      </p:pic>
      <p:sp>
        <p:nvSpPr>
          <p:cNvPr id="115" name="Google Shape;115;p21"/>
          <p:cNvSpPr txBox="1"/>
          <p:nvPr/>
        </p:nvSpPr>
        <p:spPr>
          <a:xfrm>
            <a:off x="5692975" y="0"/>
            <a:ext cx="34509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800"/>
              <a:t>Agenda: </a:t>
            </a:r>
            <a:r>
              <a:rPr b="1" lang="es" sz="1800"/>
              <a:t>shorturl.at/aoqAH</a:t>
            </a:r>
            <a:endParaRPr b="1"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What can be funded by COST?</a:t>
            </a:r>
            <a:endParaRPr/>
          </a:p>
        </p:txBody>
      </p:sp>
      <p:pic>
        <p:nvPicPr>
          <p:cNvPr id="121" name="Google Shape;121;p22"/>
          <p:cNvPicPr preferRelativeResize="0"/>
          <p:nvPr/>
        </p:nvPicPr>
        <p:blipFill>
          <a:blip r:embed="rId3">
            <a:alphaModFix/>
          </a:blip>
          <a:stretch>
            <a:fillRect/>
          </a:stretch>
        </p:blipFill>
        <p:spPr>
          <a:xfrm>
            <a:off x="1967763" y="1204850"/>
            <a:ext cx="5208476" cy="3537500"/>
          </a:xfrm>
          <a:prstGeom prst="rect">
            <a:avLst/>
          </a:prstGeom>
          <a:noFill/>
          <a:ln>
            <a:noFill/>
          </a:ln>
        </p:spPr>
      </p:pic>
      <p:pic>
        <p:nvPicPr>
          <p:cNvPr id="122" name="Google Shape;122;p22"/>
          <p:cNvPicPr preferRelativeResize="0"/>
          <p:nvPr/>
        </p:nvPicPr>
        <p:blipFill>
          <a:blip r:embed="rId4">
            <a:alphaModFix/>
          </a:blip>
          <a:stretch>
            <a:fillRect/>
          </a:stretch>
        </p:blipFill>
        <p:spPr>
          <a:xfrm>
            <a:off x="8588150" y="4696675"/>
            <a:ext cx="431675" cy="364075"/>
          </a:xfrm>
          <a:prstGeom prst="rect">
            <a:avLst/>
          </a:prstGeom>
          <a:noFill/>
          <a:ln>
            <a:noFill/>
          </a:ln>
        </p:spPr>
      </p:pic>
      <p:pic>
        <p:nvPicPr>
          <p:cNvPr id="123" name="Google Shape;123;p22"/>
          <p:cNvPicPr preferRelativeResize="0"/>
          <p:nvPr/>
        </p:nvPicPr>
        <p:blipFill>
          <a:blip r:embed="rId5">
            <a:alphaModFix/>
          </a:blip>
          <a:stretch>
            <a:fillRect/>
          </a:stretch>
        </p:blipFill>
        <p:spPr>
          <a:xfrm>
            <a:off x="76200" y="4594100"/>
            <a:ext cx="996800" cy="524125"/>
          </a:xfrm>
          <a:prstGeom prst="rect">
            <a:avLst/>
          </a:prstGeom>
          <a:noFill/>
          <a:ln>
            <a:noFill/>
          </a:ln>
        </p:spPr>
      </p:pic>
      <p:sp>
        <p:nvSpPr>
          <p:cNvPr id="124" name="Google Shape;124;p22"/>
          <p:cNvSpPr txBox="1"/>
          <p:nvPr/>
        </p:nvSpPr>
        <p:spPr>
          <a:xfrm>
            <a:off x="5692975" y="0"/>
            <a:ext cx="34509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800"/>
              <a:t>Agenda: </a:t>
            </a:r>
            <a:r>
              <a:rPr b="1" lang="es" sz="1800"/>
              <a:t>shorturl.at/aoqAH</a:t>
            </a:r>
            <a:endParaRPr b="1"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NGP-net</a:t>
            </a:r>
            <a:endParaRPr/>
          </a:p>
        </p:txBody>
      </p:sp>
      <p:pic>
        <p:nvPicPr>
          <p:cNvPr id="130" name="Google Shape;130;p23"/>
          <p:cNvPicPr preferRelativeResize="0"/>
          <p:nvPr/>
        </p:nvPicPr>
        <p:blipFill>
          <a:blip r:embed="rId3">
            <a:alphaModFix/>
          </a:blip>
          <a:stretch>
            <a:fillRect/>
          </a:stretch>
        </p:blipFill>
        <p:spPr>
          <a:xfrm>
            <a:off x="3446375" y="774975"/>
            <a:ext cx="5697624" cy="3314874"/>
          </a:xfrm>
          <a:prstGeom prst="rect">
            <a:avLst/>
          </a:prstGeom>
          <a:noFill/>
          <a:ln>
            <a:noFill/>
          </a:ln>
        </p:spPr>
      </p:pic>
      <p:pic>
        <p:nvPicPr>
          <p:cNvPr id="131" name="Google Shape;131;p23"/>
          <p:cNvPicPr preferRelativeResize="0"/>
          <p:nvPr/>
        </p:nvPicPr>
        <p:blipFill rotWithShape="1">
          <a:blip r:embed="rId4">
            <a:alphaModFix/>
          </a:blip>
          <a:srcRect b="0" l="16228" r="16738" t="0"/>
          <a:stretch/>
        </p:blipFill>
        <p:spPr>
          <a:xfrm>
            <a:off x="311700" y="712914"/>
            <a:ext cx="2887124" cy="4332462"/>
          </a:xfrm>
          <a:prstGeom prst="rect">
            <a:avLst/>
          </a:prstGeom>
          <a:noFill/>
          <a:ln>
            <a:noFill/>
          </a:ln>
        </p:spPr>
      </p:pic>
      <p:sp>
        <p:nvSpPr>
          <p:cNvPr id="132" name="Google Shape;132;p23"/>
          <p:cNvSpPr txBox="1"/>
          <p:nvPr/>
        </p:nvSpPr>
        <p:spPr>
          <a:xfrm>
            <a:off x="5383375" y="4297750"/>
            <a:ext cx="171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~245 researchers</a:t>
            </a:r>
            <a:endParaRPr/>
          </a:p>
        </p:txBody>
      </p:sp>
      <p:sp>
        <p:nvSpPr>
          <p:cNvPr id="133" name="Google Shape;133;p23"/>
          <p:cNvSpPr txBox="1"/>
          <p:nvPr/>
        </p:nvSpPr>
        <p:spPr>
          <a:xfrm>
            <a:off x="3530475" y="4697950"/>
            <a:ext cx="551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5"/>
              </a:rPr>
              <a:t>https://www.cost.eu/the-breakthrough-series-non-globular-proteins/</a:t>
            </a:r>
            <a:endParaRPr/>
          </a:p>
        </p:txBody>
      </p:sp>
      <p:sp>
        <p:nvSpPr>
          <p:cNvPr id="134" name="Google Shape;134;p23"/>
          <p:cNvSpPr txBox="1"/>
          <p:nvPr/>
        </p:nvSpPr>
        <p:spPr>
          <a:xfrm>
            <a:off x="5692975" y="0"/>
            <a:ext cx="34509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800"/>
              <a:t>Agenda: </a:t>
            </a:r>
            <a:r>
              <a:rPr b="1" lang="es" sz="1800"/>
              <a:t>shorturl.at/aoqAH</a:t>
            </a:r>
            <a:endParaRPr b="1"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Working groups</a:t>
            </a:r>
            <a:endParaRPr/>
          </a:p>
        </p:txBody>
      </p:sp>
      <p:sp>
        <p:nvSpPr>
          <p:cNvPr id="140" name="Google Shape;140;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AutoNum type="arabicPeriod"/>
            </a:pPr>
            <a:r>
              <a:rPr lang="es"/>
              <a:t>NGPs primary experimental data generation, curation and deposition</a:t>
            </a:r>
            <a:endParaRPr/>
          </a:p>
          <a:p>
            <a:pPr indent="-342900" lvl="0" marL="457200" rtl="0" algn="l">
              <a:spcBef>
                <a:spcPts val="1000"/>
              </a:spcBef>
              <a:spcAft>
                <a:spcPts val="0"/>
              </a:spcAft>
              <a:buSzPts val="1800"/>
              <a:buAutoNum type="arabicPeriod"/>
            </a:pPr>
            <a:r>
              <a:rPr lang="es"/>
              <a:t>Machine learning and NGP structural biology</a:t>
            </a:r>
            <a:endParaRPr/>
          </a:p>
          <a:p>
            <a:pPr indent="-342900" lvl="0" marL="457200" rtl="0" algn="l">
              <a:spcBef>
                <a:spcPts val="1000"/>
              </a:spcBef>
              <a:spcAft>
                <a:spcPts val="0"/>
              </a:spcAft>
              <a:buClr>
                <a:srgbClr val="980000"/>
              </a:buClr>
              <a:buSzPts val="1800"/>
              <a:buAutoNum type="arabicPeriod"/>
            </a:pPr>
            <a:r>
              <a:rPr b="1" lang="es">
                <a:solidFill>
                  <a:srgbClr val="980000"/>
                </a:solidFill>
              </a:rPr>
              <a:t>Assessment of state-of-the-art ML predictors and methods in the NGP field</a:t>
            </a:r>
            <a:endParaRPr b="1">
              <a:solidFill>
                <a:srgbClr val="980000"/>
              </a:solidFill>
            </a:endParaRPr>
          </a:p>
          <a:p>
            <a:pPr indent="-342900" lvl="0" marL="457200" rtl="0" algn="l">
              <a:spcBef>
                <a:spcPts val="1000"/>
              </a:spcBef>
              <a:spcAft>
                <a:spcPts val="0"/>
              </a:spcAft>
              <a:buSzPts val="1800"/>
              <a:buAutoNum type="arabicPeriod"/>
            </a:pPr>
            <a:r>
              <a:rPr lang="es"/>
              <a:t>Improve functional characterization of NGPs</a:t>
            </a:r>
            <a:endParaRPr/>
          </a:p>
          <a:p>
            <a:pPr indent="-342900" lvl="0" marL="457200" rtl="0" algn="l">
              <a:spcBef>
                <a:spcPts val="1000"/>
              </a:spcBef>
              <a:spcAft>
                <a:spcPts val="0"/>
              </a:spcAft>
              <a:buSzPts val="1800"/>
              <a:buAutoNum type="arabicPeriod"/>
            </a:pPr>
            <a:r>
              <a:rPr lang="es"/>
              <a:t>Communication, dissemination and exploitation</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141" name="Google Shape;141;p24"/>
          <p:cNvPicPr preferRelativeResize="0"/>
          <p:nvPr/>
        </p:nvPicPr>
        <p:blipFill>
          <a:blip r:embed="rId3">
            <a:alphaModFix/>
          </a:blip>
          <a:stretch>
            <a:fillRect/>
          </a:stretch>
        </p:blipFill>
        <p:spPr>
          <a:xfrm>
            <a:off x="76200" y="4594100"/>
            <a:ext cx="996800" cy="524125"/>
          </a:xfrm>
          <a:prstGeom prst="rect">
            <a:avLst/>
          </a:prstGeom>
          <a:noFill/>
          <a:ln>
            <a:noFill/>
          </a:ln>
        </p:spPr>
      </p:pic>
      <p:pic>
        <p:nvPicPr>
          <p:cNvPr id="142" name="Google Shape;142;p24"/>
          <p:cNvPicPr preferRelativeResize="0"/>
          <p:nvPr/>
        </p:nvPicPr>
        <p:blipFill>
          <a:blip r:embed="rId4">
            <a:alphaModFix/>
          </a:blip>
          <a:stretch>
            <a:fillRect/>
          </a:stretch>
        </p:blipFill>
        <p:spPr>
          <a:xfrm>
            <a:off x="8588150" y="4696675"/>
            <a:ext cx="431675" cy="364075"/>
          </a:xfrm>
          <a:prstGeom prst="rect">
            <a:avLst/>
          </a:prstGeom>
          <a:noFill/>
          <a:ln>
            <a:noFill/>
          </a:ln>
        </p:spPr>
      </p:pic>
      <p:sp>
        <p:nvSpPr>
          <p:cNvPr id="143" name="Google Shape;143;p24"/>
          <p:cNvSpPr txBox="1"/>
          <p:nvPr/>
        </p:nvSpPr>
        <p:spPr>
          <a:xfrm>
            <a:off x="5692975" y="0"/>
            <a:ext cx="34509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800"/>
              <a:t>Agenda: </a:t>
            </a:r>
            <a:r>
              <a:rPr b="1" lang="es" sz="1800"/>
              <a:t>shorturl.at/aoqAH</a:t>
            </a:r>
            <a:endParaRPr b="1"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