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0" roundtripDataSignature="AMtx7miIFxc0WCvuV9y3CR+Ep6xEhioF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0" Type="http://customschemas.google.com/relationships/presentationmetadata" Target="metadata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幻灯片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竖排文字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竖排标题与文本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内容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节标题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两栏内容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较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1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1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仅标题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内容与标题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图片与标题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ctrTitle"/>
          </p:nvPr>
        </p:nvSpPr>
        <p:spPr>
          <a:xfrm>
            <a:off x="413657" y="-207945"/>
            <a:ext cx="11364685" cy="238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lang="en-US" sz="4000"/>
              <a:t>AI Structure Prediction: </a:t>
            </a:r>
            <a:br>
              <a:rPr b="1" lang="en-US" sz="4000"/>
            </a:br>
            <a:r>
              <a:rPr b="1" lang="en-US" sz="4000"/>
              <a:t>Final Victory or Just a Start?</a:t>
            </a:r>
            <a:endParaRPr/>
          </a:p>
        </p:txBody>
      </p:sp>
      <p:sp>
        <p:nvSpPr>
          <p:cNvPr id="89" name="Google Shape;89;p1"/>
          <p:cNvSpPr/>
          <p:nvPr/>
        </p:nvSpPr>
        <p:spPr>
          <a:xfrm>
            <a:off x="728628" y="334541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40070" y="2179655"/>
            <a:ext cx="4058418" cy="4058418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/>
          <p:nvPr/>
        </p:nvSpPr>
        <p:spPr>
          <a:xfrm>
            <a:off x="3925326" y="5868250"/>
            <a:ext cx="1492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@ChatGTP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/>
          <p:nvPr/>
        </p:nvSpPr>
        <p:spPr>
          <a:xfrm>
            <a:off x="652794" y="582067"/>
            <a:ext cx="10886411" cy="5693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Panel: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96FF"/>
                </a:solidFill>
                <a:latin typeface="Arial"/>
                <a:ea typeface="Arial"/>
                <a:cs typeface="Arial"/>
                <a:sym typeface="Arial"/>
              </a:rPr>
              <a:t>Minkyung Baek</a:t>
            </a:r>
            <a:endParaRPr b="1" sz="2400">
              <a:solidFill>
                <a:srgbClr val="0096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96FF"/>
                </a:solidFill>
                <a:latin typeface="Arial"/>
                <a:ea typeface="Arial"/>
                <a:cs typeface="Arial"/>
                <a:sym typeface="Arial"/>
              </a:rPr>
              <a:t>Alexandre Bonvin</a:t>
            </a:r>
            <a:endParaRPr b="1" sz="2400">
              <a:solidFill>
                <a:srgbClr val="0096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96FF"/>
                </a:solidFill>
                <a:latin typeface="Arial"/>
                <a:ea typeface="Arial"/>
                <a:cs typeface="Arial"/>
                <a:sym typeface="Arial"/>
              </a:rPr>
              <a:t>Rhiju Das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96FF"/>
                </a:solidFill>
                <a:latin typeface="Arial"/>
                <a:ea typeface="Arial"/>
                <a:cs typeface="Arial"/>
                <a:sym typeface="Arial"/>
              </a:rPr>
              <a:t>Janani Durairaj</a:t>
            </a:r>
            <a:endParaRPr b="1" sz="2400">
              <a:solidFill>
                <a:srgbClr val="0096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96FF"/>
                </a:solidFill>
                <a:latin typeface="Arial"/>
                <a:ea typeface="Arial"/>
                <a:cs typeface="Arial"/>
                <a:sym typeface="Arial"/>
              </a:rPr>
              <a:t>Andras Fisher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96FF"/>
                </a:solidFill>
                <a:latin typeface="Arial"/>
                <a:ea typeface="Arial"/>
                <a:cs typeface="Arial"/>
                <a:sym typeface="Arial"/>
              </a:rPr>
              <a:t>Michael Gilson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96FF"/>
                </a:solidFill>
                <a:latin typeface="Arial"/>
                <a:ea typeface="Arial"/>
                <a:cs typeface="Arial"/>
                <a:sym typeface="Arial"/>
              </a:rPr>
              <a:t>Sanjana Nair</a:t>
            </a:r>
            <a:endParaRPr b="1" sz="2400">
              <a:solidFill>
                <a:srgbClr val="0096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96FF"/>
                </a:solidFill>
                <a:latin typeface="Arial"/>
                <a:ea typeface="Arial"/>
                <a:cs typeface="Arial"/>
                <a:sym typeface="Arial"/>
              </a:rPr>
              <a:t>Eric Westhof</a:t>
            </a:r>
            <a:endParaRPr b="1" sz="2400">
              <a:solidFill>
                <a:srgbClr val="0096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/>
          <p:nvPr/>
        </p:nvSpPr>
        <p:spPr>
          <a:xfrm>
            <a:off x="-14748" y="143393"/>
            <a:ext cx="12192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Challenges in Modeling RNA, DNA, Complex Structures and Interactions</a:t>
            </a:r>
            <a:endParaRPr sz="1300"/>
          </a:p>
        </p:txBody>
      </p:sp>
      <p:sp>
        <p:nvSpPr>
          <p:cNvPr id="102" name="Google Shape;102;p3"/>
          <p:cNvSpPr txBox="1"/>
          <p:nvPr/>
        </p:nvSpPr>
        <p:spPr>
          <a:xfrm>
            <a:off x="351503" y="607621"/>
            <a:ext cx="11488994" cy="60016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96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96FF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rgbClr val="0096FF"/>
                </a:solidFill>
                <a:latin typeface="Arial"/>
                <a:ea typeface="Arial"/>
                <a:cs typeface="Arial"/>
                <a:sym typeface="Arial"/>
              </a:rPr>
              <a:t>What changes are needed to accurately model RNA and DNA structures?</a:t>
            </a:r>
            <a:endParaRPr/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rgbClr val="0096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rgbClr val="0096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96FF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rgbClr val="0096FF"/>
                </a:solidFill>
                <a:latin typeface="Arial"/>
                <a:ea typeface="Arial"/>
                <a:cs typeface="Arial"/>
                <a:sym typeface="Arial"/>
              </a:rPr>
              <a:t>Can AI effectively handle complex structures such as filaments, amyloids, and supramolecular assemblies? What about membrane proteins?</a:t>
            </a:r>
            <a:endParaRPr/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rgbClr val="0096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96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96FF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rgbClr val="0096FF"/>
                </a:solidFill>
                <a:latin typeface="Arial"/>
                <a:ea typeface="Arial"/>
                <a:cs typeface="Arial"/>
                <a:sym typeface="Arial"/>
              </a:rPr>
              <a:t>Can AI improve in predicting protein-ligand interactions? Are current methods capable of predicting exact binding positions without templates, or do they primarily identify “pockets”?</a:t>
            </a:r>
            <a:endParaRPr/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rgbClr val="0096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96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96FF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rgbClr val="0096FF"/>
                </a:solidFill>
                <a:latin typeface="Arial"/>
                <a:ea typeface="Arial"/>
                <a:cs typeface="Arial"/>
                <a:sym typeface="Arial"/>
              </a:rPr>
              <a:t>Are AI tools robust enough for virus complexes and cross-species predictions,  particularly in cases with shallow MSAs?</a:t>
            </a:r>
            <a:endParaRPr/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rgbClr val="0096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3"/>
          <p:cNvSpPr txBox="1"/>
          <p:nvPr/>
        </p:nvSpPr>
        <p:spPr>
          <a:xfrm>
            <a:off x="6709400" y="6304900"/>
            <a:ext cx="5299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John Moult: “No template no go”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/>
          <p:nvPr/>
        </p:nvSpPr>
        <p:spPr>
          <a:xfrm>
            <a:off x="351503" y="989092"/>
            <a:ext cx="11488994" cy="5262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96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96FF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rgbClr val="0096FF"/>
                </a:solidFill>
                <a:latin typeface="Arial"/>
                <a:ea typeface="Arial"/>
                <a:cs typeface="Arial"/>
                <a:sym typeface="Arial"/>
              </a:rPr>
              <a:t>How can AI predictions better incorporate disordered regions and loops for functional insights? Can they reliably handle small structural changes such as point mutations or truncations?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96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rgbClr val="0096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96FF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rgbClr val="0096FF"/>
                </a:solidFill>
                <a:latin typeface="Arial"/>
                <a:ea typeface="Arial"/>
                <a:cs typeface="Arial"/>
                <a:sym typeface="Arial"/>
              </a:rPr>
              <a:t>Are AI-predicted models too “perfect”, and does this affect their biological relevance for disordered regions and flexibility? How well do they capture conformational flexibility and align with experimental data?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96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rgbClr val="0096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96FF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rgbClr val="0096FF"/>
                </a:solidFill>
                <a:latin typeface="Arial"/>
                <a:ea typeface="Arial"/>
                <a:cs typeface="Arial"/>
                <a:sym typeface="Arial"/>
              </a:rPr>
              <a:t>Does running AF3 multiple times guarantee better accuracy? if so, how can we reliably select the best model from the ensemble?</a:t>
            </a:r>
            <a:endParaRPr/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rgbClr val="0096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4"/>
          <p:cNvSpPr txBox="1"/>
          <p:nvPr/>
        </p:nvSpPr>
        <p:spPr>
          <a:xfrm>
            <a:off x="351503" y="172972"/>
            <a:ext cx="1088641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Challenges in Balancing Perfection, Flexibility, and Reliability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"/>
          <p:cNvSpPr txBox="1"/>
          <p:nvPr/>
        </p:nvSpPr>
        <p:spPr>
          <a:xfrm>
            <a:off x="652792" y="4969420"/>
            <a:ext cx="108864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Nick Grishin: </a:t>
            </a:r>
            <a:r>
              <a:rPr b="1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“Is </a:t>
            </a:r>
            <a:r>
              <a:rPr b="1" i="0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CASP in a phase of incremental progress?”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96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96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Google Shape;11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41875" y="1322424"/>
            <a:ext cx="4083600" cy="2883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2023-10-12T05:17:51Z</dcterms:created>
  <dc:creator>Rongqing Yuan</dc:creator>
</cp:coreProperties>
</file>