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notesSlides/notesSlide8.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0.xml" ContentType="application/vnd.openxmlformats-officedocument.presentationml.notesSlide+xml"/>
  <Override PartName="/ppt/charts/chart13.xml" ContentType="application/vnd.openxmlformats-officedocument.drawingml.chart+xml"/>
  <Override PartName="/ppt/notesSlides/notesSlide11.xml" ContentType="application/vnd.openxmlformats-officedocument.presentationml.notesSlid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9.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0.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1.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5.xml" ContentType="application/vnd.openxmlformats-officedocument.presentationml.notesSlide+xml"/>
  <Override PartName="/ppt/charts/chart22.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6.xml" ContentType="application/vnd.openxmlformats-officedocument.presentationml.notesSlide+xml"/>
  <Override PartName="/ppt/charts/chart2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4.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5.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6.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7.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8.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3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31.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17.xml" ContentType="application/vnd.openxmlformats-officedocument.presentationml.notesSlide+xml"/>
  <Override PartName="/ppt/charts/chart3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5.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40.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41.xml" ContentType="application/vnd.openxmlformats-officedocument.drawingml.chart+xml"/>
  <Override PartName="/ppt/charts/style37.xml" ContentType="application/vnd.ms-office.chartstyle+xml"/>
  <Override PartName="/ppt/charts/colors3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296" r:id="rId2"/>
    <p:sldId id="356" r:id="rId3"/>
    <p:sldId id="345" r:id="rId4"/>
    <p:sldId id="387" r:id="rId5"/>
    <p:sldId id="279" r:id="rId6"/>
    <p:sldId id="293" r:id="rId7"/>
    <p:sldId id="278" r:id="rId8"/>
    <p:sldId id="295" r:id="rId9"/>
    <p:sldId id="300" r:id="rId10"/>
    <p:sldId id="272" r:id="rId11"/>
    <p:sldId id="365" r:id="rId12"/>
    <p:sldId id="402" r:id="rId13"/>
    <p:sldId id="391" r:id="rId14"/>
    <p:sldId id="364" r:id="rId15"/>
    <p:sldId id="311" r:id="rId16"/>
    <p:sldId id="261" r:id="rId17"/>
    <p:sldId id="388" r:id="rId18"/>
    <p:sldId id="304" r:id="rId19"/>
    <p:sldId id="257" r:id="rId20"/>
    <p:sldId id="404" r:id="rId21"/>
    <p:sldId id="382" r:id="rId22"/>
    <p:sldId id="405" r:id="rId23"/>
    <p:sldId id="271" r:id="rId24"/>
    <p:sldId id="374" r:id="rId25"/>
    <p:sldId id="376" r:id="rId26"/>
    <p:sldId id="403" r:id="rId27"/>
    <p:sldId id="375" r:id="rId28"/>
    <p:sldId id="286" r:id="rId29"/>
    <p:sldId id="397" r:id="rId30"/>
    <p:sldId id="306" r:id="rId31"/>
    <p:sldId id="398" r:id="rId32"/>
    <p:sldId id="319" r:id="rId33"/>
    <p:sldId id="327" r:id="rId34"/>
    <p:sldId id="389" r:id="rId35"/>
    <p:sldId id="328" r:id="rId36"/>
    <p:sldId id="348" r:id="rId37"/>
    <p:sldId id="349" r:id="rId38"/>
    <p:sldId id="342" r:id="rId39"/>
    <p:sldId id="393" r:id="rId40"/>
    <p:sldId id="406" r:id="rId41"/>
    <p:sldId id="394" r:id="rId42"/>
    <p:sldId id="407" r:id="rId43"/>
    <p:sldId id="408" r:id="rId44"/>
    <p:sldId id="409" r:id="rId45"/>
    <p:sldId id="410" r:id="rId46"/>
    <p:sldId id="411" r:id="rId47"/>
    <p:sldId id="412" r:id="rId48"/>
    <p:sldId id="413" r:id="rId49"/>
    <p:sldId id="414" r:id="rId50"/>
    <p:sldId id="415" r:id="rId51"/>
    <p:sldId id="309" r:id="rId52"/>
    <p:sldId id="395" r:id="rId53"/>
    <p:sldId id="266" r:id="rId54"/>
    <p:sldId id="370" r:id="rId55"/>
    <p:sldId id="312" r:id="rId56"/>
    <p:sldId id="313" r:id="rId57"/>
    <p:sldId id="288" r:id="rId58"/>
    <p:sldId id="287" r:id="rId59"/>
    <p:sldId id="385" r:id="rId60"/>
    <p:sldId id="321" r:id="rId61"/>
    <p:sldId id="381" r:id="rId62"/>
    <p:sldId id="317" r:id="rId63"/>
    <p:sldId id="399" r:id="rId64"/>
    <p:sldId id="400" r:id="rId65"/>
    <p:sldId id="318" r:id="rId66"/>
    <p:sldId id="259" r:id="rId67"/>
    <p:sldId id="260" r:id="rId68"/>
    <p:sldId id="331" r:id="rId69"/>
    <p:sldId id="332" r:id="rId70"/>
    <p:sldId id="333" r:id="rId71"/>
    <p:sldId id="302" r:id="rId72"/>
    <p:sldId id="346" r:id="rId73"/>
    <p:sldId id="354" r:id="rId74"/>
    <p:sldId id="357" r:id="rId75"/>
    <p:sldId id="277" r:id="rId76"/>
    <p:sldId id="326" r:id="rId77"/>
    <p:sldId id="330" r:id="rId78"/>
    <p:sldId id="329" r:id="rId79"/>
    <p:sldId id="303" r:id="rId80"/>
    <p:sldId id="350" r:id="rId81"/>
    <p:sldId id="380" r:id="rId82"/>
    <p:sldId id="320" r:id="rId83"/>
    <p:sldId id="308" r:id="rId84"/>
    <p:sldId id="359" r:id="rId85"/>
    <p:sldId id="379" r:id="rId86"/>
    <p:sldId id="396" r:id="rId87"/>
    <p:sldId id="347" r:id="rId88"/>
    <p:sldId id="392"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100"/>
    <a:srgbClr val="0070C0"/>
    <a:srgbClr val="CCD2D8"/>
    <a:srgbClr val="E7EAED"/>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98" autoAdjust="0"/>
    <p:restoredTop sz="95063" autoAdjust="0"/>
  </p:normalViewPr>
  <p:slideViewPr>
    <p:cSldViewPr snapToGrid="0">
      <p:cViewPr varScale="1">
        <p:scale>
          <a:sx n="76" d="100"/>
          <a:sy n="76" d="100"/>
        </p:scale>
        <p:origin x="792" y="43"/>
      </p:cViewPr>
      <p:guideLst/>
    </p:cSldViewPr>
  </p:slideViewPr>
  <p:notesTextViewPr>
    <p:cViewPr>
      <p:scale>
        <a:sx n="150" d="100"/>
        <a:sy n="150" d="100"/>
      </p:scale>
      <p:origin x="0" y="0"/>
    </p:cViewPr>
  </p:notesTextViewPr>
  <p:sorterViewPr>
    <p:cViewPr>
      <p:scale>
        <a:sx n="120" d="100"/>
        <a:sy n="120" d="100"/>
      </p:scale>
      <p:origin x="0" y="-27787"/>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oleObject" Target="file:///\\Users\gilson\Library\CloudStorage\Dropbox\CASP\Evaluation\PuntaCanaMeeting\Bittrich-11-26-results-all-vs-all.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gilson\Library\CloudStorage\Dropbox\CASP\Evaluation\PuntaCanaMeeting\ReEvaluationWithCorrected4007andOmitted4006\CleanedPosePredictionData-Analysis-1c.xlsx" TargetMode="External"/><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Michael\Dropbox\CASP\Evaluation\PuntaCanaMeeting\ReEvaluationWithCorrected4007andOmitted4006\BestLDDTI_and_SMILES-and-rot-bonds.xlsx" TargetMode="External"/><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Michael\Dropbox\CASP\Evaluation\PuntaCanaMeeting\ReEvaluationWithCorrected4007andOmitted4006\BestLDDTI_and_SMILES-and-rot-bonds.xlsx" TargetMode="External"/><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1" Type="http://schemas.openxmlformats.org/officeDocument/2006/relationships/oleObject" Target="file:///\\Users\gilson\Library\CloudStorage\Dropbox\CASP\Evaluation\PuntaCanaMeeting\ReEvaluationWithCorrected4007andOmitted4006\CleanedPosePredictionData-Analysis-1c.xlsx" TargetMode="External"/></Relationships>
</file>

<file path=ppt/charts/_rels/chart14.xml.rels><?xml version="1.0" encoding="UTF-8" standalone="yes"?>
<Relationships xmlns="http://schemas.openxmlformats.org/package/2006/relationships"><Relationship Id="rId3" Type="http://schemas.openxmlformats.org/officeDocument/2006/relationships/oleObject" Target="file:///\\Users\gilson\Library\CloudStorage\Dropbox\CASP\Evaluation\PuntaCanaMeeting\ReEvaluationWithCorrected4007andOmitted4006\BestLDDTI_and_SMILES-and-rot-bonds.xlsx" TargetMode="External"/><Relationship Id="rId2" Type="http://schemas.microsoft.com/office/2011/relationships/chartColorStyle" Target="colors11.xml"/><Relationship Id="rId1" Type="http://schemas.microsoft.com/office/2011/relationships/chartStyle" Target="style11.xml"/></Relationships>
</file>

<file path=ppt/charts/_rels/chart15.xml.rels><?xml version="1.0" encoding="UTF-8" standalone="yes"?>
<Relationships xmlns="http://schemas.openxmlformats.org/package/2006/relationships"><Relationship Id="rId3" Type="http://schemas.openxmlformats.org/officeDocument/2006/relationships/oleObject" Target="file:///\\Users\gilson\Library\CloudStorage\Dropbox\CASP\Evaluation\PuntaCanaMeeting\ReEvaluationWithCorrected4007andOmitted4006\BestLDDTI_and_SMILES-and-rot-bonds.xlsx" TargetMode="External"/><Relationship Id="rId2" Type="http://schemas.microsoft.com/office/2011/relationships/chartColorStyle" Target="colors12.xml"/><Relationship Id="rId1" Type="http://schemas.microsoft.com/office/2011/relationships/chartStyle" Target="style12.xml"/></Relationships>
</file>

<file path=ppt/charts/_rels/chart16.xml.rels><?xml version="1.0" encoding="UTF-8" standalone="yes"?>
<Relationships xmlns="http://schemas.openxmlformats.org/package/2006/relationships"><Relationship Id="rId3" Type="http://schemas.openxmlformats.org/officeDocument/2006/relationships/oleObject" Target="file:///\\Users\gilson\Library\CloudStorage\Dropbox\CASP\Evaluation\ost-9-7-2024-Incidental-Analysis-1a.xlsx" TargetMode="External"/><Relationship Id="rId2" Type="http://schemas.microsoft.com/office/2011/relationships/chartColorStyle" Target="colors13.xml"/><Relationship Id="rId1" Type="http://schemas.microsoft.com/office/2011/relationships/chartStyle" Target="style13.xml"/></Relationships>
</file>

<file path=ppt/charts/_rels/chart17.xml.rels><?xml version="1.0" encoding="UTF-8" standalone="yes"?>
<Relationships xmlns="http://schemas.openxmlformats.org/package/2006/relationships"><Relationship Id="rId3" Type="http://schemas.openxmlformats.org/officeDocument/2006/relationships/oleObject" Target="file:///\\Users\gilson\Library\CloudStorage\Dropbox\CASP\Evaluation\Affinities\Affinity-Analysis-L1000-L3000-1a.xlsx" TargetMode="External"/><Relationship Id="rId2" Type="http://schemas.microsoft.com/office/2011/relationships/chartColorStyle" Target="colors14.xml"/><Relationship Id="rId1" Type="http://schemas.microsoft.com/office/2011/relationships/chartStyle" Target="style14.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gilson\Dropbox\CASP\Evaluation\Affinities\Affinity-Analysis-L1000-L3000-1a.xlsx" TargetMode="External"/><Relationship Id="rId2" Type="http://schemas.microsoft.com/office/2011/relationships/chartColorStyle" Target="colors15.xml"/><Relationship Id="rId1" Type="http://schemas.microsoft.com/office/2011/relationships/chartStyle" Target="style15.xml"/></Relationships>
</file>

<file path=ppt/charts/_rels/chart19.xml.rels><?xml version="1.0" encoding="UTF-8" standalone="yes"?>
<Relationships xmlns="http://schemas.openxmlformats.org/package/2006/relationships"><Relationship Id="rId3" Type="http://schemas.openxmlformats.org/officeDocument/2006/relationships/oleObject" Target="file:///\\Users\gilson\Library\CloudStorage\Dropbox\CASP\Evaluation\CASP16-Gilson-Overall-Comparison-2c.xlsx" TargetMode="External"/><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oleObject" Target="file:///C:\Users\gilson\Dropbox\CASP\Evaluation\Model-1-Data-9-9-2024-Analysis-2a.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oleObject" Target="file:///\\Users\gilson\Library\CloudStorage\Dropbox\CASP\Evaluation\CASP16-Gilson-Overall-Comparison-2c.xlsx" TargetMode="External"/></Relationships>
</file>

<file path=ppt/charts/_rels/chart21.xml.rels><?xml version="1.0" encoding="UTF-8" standalone="yes"?>
<Relationships xmlns="http://schemas.openxmlformats.org/package/2006/relationships"><Relationship Id="rId3" Type="http://schemas.openxmlformats.org/officeDocument/2006/relationships/oleObject" Target="file:///\\Users\gilson\Library\CloudStorage\Dropbox\CASP\Evaluation\PuntaCanaMeeting\ReEvaluationWithCorrected4007andOmitted4006\CleanedPosePredictionData-Analysis-1a.xlsx" TargetMode="External"/><Relationship Id="rId2" Type="http://schemas.microsoft.com/office/2011/relationships/chartColorStyle" Target="colors17.xml"/><Relationship Id="rId1" Type="http://schemas.microsoft.com/office/2011/relationships/chartStyle" Target="style17.xml"/></Relationships>
</file>

<file path=ppt/charts/_rels/chart22.xml.rels><?xml version="1.0" encoding="UTF-8" standalone="yes"?>
<Relationships xmlns="http://schemas.openxmlformats.org/package/2006/relationships"><Relationship Id="rId3" Type="http://schemas.openxmlformats.org/officeDocument/2006/relationships/oleObject" Target="file:///\\Users\gilson\Library\CloudStorage\Dropbox\CASP\Evaluation\PuntaCanaMeeting\ReEvaluationWithCorrected4007andOmitted4006\CleanedPosePredictionData-Analysis-1c.xlsx" TargetMode="External"/><Relationship Id="rId2" Type="http://schemas.microsoft.com/office/2011/relationships/chartColorStyle" Target="colors18.xml"/><Relationship Id="rId1" Type="http://schemas.microsoft.com/office/2011/relationships/chartStyle" Target="style18.xml"/></Relationships>
</file>

<file path=ppt/charts/_rels/chart23.xml.rels><?xml version="1.0" encoding="UTF-8" standalone="yes"?>
<Relationships xmlns="http://schemas.openxmlformats.org/package/2006/relationships"><Relationship Id="rId3" Type="http://schemas.openxmlformats.org/officeDocument/2006/relationships/oleObject" Target="file:///\\Users\gilson\Library\CloudStorage\Dropbox\CASP\Evaluation\PuntaCanaMeeting\ReEvaluationWithCorrected4007andOmitted4006\CleanedPosePredictionData-Analysis-1c.xlsx" TargetMode="External"/><Relationship Id="rId2" Type="http://schemas.microsoft.com/office/2011/relationships/chartColorStyle" Target="colors19.xml"/><Relationship Id="rId1" Type="http://schemas.microsoft.com/office/2011/relationships/chartStyle" Target="style19.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gilson\Dropbox\CASP\Evaluation\ost-9-7-2024-Incidental-Analysis-1a.xlsx" TargetMode="External"/><Relationship Id="rId2" Type="http://schemas.microsoft.com/office/2011/relationships/chartColorStyle" Target="colors20.xml"/><Relationship Id="rId1" Type="http://schemas.microsoft.com/office/2011/relationships/chartStyle" Target="style20.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gilson\Dropbox\CASP\Evaluation\ost-9-7-2024-Incidental-Analysis-1a.xlsx" TargetMode="External"/><Relationship Id="rId2" Type="http://schemas.microsoft.com/office/2011/relationships/chartColorStyle" Target="colors21.xml"/><Relationship Id="rId1" Type="http://schemas.microsoft.com/office/2011/relationships/chartStyle" Target="style21.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gilson\Dropbox\CASP\Evaluation\ost-9-7-2024-Incidental-Analysis-1a.xlsx" TargetMode="External"/><Relationship Id="rId2" Type="http://schemas.microsoft.com/office/2011/relationships/chartColorStyle" Target="colors22.xml"/><Relationship Id="rId1" Type="http://schemas.microsoft.com/office/2011/relationships/chartStyle" Target="style22.xml"/></Relationships>
</file>

<file path=ppt/charts/_rels/chart27.xml.rels><?xml version="1.0" encoding="UTF-8" standalone="yes"?>
<Relationships xmlns="http://schemas.openxmlformats.org/package/2006/relationships"><Relationship Id="rId3" Type="http://schemas.openxmlformats.org/officeDocument/2006/relationships/oleObject" Target="file:///\\Users\gilson\Library\CloudStorage\Dropbox\CASP\Evaluation\PuntaCanaMeeting\ReEvaluationWithCorrected4007andOmitted4006\CleanedPosePredictionData-Analysis-1c.xlsx" TargetMode="External"/><Relationship Id="rId2" Type="http://schemas.microsoft.com/office/2011/relationships/chartColorStyle" Target="colors23.xml"/><Relationship Id="rId1" Type="http://schemas.microsoft.com/office/2011/relationships/chartStyle" Target="style23.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gilson\Dropbox\CASP\Evaluation\Affinities\Affinity-Analysis-L1000-L3000-1a.xlsx" TargetMode="External"/><Relationship Id="rId2" Type="http://schemas.microsoft.com/office/2011/relationships/chartColorStyle" Target="colors24.xml"/><Relationship Id="rId1" Type="http://schemas.microsoft.com/office/2011/relationships/chartStyle" Target="style24.xml"/></Relationships>
</file>

<file path=ppt/charts/_rels/chart29.xml.rels><?xml version="1.0" encoding="UTF-8" standalone="yes"?>
<Relationships xmlns="http://schemas.openxmlformats.org/package/2006/relationships"><Relationship Id="rId3" Type="http://schemas.openxmlformats.org/officeDocument/2006/relationships/oleObject" Target="file:///\\Users\gilson\Library\CloudStorage\Dropbox\CASP\Evaluation\Affinities\Affinity-Analysis-L1000-L3000-1a.xlsx" TargetMode="External"/><Relationship Id="rId2" Type="http://schemas.microsoft.com/office/2011/relationships/chartColorStyle" Target="colors25.xml"/><Relationship Id="rId1" Type="http://schemas.microsoft.com/office/2011/relationships/chartStyle" Target="style25.xml"/></Relationships>
</file>

<file path=ppt/charts/_rels/chart3.xml.rels><?xml version="1.0" encoding="UTF-8" standalone="yes"?>
<Relationships xmlns="http://schemas.openxmlformats.org/package/2006/relationships"><Relationship Id="rId3" Type="http://schemas.openxmlformats.org/officeDocument/2006/relationships/oleObject" Target="file:///\\Users\gilson\Library\CloudStorage\Dropbox\CASP\Evaluation\PuntaCanaMeeting\ReEvaluationWithCorrected4007andOmitted4006\CleanedPosePredictionData-Analysis-1a.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Users\gilson\Library\CloudStorage\Dropbox\CASP\Evaluation\Affinities\Affinity-Analysis-L1000-L3000-1a.xlsx" TargetMode="External"/><Relationship Id="rId2" Type="http://schemas.microsoft.com/office/2011/relationships/chartColorStyle" Target="colors26.xml"/><Relationship Id="rId1" Type="http://schemas.microsoft.com/office/2011/relationships/chartStyle" Target="style26.xml"/></Relationships>
</file>

<file path=ppt/charts/_rels/chart31.xml.rels><?xml version="1.0" encoding="UTF-8" standalone="yes"?>
<Relationships xmlns="http://schemas.openxmlformats.org/package/2006/relationships"><Relationship Id="rId3" Type="http://schemas.openxmlformats.org/officeDocument/2006/relationships/oleObject" Target="file:///C:\Users\gilson\Dropbox\CASP\Evaluation\Affinities\Affinity-Analysis-L1000-L3000-1a.xlsx" TargetMode="External"/><Relationship Id="rId2" Type="http://schemas.microsoft.com/office/2011/relationships/chartColorStyle" Target="colors27.xml"/><Relationship Id="rId1" Type="http://schemas.microsoft.com/office/2011/relationships/chartStyle" Target="style27.xml"/></Relationships>
</file>

<file path=ppt/charts/_rels/chart32.xml.rels><?xml version="1.0" encoding="UTF-8" standalone="yes"?>
<Relationships xmlns="http://schemas.openxmlformats.org/package/2006/relationships"><Relationship Id="rId3" Type="http://schemas.openxmlformats.org/officeDocument/2006/relationships/oleObject" Target="file:///C:\Users\gilson\Dropbox\CASP\Evaluation\Affinities\Stage2\casp16_affinity_prediction_assessment_stage2_l1000_rank-mkg.xlsx" TargetMode="External"/><Relationship Id="rId2" Type="http://schemas.microsoft.com/office/2011/relationships/chartColorStyle" Target="colors28.xml"/><Relationship Id="rId1" Type="http://schemas.microsoft.com/office/2011/relationships/chartStyle" Target="style28.xml"/></Relationships>
</file>

<file path=ppt/charts/_rels/chart33.xml.rels><?xml version="1.0" encoding="UTF-8" standalone="yes"?>
<Relationships xmlns="http://schemas.openxmlformats.org/package/2006/relationships"><Relationship Id="rId3" Type="http://schemas.openxmlformats.org/officeDocument/2006/relationships/oleObject" Target="file:///C:\Users\gilson\Dropbox\CASP\Evaluation\Affinities\Stage2\casp16_affinity_prediction_assessment_stage2_l3000_rank-mkg.xlsx" TargetMode="External"/><Relationship Id="rId2" Type="http://schemas.microsoft.com/office/2011/relationships/chartColorStyle" Target="colors29.xml"/><Relationship Id="rId1" Type="http://schemas.microsoft.com/office/2011/relationships/chartStyle" Target="style29.xml"/></Relationships>
</file>

<file path=ppt/charts/_rels/chart34.xml.rels><?xml version="1.0" encoding="UTF-8" standalone="yes"?>
<Relationships xmlns="http://schemas.openxmlformats.org/package/2006/relationships"><Relationship Id="rId3" Type="http://schemas.openxmlformats.org/officeDocument/2006/relationships/oleObject" Target="file:///C:\Users\gilson\Dropbox\CASP\Evaluation\Affinities\Stage2_Affinities_Combined_Analysis.xlsx" TargetMode="External"/><Relationship Id="rId2" Type="http://schemas.microsoft.com/office/2011/relationships/chartColorStyle" Target="colors30.xml"/><Relationship Id="rId1" Type="http://schemas.microsoft.com/office/2011/relationships/chartStyle" Target="style30.xml"/></Relationships>
</file>

<file path=ppt/charts/_rels/chart35.xml.rels><?xml version="1.0" encoding="UTF-8" standalone="yes"?>
<Relationships xmlns="http://schemas.openxmlformats.org/package/2006/relationships"><Relationship Id="rId3" Type="http://schemas.openxmlformats.org/officeDocument/2006/relationships/oleObject" Target="file:///\\Users\gilson\Library\CloudStorage\Dropbox\CASP\Evaluation\PuntaCanaMeeting\ReEvaluationWithCorrected4007andOmitted4006\CleanedPosePredictionData-Analysis-1a.xlsx" TargetMode="External"/><Relationship Id="rId2" Type="http://schemas.microsoft.com/office/2011/relationships/chartColorStyle" Target="colors31.xml"/><Relationship Id="rId1" Type="http://schemas.microsoft.com/office/2011/relationships/chartStyle" Target="style31.xml"/></Relationships>
</file>

<file path=ppt/charts/_rels/chart36.xml.rels><?xml version="1.0" encoding="UTF-8" standalone="yes"?>
<Relationships xmlns="http://schemas.openxmlformats.org/package/2006/relationships"><Relationship Id="rId3" Type="http://schemas.openxmlformats.org/officeDocument/2006/relationships/oleObject" Target="file:///\\Users\gilson\Library\CloudStorage\Dropbox\CASP\Evaluation\PuntaCanaMeeting\ReEvaluationWithCorrected4007andOmitted4006\CleanedPosePredictionData-Analysis-1a.xlsx" TargetMode="External"/><Relationship Id="rId2" Type="http://schemas.microsoft.com/office/2011/relationships/chartColorStyle" Target="colors32.xml"/><Relationship Id="rId1" Type="http://schemas.microsoft.com/office/2011/relationships/chartStyle" Target="style32.xml"/></Relationships>
</file>

<file path=ppt/charts/_rels/chart37.xml.rels><?xml version="1.0" encoding="UTF-8" standalone="yes"?>
<Relationships xmlns="http://schemas.openxmlformats.org/package/2006/relationships"><Relationship Id="rId3" Type="http://schemas.openxmlformats.org/officeDocument/2006/relationships/oleObject" Target="file:///\\Users\gilson\Library\CloudStorage\Dropbox\CASP\Evaluation\PuntaCanaMeeting\ReEvaluationWithCorrected4007andOmitted4006\CleanedPosePredictionData-Analysis-1c.xlsx" TargetMode="External"/><Relationship Id="rId2" Type="http://schemas.microsoft.com/office/2011/relationships/chartColorStyle" Target="colors33.xml"/><Relationship Id="rId1" Type="http://schemas.microsoft.com/office/2011/relationships/chartStyle" Target="style33.xml"/></Relationships>
</file>

<file path=ppt/charts/_rels/chart38.xml.rels><?xml version="1.0" encoding="UTF-8" standalone="yes"?>
<Relationships xmlns="http://schemas.openxmlformats.org/package/2006/relationships"><Relationship Id="rId3" Type="http://schemas.openxmlformats.org/officeDocument/2006/relationships/oleObject" Target="file:///C:\Users\gilson\Dropbox\CASP\Evaluation\ost-9-7-2024-Incidental-Analysis-1a.xlsx" TargetMode="External"/><Relationship Id="rId2" Type="http://schemas.microsoft.com/office/2011/relationships/chartColorStyle" Target="colors34.xml"/><Relationship Id="rId1" Type="http://schemas.microsoft.com/office/2011/relationships/chartStyle" Target="style34.xml"/></Relationships>
</file>

<file path=ppt/charts/_rels/chart39.xml.rels><?xml version="1.0" encoding="UTF-8" standalone="yes"?>
<Relationships xmlns="http://schemas.openxmlformats.org/package/2006/relationships"><Relationship Id="rId3" Type="http://schemas.openxmlformats.org/officeDocument/2006/relationships/oleObject" Target="file:///C:\Users\gilson\Dropbox\CASP\Evaluation\Affinities\Affinity-Analysis-L1000-L3000-1a.xlsx" TargetMode="External"/><Relationship Id="rId2" Type="http://schemas.microsoft.com/office/2011/relationships/chartColorStyle" Target="colors35.xml"/><Relationship Id="rId1" Type="http://schemas.microsoft.com/office/2011/relationships/chartStyle" Target="style35.xml"/></Relationships>
</file>

<file path=ppt/charts/_rels/chart4.xml.rels><?xml version="1.0" encoding="UTF-8" standalone="yes"?>
<Relationships xmlns="http://schemas.openxmlformats.org/package/2006/relationships"><Relationship Id="rId3" Type="http://schemas.openxmlformats.org/officeDocument/2006/relationships/oleObject" Target="file:///\\Users\gilson\Library\CloudStorage\Dropbox\CASP\Evaluation\PuntaCanaMeeting\ReEvaluationWithCorrected4007andOmitted4006\CleanedPosePredictionData-Analysis-1a.xlsx" TargetMode="External"/><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oleObject" Target="file:///\\Users\gilson\Library\CloudStorage\Dropbox\CASP\Evaluation\PDB_Mapping\results.xlsx" TargetMode="External"/><Relationship Id="rId2" Type="http://schemas.microsoft.com/office/2011/relationships/chartColorStyle" Target="colors36.xml"/><Relationship Id="rId1" Type="http://schemas.microsoft.com/office/2011/relationships/chartStyle" Target="style36.xml"/></Relationships>
</file>

<file path=ppt/charts/_rels/chart41.xml.rels><?xml version="1.0" encoding="UTF-8" standalone="yes"?>
<Relationships xmlns="http://schemas.openxmlformats.org/package/2006/relationships"><Relationship Id="rId3" Type="http://schemas.openxmlformats.org/officeDocument/2006/relationships/oleObject" Target="file:///\\Users\gilson\Library\CloudStorage\Dropbox\CASP\Evaluation\PuntaCanaMeeting\ReEvaluationWithCorrected4007andOmitted4006\CleanedPosePredictionData-Analysis-1c.xlsx" TargetMode="External"/><Relationship Id="rId2" Type="http://schemas.microsoft.com/office/2011/relationships/chartColorStyle" Target="colors37.xml"/><Relationship Id="rId1" Type="http://schemas.microsoft.com/office/2011/relationships/chartStyle" Target="style37.xml"/></Relationships>
</file>

<file path=ppt/charts/_rels/chart5.xml.rels><?xml version="1.0" encoding="UTF-8" standalone="yes"?>
<Relationships xmlns="http://schemas.openxmlformats.org/package/2006/relationships"><Relationship Id="rId3" Type="http://schemas.openxmlformats.org/officeDocument/2006/relationships/oleObject" Target="file:///\\Users\gilson\Library\CloudStorage\Dropbox\CASP\Evaluation\PuntaCanaMeeting\ReEvaluationWithCorrected4007andOmitted4006\CleanedPosePredictionData-Analysis-1c.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oleObject" Target="file:///\\Users\gilson\Library\CloudStorage\Dropbox\CASP\Evaluation\PuntaCanaMeeting\ReEvaluationWithCorrected4007andOmitted4006\CleanedPosePredictionData-Analysis-1c.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Users\gilson\Library\CloudStorage\Dropbox\CASP\Evaluation\PuntaCanaMeeting\ReEvaluationWithCorrected4007andOmitted4006\CleanedPosePredictionData-Analysis-1c.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1" Type="http://schemas.openxmlformats.org/officeDocument/2006/relationships/oleObject" Target="file:///\\Users\gilson\Library\CloudStorage\Dropbox\CASP\Evaluation\PuntaCanaMeeting\ReEvaluationWithCorrected4007andOmitted4006\CleanedPosePredictionData-Analysis-1c.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file:///\\Users\gilson\Library\CloudStorage\Dropbox\CASP\Evaluation\PuntaCanaMeeting\ReEvaluationWithCorrected4007andOmitted4006\CleanedPosePredictionData-Analysis-1d.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'Bittrich-11-26-results-all-vs-a'!$L$2:$L$12</c:f>
              <c:numCache>
                <c:formatCode>General</c:formatCode>
                <c:ptCount val="1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numCache>
            </c:numRef>
          </c:cat>
          <c:val>
            <c:numRef>
              <c:f>'Bittrich-11-26-results-all-vs-a'!$M$2:$M$12</c:f>
              <c:numCache>
                <c:formatCode>General</c:formatCode>
                <c:ptCount val="11"/>
                <c:pt idx="0">
                  <c:v>0</c:v>
                </c:pt>
                <c:pt idx="1">
                  <c:v>0</c:v>
                </c:pt>
                <c:pt idx="2">
                  <c:v>48</c:v>
                </c:pt>
                <c:pt idx="3">
                  <c:v>80</c:v>
                </c:pt>
                <c:pt idx="4">
                  <c:v>39</c:v>
                </c:pt>
                <c:pt idx="5">
                  <c:v>21</c:v>
                </c:pt>
                <c:pt idx="6">
                  <c:v>17</c:v>
                </c:pt>
                <c:pt idx="7">
                  <c:v>7</c:v>
                </c:pt>
                <c:pt idx="8">
                  <c:v>4</c:v>
                </c:pt>
                <c:pt idx="9">
                  <c:v>3</c:v>
                </c:pt>
                <c:pt idx="10">
                  <c:v>0</c:v>
                </c:pt>
              </c:numCache>
            </c:numRef>
          </c:val>
          <c:extLst>
            <c:ext xmlns:c16="http://schemas.microsoft.com/office/drawing/2014/chart" uri="{C3380CC4-5D6E-409C-BE32-E72D297353CC}">
              <c16:uniqueId val="{00000000-EEAA-4840-9BE0-5027CC22DEEB}"/>
            </c:ext>
          </c:extLst>
        </c:ser>
        <c:dLbls>
          <c:showLegendKey val="0"/>
          <c:showVal val="0"/>
          <c:showCatName val="0"/>
          <c:showSerName val="0"/>
          <c:showPercent val="0"/>
          <c:showBubbleSize val="0"/>
        </c:dLbls>
        <c:gapWidth val="219"/>
        <c:overlap val="-27"/>
        <c:axId val="2138064575"/>
        <c:axId val="2138296127"/>
      </c:barChart>
      <c:catAx>
        <c:axId val="213806457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chemeClr val="tx1"/>
                    </a:solidFill>
                  </a:rPr>
                  <a:t>Maximum Tanimoto</a:t>
                </a:r>
                <a:r>
                  <a:rPr lang="en-US" sz="1600" baseline="0">
                    <a:solidFill>
                      <a:schemeClr val="tx1"/>
                    </a:solidFill>
                  </a:rPr>
                  <a:t> to any Ligand with  a Similar Protein in the PDB</a:t>
                </a:r>
                <a:endParaRPr lang="en-US" sz="1600">
                  <a:solidFill>
                    <a:schemeClr val="tx1"/>
                  </a:solidFill>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138296127"/>
        <c:crosses val="autoZero"/>
        <c:auto val="1"/>
        <c:lblAlgn val="ctr"/>
        <c:lblOffset val="100"/>
        <c:noMultiLvlLbl val="0"/>
      </c:catAx>
      <c:valAx>
        <c:axId val="2138296127"/>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a:solidFill>
                      <a:schemeClr val="tx1"/>
                    </a:solidFill>
                  </a:rPr>
                  <a:t>Number</a:t>
                </a:r>
                <a:endParaRPr lang="en-US">
                  <a:solidFill>
                    <a:schemeClr val="tx1"/>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1380645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38100" cap="rnd">
              <a:noFill/>
              <a:round/>
            </a:ln>
            <a:effectLst/>
          </c:spPr>
          <c:marker>
            <c:symbol val="circle"/>
            <c:size val="7"/>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0"/>
            <c:trendlineLbl>
              <c:layout>
                <c:manualLayout>
                  <c:x val="-0.29198523986471125"/>
                  <c:y val="0.14419598596727728"/>
                </c:manualLayout>
              </c:layout>
              <c:numFmt formatCode="General" sourceLinked="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rendlineLbl>
          </c:trendline>
          <c:xVal>
            <c:numRef>
              <c:f>'Best lDDT_PLI and RMSD Models'!$BJ$2:$BJ$35</c:f>
              <c:numCache>
                <c:formatCode>General</c:formatCode>
                <c:ptCount val="34"/>
                <c:pt idx="0">
                  <c:v>0.42407109882570637</c:v>
                </c:pt>
                <c:pt idx="1">
                  <c:v>0.3604756480226764</c:v>
                </c:pt>
                <c:pt idx="2">
                  <c:v>8.6168960312405327E-2</c:v>
                </c:pt>
                <c:pt idx="3">
                  <c:v>2.3559106521851989E-2</c:v>
                </c:pt>
                <c:pt idx="4">
                  <c:v>0.10329227296579545</c:v>
                </c:pt>
                <c:pt idx="5">
                  <c:v>0.52691690067964492</c:v>
                </c:pt>
                <c:pt idx="6">
                  <c:v>0.35002747892195757</c:v>
                </c:pt>
                <c:pt idx="7">
                  <c:v>0.58891784834631511</c:v>
                </c:pt>
                <c:pt idx="8">
                  <c:v>2.1614815799975071E-2</c:v>
                </c:pt>
                <c:pt idx="9">
                  <c:v>0.21531209693382214</c:v>
                </c:pt>
                <c:pt idx="10">
                  <c:v>0.25697754644030596</c:v>
                </c:pt>
                <c:pt idx="11">
                  <c:v>6.5980615022356347E-3</c:v>
                </c:pt>
                <c:pt idx="12">
                  <c:v>0.29471872321653769</c:v>
                </c:pt>
                <c:pt idx="13">
                  <c:v>0.25317153728031444</c:v>
                </c:pt>
                <c:pt idx="14">
                  <c:v>0.50610259292015691</c:v>
                </c:pt>
                <c:pt idx="15">
                  <c:v>0.58353752895486188</c:v>
                </c:pt>
                <c:pt idx="16">
                  <c:v>0.31866421654386751</c:v>
                </c:pt>
                <c:pt idx="17">
                  <c:v>3.4193024359035883E-3</c:v>
                </c:pt>
                <c:pt idx="18">
                  <c:v>0.61087739422853415</c:v>
                </c:pt>
                <c:pt idx="19">
                  <c:v>2.3649790576087525E-2</c:v>
                </c:pt>
                <c:pt idx="20">
                  <c:v>0.69113565194760274</c:v>
                </c:pt>
                <c:pt idx="21">
                  <c:v>0.3775596863754061</c:v>
                </c:pt>
                <c:pt idx="22">
                  <c:v>0.32445330345451562</c:v>
                </c:pt>
                <c:pt idx="23">
                  <c:v>0.36551155293832005</c:v>
                </c:pt>
                <c:pt idx="24">
                  <c:v>5.8995594666239513E-2</c:v>
                </c:pt>
                <c:pt idx="25">
                  <c:v>0.27867649115078424</c:v>
                </c:pt>
                <c:pt idx="26">
                  <c:v>0.47290993417920979</c:v>
                </c:pt>
                <c:pt idx="27">
                  <c:v>2.2719454739738406E-2</c:v>
                </c:pt>
                <c:pt idx="28">
                  <c:v>0.53638925895798351</c:v>
                </c:pt>
                <c:pt idx="29">
                  <c:v>0.55549814929394237</c:v>
                </c:pt>
                <c:pt idx="30">
                  <c:v>0.20029577451494268</c:v>
                </c:pt>
                <c:pt idx="31">
                  <c:v>7.0253794177751544E-2</c:v>
                </c:pt>
                <c:pt idx="32">
                  <c:v>2.948107189187063E-2</c:v>
                </c:pt>
                <c:pt idx="33">
                  <c:v>0.6913707318991551</c:v>
                </c:pt>
              </c:numCache>
            </c:numRef>
          </c:xVal>
          <c:yVal>
            <c:numRef>
              <c:f>'Best lDDT_PLI and RMSD Models'!$BK$2:$BK$35</c:f>
              <c:numCache>
                <c:formatCode>0.00</c:formatCode>
                <c:ptCount val="34"/>
                <c:pt idx="0">
                  <c:v>0.50049391686276812</c:v>
                </c:pt>
                <c:pt idx="1">
                  <c:v>0.5161853668004146</c:v>
                </c:pt>
                <c:pt idx="2">
                  <c:v>0.14887096700878097</c:v>
                </c:pt>
                <c:pt idx="3">
                  <c:v>3.121622437571249E-2</c:v>
                </c:pt>
                <c:pt idx="4">
                  <c:v>0.12942796939176548</c:v>
                </c:pt>
                <c:pt idx="5">
                  <c:v>0.63178593394358518</c:v>
                </c:pt>
                <c:pt idx="6">
                  <c:v>0.35002747892195757</c:v>
                </c:pt>
                <c:pt idx="7">
                  <c:v>0.65857320226221272</c:v>
                </c:pt>
                <c:pt idx="8">
                  <c:v>2.1614815799975071E-2</c:v>
                </c:pt>
                <c:pt idx="9">
                  <c:v>0.25595160252354676</c:v>
                </c:pt>
                <c:pt idx="10">
                  <c:v>0.391193545811166</c:v>
                </c:pt>
                <c:pt idx="11">
                  <c:v>6.8904678197377681E-3</c:v>
                </c:pt>
                <c:pt idx="12">
                  <c:v>0.34506112420251944</c:v>
                </c:pt>
                <c:pt idx="13">
                  <c:v>0.36196070758210164</c:v>
                </c:pt>
                <c:pt idx="14">
                  <c:v>0.7044325108308136</c:v>
                </c:pt>
                <c:pt idx="15">
                  <c:v>0.6629295043423451</c:v>
                </c:pt>
                <c:pt idx="16">
                  <c:v>0.38679369948324721</c:v>
                </c:pt>
                <c:pt idx="17">
                  <c:v>4.5778163001261021E-3</c:v>
                </c:pt>
                <c:pt idx="18">
                  <c:v>0.6633848609970362</c:v>
                </c:pt>
                <c:pt idx="19">
                  <c:v>2.3649790576087525E-2</c:v>
                </c:pt>
                <c:pt idx="20">
                  <c:v>0.73772768011164758</c:v>
                </c:pt>
                <c:pt idx="21">
                  <c:v>0.4164189056777135</c:v>
                </c:pt>
                <c:pt idx="22">
                  <c:v>0.420847852726351</c:v>
                </c:pt>
                <c:pt idx="23">
                  <c:v>0.49466683354244717</c:v>
                </c:pt>
                <c:pt idx="24">
                  <c:v>6.4360515754110295E-2</c:v>
                </c:pt>
                <c:pt idx="25">
                  <c:v>0.37507104042261963</c:v>
                </c:pt>
                <c:pt idx="26">
                  <c:v>0.65503228311886597</c:v>
                </c:pt>
                <c:pt idx="27">
                  <c:v>2.2719454739738406E-2</c:v>
                </c:pt>
                <c:pt idx="28">
                  <c:v>0.67800700018590088</c:v>
                </c:pt>
                <c:pt idx="29">
                  <c:v>0.70397755989700928</c:v>
                </c:pt>
                <c:pt idx="30">
                  <c:v>0.29741355779984474</c:v>
                </c:pt>
                <c:pt idx="31">
                  <c:v>9.7328422998918418E-2</c:v>
                </c:pt>
                <c:pt idx="32">
                  <c:v>4.7920713417008175E-2</c:v>
                </c:pt>
                <c:pt idx="33">
                  <c:v>0.73772768011164758</c:v>
                </c:pt>
              </c:numCache>
            </c:numRef>
          </c:yVal>
          <c:smooth val="0"/>
          <c:extLst>
            <c:ext xmlns:c16="http://schemas.microsoft.com/office/drawing/2014/chart" uri="{C3380CC4-5D6E-409C-BE32-E72D297353CC}">
              <c16:uniqueId val="{00000001-EBD3-834C-94C2-A9E10A8636DE}"/>
            </c:ext>
          </c:extLst>
        </c:ser>
        <c:ser>
          <c:idx val="1"/>
          <c:order val="1"/>
          <c:spPr>
            <a:ln w="25400" cap="rnd">
              <a:noFill/>
              <a:round/>
            </a:ln>
            <a:effectLst/>
          </c:spPr>
          <c:marker>
            <c:symbol val="circle"/>
            <c:size val="5"/>
            <c:spPr>
              <a:solidFill>
                <a:schemeClr val="accent2"/>
              </a:solidFill>
              <a:ln w="9525">
                <a:solidFill>
                  <a:schemeClr val="accent2"/>
                </a:solidFill>
              </a:ln>
              <a:effectLst/>
            </c:spPr>
          </c:marker>
          <c:dPt>
            <c:idx val="1"/>
            <c:marker>
              <c:symbol val="none"/>
            </c:marker>
            <c:bubble3D val="0"/>
            <c:spPr>
              <a:ln w="25400" cap="rnd">
                <a:solidFill>
                  <a:srgbClr val="0070C0"/>
                </a:solidFill>
                <a:prstDash val="sysDash"/>
                <a:round/>
              </a:ln>
              <a:effectLst/>
            </c:spPr>
            <c:extLst>
              <c:ext xmlns:c16="http://schemas.microsoft.com/office/drawing/2014/chart" uri="{C3380CC4-5D6E-409C-BE32-E72D297353CC}">
                <c16:uniqueId val="{00000003-EBD3-834C-94C2-A9E10A8636DE}"/>
              </c:ext>
            </c:extLst>
          </c:dPt>
          <c:xVal>
            <c:numRef>
              <c:f>'Best lDDT_PLI and RMSD Models'!$BO$3:$BO$4</c:f>
              <c:numCache>
                <c:formatCode>General</c:formatCode>
                <c:ptCount val="2"/>
                <c:pt idx="0">
                  <c:v>0</c:v>
                </c:pt>
                <c:pt idx="1">
                  <c:v>0.8</c:v>
                </c:pt>
              </c:numCache>
            </c:numRef>
          </c:xVal>
          <c:yVal>
            <c:numRef>
              <c:f>'Best lDDT_PLI and RMSD Models'!$BP$3:$BP$4</c:f>
              <c:numCache>
                <c:formatCode>General</c:formatCode>
                <c:ptCount val="2"/>
                <c:pt idx="0">
                  <c:v>0</c:v>
                </c:pt>
                <c:pt idx="1">
                  <c:v>0.8</c:v>
                </c:pt>
              </c:numCache>
            </c:numRef>
          </c:yVal>
          <c:smooth val="0"/>
          <c:extLst>
            <c:ext xmlns:c16="http://schemas.microsoft.com/office/drawing/2014/chart" uri="{C3380CC4-5D6E-409C-BE32-E72D297353CC}">
              <c16:uniqueId val="{00000004-EBD3-834C-94C2-A9E10A8636DE}"/>
            </c:ext>
          </c:extLst>
        </c:ser>
        <c:dLbls>
          <c:showLegendKey val="0"/>
          <c:showVal val="0"/>
          <c:showCatName val="0"/>
          <c:showSerName val="0"/>
          <c:showPercent val="0"/>
          <c:showBubbleSize val="0"/>
        </c:dLbls>
        <c:axId val="288407119"/>
        <c:axId val="288408831"/>
      </c:scatterChart>
      <c:valAx>
        <c:axId val="28840711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chemeClr val="tx1"/>
                    </a:solidFill>
                  </a:rPr>
                  <a:t>Mean Model 1 lDDT_PLI (skip penalized)</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88408831"/>
        <c:crosses val="autoZero"/>
        <c:crossBetween val="midCat"/>
        <c:majorUnit val="0.1"/>
      </c:valAx>
      <c:valAx>
        <c:axId val="288408831"/>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chemeClr val="tx1"/>
                    </a:solidFill>
                  </a:rPr>
                  <a:t>Mean Best lDDT_PLI (skip penalized)</a:t>
                </a:r>
              </a:p>
            </c:rich>
          </c:tx>
          <c:layout>
            <c:manualLayout>
              <c:xMode val="edge"/>
              <c:yMode val="edge"/>
              <c:x val="1.9357101195683873E-2"/>
              <c:y val="0.1284004811898512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8840711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BestLDDTI_and_SMILES!$C$1</c:f>
              <c:strCache>
                <c:ptCount val="1"/>
                <c:pt idx="0">
                  <c:v>Mean best lddt_PLI</c:v>
                </c:pt>
              </c:strCache>
            </c:strRef>
          </c:tx>
          <c:spPr>
            <a:ln w="381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1.2652268365069125E-2"/>
                  <c:y val="0.14235810367454069"/>
                </c:manualLayout>
              </c:layout>
              <c:tx>
                <c:rich>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r>
                      <a:rPr lang="en-US" sz="1600" baseline="0" dirty="0"/>
                      <a:t>R² = 0.10</a:t>
                    </a:r>
                    <a:endParaRPr lang="en-US" sz="1600" dirty="0"/>
                  </a:p>
                </c:rich>
              </c:tx>
              <c:numFmt formatCode="General" sourceLinked="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trendlineLbl>
          </c:trendline>
          <c:xVal>
            <c:numRef>
              <c:f>BestLDDTI_and_SMILES!$A$2:$A$234</c:f>
              <c:numCache>
                <c:formatCode>General</c:formatCode>
                <c:ptCount val="233"/>
                <c:pt idx="0">
                  <c:v>7</c:v>
                </c:pt>
                <c:pt idx="1">
                  <c:v>8</c:v>
                </c:pt>
                <c:pt idx="2">
                  <c:v>4</c:v>
                </c:pt>
                <c:pt idx="3">
                  <c:v>5</c:v>
                </c:pt>
                <c:pt idx="4">
                  <c:v>6</c:v>
                </c:pt>
                <c:pt idx="5">
                  <c:v>7</c:v>
                </c:pt>
                <c:pt idx="6">
                  <c:v>4</c:v>
                </c:pt>
                <c:pt idx="7">
                  <c:v>4</c:v>
                </c:pt>
                <c:pt idx="8">
                  <c:v>5</c:v>
                </c:pt>
                <c:pt idx="9">
                  <c:v>3</c:v>
                </c:pt>
                <c:pt idx="10">
                  <c:v>5</c:v>
                </c:pt>
                <c:pt idx="11">
                  <c:v>5</c:v>
                </c:pt>
                <c:pt idx="12">
                  <c:v>6</c:v>
                </c:pt>
                <c:pt idx="13">
                  <c:v>3</c:v>
                </c:pt>
                <c:pt idx="14">
                  <c:v>4</c:v>
                </c:pt>
                <c:pt idx="15">
                  <c:v>5</c:v>
                </c:pt>
                <c:pt idx="16">
                  <c:v>5</c:v>
                </c:pt>
                <c:pt idx="17">
                  <c:v>7</c:v>
                </c:pt>
                <c:pt idx="18">
                  <c:v>6</c:v>
                </c:pt>
                <c:pt idx="19">
                  <c:v>4</c:v>
                </c:pt>
                <c:pt idx="20">
                  <c:v>8</c:v>
                </c:pt>
                <c:pt idx="21">
                  <c:v>9</c:v>
                </c:pt>
                <c:pt idx="22">
                  <c:v>9</c:v>
                </c:pt>
                <c:pt idx="23">
                  <c:v>13</c:v>
                </c:pt>
                <c:pt idx="24">
                  <c:v>6</c:v>
                </c:pt>
                <c:pt idx="25">
                  <c:v>6</c:v>
                </c:pt>
                <c:pt idx="26">
                  <c:v>6</c:v>
                </c:pt>
                <c:pt idx="27">
                  <c:v>8</c:v>
                </c:pt>
                <c:pt idx="28">
                  <c:v>9</c:v>
                </c:pt>
                <c:pt idx="29">
                  <c:v>5</c:v>
                </c:pt>
                <c:pt idx="30">
                  <c:v>6</c:v>
                </c:pt>
                <c:pt idx="31">
                  <c:v>6</c:v>
                </c:pt>
                <c:pt idx="32">
                  <c:v>5</c:v>
                </c:pt>
                <c:pt idx="33">
                  <c:v>6</c:v>
                </c:pt>
                <c:pt idx="34">
                  <c:v>6</c:v>
                </c:pt>
                <c:pt idx="35">
                  <c:v>11</c:v>
                </c:pt>
                <c:pt idx="36">
                  <c:v>7</c:v>
                </c:pt>
                <c:pt idx="37">
                  <c:v>10</c:v>
                </c:pt>
                <c:pt idx="38">
                  <c:v>10</c:v>
                </c:pt>
                <c:pt idx="39">
                  <c:v>6</c:v>
                </c:pt>
                <c:pt idx="40">
                  <c:v>5</c:v>
                </c:pt>
                <c:pt idx="41">
                  <c:v>5</c:v>
                </c:pt>
                <c:pt idx="42">
                  <c:v>6</c:v>
                </c:pt>
                <c:pt idx="43">
                  <c:v>6</c:v>
                </c:pt>
                <c:pt idx="44">
                  <c:v>5</c:v>
                </c:pt>
                <c:pt idx="45">
                  <c:v>7</c:v>
                </c:pt>
                <c:pt idx="46">
                  <c:v>4</c:v>
                </c:pt>
                <c:pt idx="47">
                  <c:v>5</c:v>
                </c:pt>
                <c:pt idx="48">
                  <c:v>5</c:v>
                </c:pt>
                <c:pt idx="49">
                  <c:v>4</c:v>
                </c:pt>
                <c:pt idx="50">
                  <c:v>4</c:v>
                </c:pt>
                <c:pt idx="51">
                  <c:v>5</c:v>
                </c:pt>
                <c:pt idx="52">
                  <c:v>4</c:v>
                </c:pt>
                <c:pt idx="53">
                  <c:v>4</c:v>
                </c:pt>
                <c:pt idx="54">
                  <c:v>3</c:v>
                </c:pt>
                <c:pt idx="55">
                  <c:v>7</c:v>
                </c:pt>
                <c:pt idx="56">
                  <c:v>5</c:v>
                </c:pt>
                <c:pt idx="57">
                  <c:v>4</c:v>
                </c:pt>
                <c:pt idx="58">
                  <c:v>5</c:v>
                </c:pt>
                <c:pt idx="59">
                  <c:v>6</c:v>
                </c:pt>
                <c:pt idx="60">
                  <c:v>3</c:v>
                </c:pt>
                <c:pt idx="61">
                  <c:v>7</c:v>
                </c:pt>
                <c:pt idx="62">
                  <c:v>3</c:v>
                </c:pt>
                <c:pt idx="63">
                  <c:v>6</c:v>
                </c:pt>
                <c:pt idx="64">
                  <c:v>4</c:v>
                </c:pt>
                <c:pt idx="65">
                  <c:v>3</c:v>
                </c:pt>
                <c:pt idx="66">
                  <c:v>3</c:v>
                </c:pt>
                <c:pt idx="67">
                  <c:v>6</c:v>
                </c:pt>
                <c:pt idx="68">
                  <c:v>6</c:v>
                </c:pt>
                <c:pt idx="69">
                  <c:v>3</c:v>
                </c:pt>
                <c:pt idx="70">
                  <c:v>4</c:v>
                </c:pt>
                <c:pt idx="71">
                  <c:v>3</c:v>
                </c:pt>
                <c:pt idx="72">
                  <c:v>7</c:v>
                </c:pt>
                <c:pt idx="73">
                  <c:v>5</c:v>
                </c:pt>
                <c:pt idx="74">
                  <c:v>3</c:v>
                </c:pt>
                <c:pt idx="75">
                  <c:v>5</c:v>
                </c:pt>
                <c:pt idx="76">
                  <c:v>4</c:v>
                </c:pt>
                <c:pt idx="77">
                  <c:v>5</c:v>
                </c:pt>
                <c:pt idx="78">
                  <c:v>2</c:v>
                </c:pt>
                <c:pt idx="79">
                  <c:v>6</c:v>
                </c:pt>
                <c:pt idx="80">
                  <c:v>4</c:v>
                </c:pt>
                <c:pt idx="81">
                  <c:v>3</c:v>
                </c:pt>
                <c:pt idx="82">
                  <c:v>3</c:v>
                </c:pt>
                <c:pt idx="83">
                  <c:v>5</c:v>
                </c:pt>
                <c:pt idx="84">
                  <c:v>5</c:v>
                </c:pt>
                <c:pt idx="85">
                  <c:v>5</c:v>
                </c:pt>
                <c:pt idx="86">
                  <c:v>2</c:v>
                </c:pt>
                <c:pt idx="87">
                  <c:v>5</c:v>
                </c:pt>
                <c:pt idx="88">
                  <c:v>12</c:v>
                </c:pt>
                <c:pt idx="89">
                  <c:v>6</c:v>
                </c:pt>
                <c:pt idx="90">
                  <c:v>5</c:v>
                </c:pt>
                <c:pt idx="91">
                  <c:v>3</c:v>
                </c:pt>
                <c:pt idx="92">
                  <c:v>5</c:v>
                </c:pt>
                <c:pt idx="93">
                  <c:v>6</c:v>
                </c:pt>
                <c:pt idx="94">
                  <c:v>5</c:v>
                </c:pt>
                <c:pt idx="95">
                  <c:v>7</c:v>
                </c:pt>
                <c:pt idx="96">
                  <c:v>6</c:v>
                </c:pt>
                <c:pt idx="97">
                  <c:v>5</c:v>
                </c:pt>
                <c:pt idx="98">
                  <c:v>4</c:v>
                </c:pt>
                <c:pt idx="99">
                  <c:v>5</c:v>
                </c:pt>
                <c:pt idx="100">
                  <c:v>4</c:v>
                </c:pt>
                <c:pt idx="101">
                  <c:v>2</c:v>
                </c:pt>
                <c:pt idx="102">
                  <c:v>5</c:v>
                </c:pt>
                <c:pt idx="103">
                  <c:v>10</c:v>
                </c:pt>
                <c:pt idx="104">
                  <c:v>5</c:v>
                </c:pt>
                <c:pt idx="105">
                  <c:v>5</c:v>
                </c:pt>
                <c:pt idx="106">
                  <c:v>3</c:v>
                </c:pt>
                <c:pt idx="107">
                  <c:v>4</c:v>
                </c:pt>
                <c:pt idx="108">
                  <c:v>6</c:v>
                </c:pt>
                <c:pt idx="109">
                  <c:v>3</c:v>
                </c:pt>
                <c:pt idx="110">
                  <c:v>6</c:v>
                </c:pt>
                <c:pt idx="111">
                  <c:v>12</c:v>
                </c:pt>
                <c:pt idx="112">
                  <c:v>6</c:v>
                </c:pt>
                <c:pt idx="113">
                  <c:v>5</c:v>
                </c:pt>
                <c:pt idx="114">
                  <c:v>3</c:v>
                </c:pt>
                <c:pt idx="115">
                  <c:v>2</c:v>
                </c:pt>
                <c:pt idx="116">
                  <c:v>6</c:v>
                </c:pt>
                <c:pt idx="117">
                  <c:v>3</c:v>
                </c:pt>
                <c:pt idx="118">
                  <c:v>6</c:v>
                </c:pt>
                <c:pt idx="119">
                  <c:v>5</c:v>
                </c:pt>
                <c:pt idx="120">
                  <c:v>6</c:v>
                </c:pt>
                <c:pt idx="121">
                  <c:v>6</c:v>
                </c:pt>
                <c:pt idx="122">
                  <c:v>4</c:v>
                </c:pt>
                <c:pt idx="123">
                  <c:v>1</c:v>
                </c:pt>
                <c:pt idx="124">
                  <c:v>5</c:v>
                </c:pt>
                <c:pt idx="125">
                  <c:v>4</c:v>
                </c:pt>
                <c:pt idx="126">
                  <c:v>3</c:v>
                </c:pt>
                <c:pt idx="127">
                  <c:v>3</c:v>
                </c:pt>
                <c:pt idx="128">
                  <c:v>8</c:v>
                </c:pt>
                <c:pt idx="129">
                  <c:v>13</c:v>
                </c:pt>
                <c:pt idx="130">
                  <c:v>6</c:v>
                </c:pt>
                <c:pt idx="131">
                  <c:v>6</c:v>
                </c:pt>
                <c:pt idx="132">
                  <c:v>6</c:v>
                </c:pt>
                <c:pt idx="133">
                  <c:v>5</c:v>
                </c:pt>
                <c:pt idx="134">
                  <c:v>8</c:v>
                </c:pt>
                <c:pt idx="135">
                  <c:v>8</c:v>
                </c:pt>
                <c:pt idx="136">
                  <c:v>8</c:v>
                </c:pt>
                <c:pt idx="137">
                  <c:v>5</c:v>
                </c:pt>
                <c:pt idx="138">
                  <c:v>3</c:v>
                </c:pt>
                <c:pt idx="139">
                  <c:v>2</c:v>
                </c:pt>
                <c:pt idx="140">
                  <c:v>3</c:v>
                </c:pt>
                <c:pt idx="141">
                  <c:v>5</c:v>
                </c:pt>
                <c:pt idx="142">
                  <c:v>6</c:v>
                </c:pt>
                <c:pt idx="143">
                  <c:v>6</c:v>
                </c:pt>
                <c:pt idx="144">
                  <c:v>6</c:v>
                </c:pt>
                <c:pt idx="145">
                  <c:v>4</c:v>
                </c:pt>
                <c:pt idx="146">
                  <c:v>3</c:v>
                </c:pt>
                <c:pt idx="147">
                  <c:v>5</c:v>
                </c:pt>
                <c:pt idx="148">
                  <c:v>4</c:v>
                </c:pt>
                <c:pt idx="149">
                  <c:v>5</c:v>
                </c:pt>
                <c:pt idx="150">
                  <c:v>4</c:v>
                </c:pt>
                <c:pt idx="151">
                  <c:v>5</c:v>
                </c:pt>
                <c:pt idx="152">
                  <c:v>4</c:v>
                </c:pt>
                <c:pt idx="153">
                  <c:v>6</c:v>
                </c:pt>
                <c:pt idx="154">
                  <c:v>8</c:v>
                </c:pt>
                <c:pt idx="155">
                  <c:v>4</c:v>
                </c:pt>
                <c:pt idx="156">
                  <c:v>4</c:v>
                </c:pt>
                <c:pt idx="157">
                  <c:v>4</c:v>
                </c:pt>
                <c:pt idx="158">
                  <c:v>6</c:v>
                </c:pt>
                <c:pt idx="159">
                  <c:v>6</c:v>
                </c:pt>
                <c:pt idx="160">
                  <c:v>6</c:v>
                </c:pt>
                <c:pt idx="161">
                  <c:v>4</c:v>
                </c:pt>
                <c:pt idx="162">
                  <c:v>6</c:v>
                </c:pt>
                <c:pt idx="163">
                  <c:v>5</c:v>
                </c:pt>
                <c:pt idx="164">
                  <c:v>6</c:v>
                </c:pt>
                <c:pt idx="165">
                  <c:v>5</c:v>
                </c:pt>
                <c:pt idx="166">
                  <c:v>4</c:v>
                </c:pt>
                <c:pt idx="167">
                  <c:v>3</c:v>
                </c:pt>
                <c:pt idx="168">
                  <c:v>6</c:v>
                </c:pt>
                <c:pt idx="169">
                  <c:v>6</c:v>
                </c:pt>
                <c:pt idx="170">
                  <c:v>7</c:v>
                </c:pt>
                <c:pt idx="171">
                  <c:v>9</c:v>
                </c:pt>
                <c:pt idx="172">
                  <c:v>6</c:v>
                </c:pt>
                <c:pt idx="173">
                  <c:v>2</c:v>
                </c:pt>
                <c:pt idx="174">
                  <c:v>6</c:v>
                </c:pt>
                <c:pt idx="175">
                  <c:v>5</c:v>
                </c:pt>
                <c:pt idx="176">
                  <c:v>5</c:v>
                </c:pt>
                <c:pt idx="177">
                  <c:v>5</c:v>
                </c:pt>
                <c:pt idx="178">
                  <c:v>5</c:v>
                </c:pt>
                <c:pt idx="179">
                  <c:v>7</c:v>
                </c:pt>
                <c:pt idx="180">
                  <c:v>5</c:v>
                </c:pt>
                <c:pt idx="181">
                  <c:v>5</c:v>
                </c:pt>
                <c:pt idx="182">
                  <c:v>7</c:v>
                </c:pt>
                <c:pt idx="183">
                  <c:v>8</c:v>
                </c:pt>
                <c:pt idx="184">
                  <c:v>5</c:v>
                </c:pt>
                <c:pt idx="185">
                  <c:v>7</c:v>
                </c:pt>
                <c:pt idx="186">
                  <c:v>5</c:v>
                </c:pt>
                <c:pt idx="187">
                  <c:v>8</c:v>
                </c:pt>
                <c:pt idx="188">
                  <c:v>7</c:v>
                </c:pt>
                <c:pt idx="189">
                  <c:v>6</c:v>
                </c:pt>
                <c:pt idx="190">
                  <c:v>5</c:v>
                </c:pt>
                <c:pt idx="191">
                  <c:v>9</c:v>
                </c:pt>
                <c:pt idx="192">
                  <c:v>7</c:v>
                </c:pt>
                <c:pt idx="193">
                  <c:v>7</c:v>
                </c:pt>
                <c:pt idx="194">
                  <c:v>6</c:v>
                </c:pt>
                <c:pt idx="195">
                  <c:v>7</c:v>
                </c:pt>
                <c:pt idx="196">
                  <c:v>6</c:v>
                </c:pt>
                <c:pt idx="197">
                  <c:v>4</c:v>
                </c:pt>
                <c:pt idx="198">
                  <c:v>6</c:v>
                </c:pt>
                <c:pt idx="199">
                  <c:v>2</c:v>
                </c:pt>
                <c:pt idx="200">
                  <c:v>5</c:v>
                </c:pt>
                <c:pt idx="201">
                  <c:v>5</c:v>
                </c:pt>
                <c:pt idx="202">
                  <c:v>7</c:v>
                </c:pt>
                <c:pt idx="203">
                  <c:v>7</c:v>
                </c:pt>
                <c:pt idx="204">
                  <c:v>8</c:v>
                </c:pt>
                <c:pt idx="205">
                  <c:v>8</c:v>
                </c:pt>
                <c:pt idx="206">
                  <c:v>11</c:v>
                </c:pt>
                <c:pt idx="207">
                  <c:v>9</c:v>
                </c:pt>
                <c:pt idx="208">
                  <c:v>4</c:v>
                </c:pt>
                <c:pt idx="209">
                  <c:v>4</c:v>
                </c:pt>
                <c:pt idx="210">
                  <c:v>1</c:v>
                </c:pt>
                <c:pt idx="211">
                  <c:v>5</c:v>
                </c:pt>
                <c:pt idx="212">
                  <c:v>3</c:v>
                </c:pt>
                <c:pt idx="213">
                  <c:v>2</c:v>
                </c:pt>
                <c:pt idx="214">
                  <c:v>0</c:v>
                </c:pt>
                <c:pt idx="215">
                  <c:v>1</c:v>
                </c:pt>
                <c:pt idx="216">
                  <c:v>8</c:v>
                </c:pt>
                <c:pt idx="217">
                  <c:v>3</c:v>
                </c:pt>
                <c:pt idx="218">
                  <c:v>4</c:v>
                </c:pt>
                <c:pt idx="219">
                  <c:v>5</c:v>
                </c:pt>
                <c:pt idx="220">
                  <c:v>2</c:v>
                </c:pt>
                <c:pt idx="221">
                  <c:v>5</c:v>
                </c:pt>
                <c:pt idx="222">
                  <c:v>4</c:v>
                </c:pt>
                <c:pt idx="223">
                  <c:v>3</c:v>
                </c:pt>
                <c:pt idx="224">
                  <c:v>3</c:v>
                </c:pt>
                <c:pt idx="225">
                  <c:v>2</c:v>
                </c:pt>
                <c:pt idx="226">
                  <c:v>6</c:v>
                </c:pt>
                <c:pt idx="227">
                  <c:v>6</c:v>
                </c:pt>
                <c:pt idx="228">
                  <c:v>2</c:v>
                </c:pt>
                <c:pt idx="229">
                  <c:v>7</c:v>
                </c:pt>
                <c:pt idx="230">
                  <c:v>3</c:v>
                </c:pt>
                <c:pt idx="231">
                  <c:v>3</c:v>
                </c:pt>
                <c:pt idx="232">
                  <c:v>1</c:v>
                </c:pt>
              </c:numCache>
            </c:numRef>
          </c:xVal>
          <c:yVal>
            <c:numRef>
              <c:f>BestLDDTI_and_SMILES!$C$2:$C$234</c:f>
              <c:numCache>
                <c:formatCode>General</c:formatCode>
                <c:ptCount val="233"/>
                <c:pt idx="0">
                  <c:v>0.63696766545375161</c:v>
                </c:pt>
                <c:pt idx="1">
                  <c:v>0.60528854387147057</c:v>
                </c:pt>
                <c:pt idx="2">
                  <c:v>0.54533340756235427</c:v>
                </c:pt>
                <c:pt idx="3">
                  <c:v>0.64123988665383413</c:v>
                </c:pt>
                <c:pt idx="4">
                  <c:v>0.66468719244003283</c:v>
                </c:pt>
                <c:pt idx="5">
                  <c:v>0.55758061366421807</c:v>
                </c:pt>
                <c:pt idx="6">
                  <c:v>0.59374981187283971</c:v>
                </c:pt>
                <c:pt idx="7">
                  <c:v>0.63011163423458716</c:v>
                </c:pt>
                <c:pt idx="8">
                  <c:v>0.60368101247425709</c:v>
                </c:pt>
                <c:pt idx="9">
                  <c:v>0.72986226048200331</c:v>
                </c:pt>
                <c:pt idx="10">
                  <c:v>0.58905999660491914</c:v>
                </c:pt>
                <c:pt idx="11">
                  <c:v>0.50354680418968178</c:v>
                </c:pt>
                <c:pt idx="12">
                  <c:v>0.61664556327366038</c:v>
                </c:pt>
                <c:pt idx="13">
                  <c:v>0.67155130284613562</c:v>
                </c:pt>
                <c:pt idx="14">
                  <c:v>0.48032727787891999</c:v>
                </c:pt>
                <c:pt idx="15">
                  <c:v>0.67110000575582163</c:v>
                </c:pt>
                <c:pt idx="16">
                  <c:v>0.60013359213868755</c:v>
                </c:pt>
                <c:pt idx="17">
                  <c:v>0.69114569124990477</c:v>
                </c:pt>
                <c:pt idx="18">
                  <c:v>0.70432511023406297</c:v>
                </c:pt>
                <c:pt idx="19">
                  <c:v>0.39824487566947908</c:v>
                </c:pt>
                <c:pt idx="20">
                  <c:v>0.48831058092988427</c:v>
                </c:pt>
                <c:pt idx="21">
                  <c:v>0.46468357154383078</c:v>
                </c:pt>
                <c:pt idx="22">
                  <c:v>0.45249710604548427</c:v>
                </c:pt>
                <c:pt idx="23">
                  <c:v>0.39691431865096055</c:v>
                </c:pt>
                <c:pt idx="24">
                  <c:v>0.46764930078516792</c:v>
                </c:pt>
                <c:pt idx="25">
                  <c:v>0.4561958406930382</c:v>
                </c:pt>
                <c:pt idx="26">
                  <c:v>0.47938457876443824</c:v>
                </c:pt>
                <c:pt idx="27">
                  <c:v>0.57694162692253759</c:v>
                </c:pt>
                <c:pt idx="28">
                  <c:v>0.44531389579176872</c:v>
                </c:pt>
                <c:pt idx="29">
                  <c:v>0.48081685185432405</c:v>
                </c:pt>
                <c:pt idx="30">
                  <c:v>0.49648301213979695</c:v>
                </c:pt>
                <c:pt idx="31">
                  <c:v>0.47289960583051022</c:v>
                </c:pt>
                <c:pt idx="32">
                  <c:v>0.51076380876095373</c:v>
                </c:pt>
                <c:pt idx="33">
                  <c:v>0.42540621787309602</c:v>
                </c:pt>
                <c:pt idx="34">
                  <c:v>0.46129128811034259</c:v>
                </c:pt>
                <c:pt idx="35">
                  <c:v>0.44885944038629505</c:v>
                </c:pt>
                <c:pt idx="36">
                  <c:v>0.43877546262481909</c:v>
                </c:pt>
                <c:pt idx="37">
                  <c:v>0.46853491149842696</c:v>
                </c:pt>
                <c:pt idx="38">
                  <c:v>0.55163978615945009</c:v>
                </c:pt>
                <c:pt idx="39">
                  <c:v>0.46640154868364297</c:v>
                </c:pt>
                <c:pt idx="40">
                  <c:v>0.5042688450217242</c:v>
                </c:pt>
                <c:pt idx="41">
                  <c:v>0.48270519596079092</c:v>
                </c:pt>
                <c:pt idx="42">
                  <c:v>0.38193692103028254</c:v>
                </c:pt>
                <c:pt idx="43">
                  <c:v>0.44085600823163951</c:v>
                </c:pt>
                <c:pt idx="44">
                  <c:v>0.41763301968574479</c:v>
                </c:pt>
                <c:pt idx="45">
                  <c:v>0.515691228508949</c:v>
                </c:pt>
                <c:pt idx="46">
                  <c:v>0.51138775885105103</c:v>
                </c:pt>
                <c:pt idx="47">
                  <c:v>0.50253776655248938</c:v>
                </c:pt>
                <c:pt idx="48">
                  <c:v>0.48740269150584908</c:v>
                </c:pt>
                <c:pt idx="49">
                  <c:v>0.43078012826542017</c:v>
                </c:pt>
                <c:pt idx="50">
                  <c:v>0.5123493600015836</c:v>
                </c:pt>
                <c:pt idx="51">
                  <c:v>0.50906778840968969</c:v>
                </c:pt>
                <c:pt idx="52">
                  <c:v>0.52347365642587307</c:v>
                </c:pt>
                <c:pt idx="53">
                  <c:v>0.49858671085288098</c:v>
                </c:pt>
                <c:pt idx="54">
                  <c:v>0.60167636454105344</c:v>
                </c:pt>
                <c:pt idx="55">
                  <c:v>0.40965047571808055</c:v>
                </c:pt>
                <c:pt idx="56">
                  <c:v>0.53126666477570916</c:v>
                </c:pt>
                <c:pt idx="57">
                  <c:v>0.55144222670545151</c:v>
                </c:pt>
                <c:pt idx="58">
                  <c:v>0.57039286103099551</c:v>
                </c:pt>
                <c:pt idx="59">
                  <c:v>0.49008072920453999</c:v>
                </c:pt>
                <c:pt idx="60">
                  <c:v>0.5572365905073553</c:v>
                </c:pt>
                <c:pt idx="61">
                  <c:v>0.62026053884377053</c:v>
                </c:pt>
                <c:pt idx="62">
                  <c:v>0.57427146077156033</c:v>
                </c:pt>
                <c:pt idx="63">
                  <c:v>0.51159695681670414</c:v>
                </c:pt>
                <c:pt idx="64">
                  <c:v>0.4955573780462143</c:v>
                </c:pt>
                <c:pt idx="65">
                  <c:v>0.62740488878140821</c:v>
                </c:pt>
                <c:pt idx="66">
                  <c:v>0.5377676355838773</c:v>
                </c:pt>
                <c:pt idx="67">
                  <c:v>0.48828130992858282</c:v>
                </c:pt>
                <c:pt idx="68">
                  <c:v>0.51789972620705715</c:v>
                </c:pt>
                <c:pt idx="69">
                  <c:v>0.66368464566767182</c:v>
                </c:pt>
                <c:pt idx="70">
                  <c:v>0.53300121705979076</c:v>
                </c:pt>
                <c:pt idx="71">
                  <c:v>0.65956102550029716</c:v>
                </c:pt>
                <c:pt idx="72">
                  <c:v>0.2983320492506023</c:v>
                </c:pt>
                <c:pt idx="73">
                  <c:v>0.51005042344331697</c:v>
                </c:pt>
                <c:pt idx="74">
                  <c:v>0.59161253956456938</c:v>
                </c:pt>
                <c:pt idx="75">
                  <c:v>0.46678100464244648</c:v>
                </c:pt>
                <c:pt idx="76">
                  <c:v>0.50347960481177179</c:v>
                </c:pt>
                <c:pt idx="77">
                  <c:v>0.55002639539863718</c:v>
                </c:pt>
                <c:pt idx="78">
                  <c:v>0.51369348330342224</c:v>
                </c:pt>
                <c:pt idx="79">
                  <c:v>0.53687880405535271</c:v>
                </c:pt>
                <c:pt idx="80">
                  <c:v>0.50122549571096864</c:v>
                </c:pt>
                <c:pt idx="81">
                  <c:v>0.50142475098371475</c:v>
                </c:pt>
                <c:pt idx="82">
                  <c:v>0.41218096204101989</c:v>
                </c:pt>
                <c:pt idx="83">
                  <c:v>0.56079130587370474</c:v>
                </c:pt>
                <c:pt idx="84">
                  <c:v>0.45020256161689715</c:v>
                </c:pt>
                <c:pt idx="85">
                  <c:v>0.57157851874828303</c:v>
                </c:pt>
                <c:pt idx="86">
                  <c:v>0.63523674130439711</c:v>
                </c:pt>
                <c:pt idx="87">
                  <c:v>0.65109908580779996</c:v>
                </c:pt>
                <c:pt idx="88">
                  <c:v>0.41120949387550326</c:v>
                </c:pt>
                <c:pt idx="89">
                  <c:v>0.47127116001818442</c:v>
                </c:pt>
                <c:pt idx="90">
                  <c:v>0.46471350014209678</c:v>
                </c:pt>
                <c:pt idx="91">
                  <c:v>0.54921910228828563</c:v>
                </c:pt>
                <c:pt idx="92">
                  <c:v>0.497272661887109</c:v>
                </c:pt>
                <c:pt idx="93">
                  <c:v>0.53152208651105537</c:v>
                </c:pt>
                <c:pt idx="94">
                  <c:v>0.46518233892592487</c:v>
                </c:pt>
                <c:pt idx="95">
                  <c:v>0.5340541860461232</c:v>
                </c:pt>
                <c:pt idx="96">
                  <c:v>0.31468069776892604</c:v>
                </c:pt>
                <c:pt idx="97">
                  <c:v>0.53865307494997938</c:v>
                </c:pt>
                <c:pt idx="98">
                  <c:v>0.45828030475725678</c:v>
                </c:pt>
                <c:pt idx="99">
                  <c:v>0.52729862943912542</c:v>
                </c:pt>
                <c:pt idx="100">
                  <c:v>0.53067821949720351</c:v>
                </c:pt>
                <c:pt idx="101">
                  <c:v>0.52887842833995802</c:v>
                </c:pt>
                <c:pt idx="102">
                  <c:v>0.44109293036162817</c:v>
                </c:pt>
                <c:pt idx="103">
                  <c:v>0.52568364764253273</c:v>
                </c:pt>
                <c:pt idx="104">
                  <c:v>0.48753168247640088</c:v>
                </c:pt>
                <c:pt idx="105">
                  <c:v>0.34119691440592609</c:v>
                </c:pt>
                <c:pt idx="106">
                  <c:v>0.55473890497038714</c:v>
                </c:pt>
                <c:pt idx="107">
                  <c:v>0.50616629034280736</c:v>
                </c:pt>
                <c:pt idx="108">
                  <c:v>0.43423176370561078</c:v>
                </c:pt>
                <c:pt idx="109">
                  <c:v>0.3397595559557276</c:v>
                </c:pt>
                <c:pt idx="110">
                  <c:v>0.50318795084953283</c:v>
                </c:pt>
                <c:pt idx="111">
                  <c:v>0.41860557285447886</c:v>
                </c:pt>
                <c:pt idx="112">
                  <c:v>0.48501293037248655</c:v>
                </c:pt>
                <c:pt idx="113">
                  <c:v>0.46818363356093534</c:v>
                </c:pt>
                <c:pt idx="114">
                  <c:v>0.46058687835931733</c:v>
                </c:pt>
                <c:pt idx="115">
                  <c:v>0.66278416872024504</c:v>
                </c:pt>
                <c:pt idx="116">
                  <c:v>0.56158456951379754</c:v>
                </c:pt>
                <c:pt idx="117">
                  <c:v>0.60391917095209113</c:v>
                </c:pt>
                <c:pt idx="118">
                  <c:v>0.23836042188728801</c:v>
                </c:pt>
                <c:pt idx="119">
                  <c:v>0.51681767776608423</c:v>
                </c:pt>
                <c:pt idx="120">
                  <c:v>0.44053155245880254</c:v>
                </c:pt>
                <c:pt idx="121">
                  <c:v>0.58618981453279639</c:v>
                </c:pt>
                <c:pt idx="122">
                  <c:v>0.48027677120019963</c:v>
                </c:pt>
                <c:pt idx="123">
                  <c:v>0.60737493479003468</c:v>
                </c:pt>
                <c:pt idx="124">
                  <c:v>0.47774515300989112</c:v>
                </c:pt>
                <c:pt idx="125">
                  <c:v>0.59351011365652051</c:v>
                </c:pt>
                <c:pt idx="126">
                  <c:v>0.48009936782446749</c:v>
                </c:pt>
                <c:pt idx="127">
                  <c:v>0.59411454821626319</c:v>
                </c:pt>
                <c:pt idx="128">
                  <c:v>0.42226515896618322</c:v>
                </c:pt>
                <c:pt idx="129">
                  <c:v>0.41179494701680641</c:v>
                </c:pt>
                <c:pt idx="130">
                  <c:v>0.47893082536756953</c:v>
                </c:pt>
                <c:pt idx="131">
                  <c:v>0.53044087350368474</c:v>
                </c:pt>
                <c:pt idx="132">
                  <c:v>0.60216170145819559</c:v>
                </c:pt>
                <c:pt idx="133">
                  <c:v>0.47023727434376833</c:v>
                </c:pt>
                <c:pt idx="134">
                  <c:v>0.56128146188954486</c:v>
                </c:pt>
                <c:pt idx="135">
                  <c:v>0.54468300628165367</c:v>
                </c:pt>
                <c:pt idx="136">
                  <c:v>0.38422485470771761</c:v>
                </c:pt>
                <c:pt idx="137">
                  <c:v>0.44173700129613236</c:v>
                </c:pt>
                <c:pt idx="138">
                  <c:v>0.62105309814214682</c:v>
                </c:pt>
                <c:pt idx="139">
                  <c:v>0.66086623728275273</c:v>
                </c:pt>
                <c:pt idx="140">
                  <c:v>0.67390804399143533</c:v>
                </c:pt>
                <c:pt idx="141">
                  <c:v>0.5117165142049388</c:v>
                </c:pt>
                <c:pt idx="142">
                  <c:v>0.44414481236821085</c:v>
                </c:pt>
                <c:pt idx="143">
                  <c:v>0.53386400520801514</c:v>
                </c:pt>
                <c:pt idx="144">
                  <c:v>0.5551521982187807</c:v>
                </c:pt>
                <c:pt idx="145">
                  <c:v>0.3673737787466958</c:v>
                </c:pt>
                <c:pt idx="146">
                  <c:v>0.48929475417191293</c:v>
                </c:pt>
                <c:pt idx="147">
                  <c:v>0.36160626143217067</c:v>
                </c:pt>
                <c:pt idx="148">
                  <c:v>0.47725166261196095</c:v>
                </c:pt>
                <c:pt idx="149">
                  <c:v>0.49595352075993965</c:v>
                </c:pt>
                <c:pt idx="150">
                  <c:v>0.50145615575214197</c:v>
                </c:pt>
                <c:pt idx="151">
                  <c:v>0.49156978895718362</c:v>
                </c:pt>
                <c:pt idx="152">
                  <c:v>0.62087366807584943</c:v>
                </c:pt>
                <c:pt idx="153">
                  <c:v>0.36866362422704668</c:v>
                </c:pt>
                <c:pt idx="154">
                  <c:v>0.33679747581481889</c:v>
                </c:pt>
                <c:pt idx="155">
                  <c:v>0.54827856769164363</c:v>
                </c:pt>
                <c:pt idx="156">
                  <c:v>0.53311248465130701</c:v>
                </c:pt>
                <c:pt idx="157">
                  <c:v>0.54691780700037851</c:v>
                </c:pt>
                <c:pt idx="158">
                  <c:v>0.62079140233496799</c:v>
                </c:pt>
                <c:pt idx="159">
                  <c:v>0.35390760868787718</c:v>
                </c:pt>
                <c:pt idx="160">
                  <c:v>0.55214314224819316</c:v>
                </c:pt>
                <c:pt idx="161">
                  <c:v>0.51193145678068175</c:v>
                </c:pt>
                <c:pt idx="162">
                  <c:v>0.52112969538817777</c:v>
                </c:pt>
                <c:pt idx="163">
                  <c:v>0.49541123428692391</c:v>
                </c:pt>
                <c:pt idx="164">
                  <c:v>0.57319546149422695</c:v>
                </c:pt>
                <c:pt idx="165">
                  <c:v>0.61914025515317883</c:v>
                </c:pt>
                <c:pt idx="166">
                  <c:v>0.45274683786556075</c:v>
                </c:pt>
                <c:pt idx="167">
                  <c:v>0.40712473774328783</c:v>
                </c:pt>
                <c:pt idx="168">
                  <c:v>0.37110977992415389</c:v>
                </c:pt>
                <c:pt idx="169">
                  <c:v>0.44424321016539636</c:v>
                </c:pt>
                <c:pt idx="170">
                  <c:v>0.36105076782405326</c:v>
                </c:pt>
                <c:pt idx="171">
                  <c:v>0.40141631445536957</c:v>
                </c:pt>
                <c:pt idx="172">
                  <c:v>0.43136069923639259</c:v>
                </c:pt>
                <c:pt idx="173">
                  <c:v>0.57760874678691199</c:v>
                </c:pt>
                <c:pt idx="174">
                  <c:v>0.51816999495029425</c:v>
                </c:pt>
                <c:pt idx="175">
                  <c:v>0.4295122024292744</c:v>
                </c:pt>
                <c:pt idx="176">
                  <c:v>0.36883183258275148</c:v>
                </c:pt>
                <c:pt idx="177">
                  <c:v>0.39262479245662663</c:v>
                </c:pt>
                <c:pt idx="178">
                  <c:v>0.36376077619691644</c:v>
                </c:pt>
                <c:pt idx="179">
                  <c:v>0.40656813544531617</c:v>
                </c:pt>
                <c:pt idx="180">
                  <c:v>0.43112140953540767</c:v>
                </c:pt>
                <c:pt idx="181">
                  <c:v>0.38970803345243099</c:v>
                </c:pt>
                <c:pt idx="182">
                  <c:v>0.40627348691225007</c:v>
                </c:pt>
                <c:pt idx="183">
                  <c:v>0.54920054289201869</c:v>
                </c:pt>
                <c:pt idx="184">
                  <c:v>0.64919050627698482</c:v>
                </c:pt>
                <c:pt idx="185">
                  <c:v>0.51650169336547425</c:v>
                </c:pt>
                <c:pt idx="186">
                  <c:v>0.47074469859185386</c:v>
                </c:pt>
                <c:pt idx="187">
                  <c:v>0.4891700828447933</c:v>
                </c:pt>
                <c:pt idx="188">
                  <c:v>0.49520136229693867</c:v>
                </c:pt>
                <c:pt idx="189">
                  <c:v>0.45358578674495176</c:v>
                </c:pt>
                <c:pt idx="190">
                  <c:v>0.38196525186300251</c:v>
                </c:pt>
                <c:pt idx="191">
                  <c:v>0.5868717447544135</c:v>
                </c:pt>
                <c:pt idx="192">
                  <c:v>0.38525755017995805</c:v>
                </c:pt>
                <c:pt idx="193">
                  <c:v>0.53105487798651019</c:v>
                </c:pt>
                <c:pt idx="194">
                  <c:v>0.41804304122924774</c:v>
                </c:pt>
                <c:pt idx="195">
                  <c:v>0.32958663410196659</c:v>
                </c:pt>
                <c:pt idx="196">
                  <c:v>0.42095007126529982</c:v>
                </c:pt>
                <c:pt idx="197">
                  <c:v>0.48251244506758145</c:v>
                </c:pt>
                <c:pt idx="198">
                  <c:v>0.4381604635715482</c:v>
                </c:pt>
                <c:pt idx="199">
                  <c:v>0.70487570827421908</c:v>
                </c:pt>
                <c:pt idx="200">
                  <c:v>0.4669508564547864</c:v>
                </c:pt>
                <c:pt idx="201">
                  <c:v>0.52214185133576363</c:v>
                </c:pt>
                <c:pt idx="202">
                  <c:v>0.531859988463111</c:v>
                </c:pt>
                <c:pt idx="203">
                  <c:v>0.43505429759621583</c:v>
                </c:pt>
                <c:pt idx="204">
                  <c:v>0.49098665391405394</c:v>
                </c:pt>
                <c:pt idx="205">
                  <c:v>0.49112227186560592</c:v>
                </c:pt>
                <c:pt idx="206">
                  <c:v>0.43852328717708544</c:v>
                </c:pt>
                <c:pt idx="207">
                  <c:v>0.54414535954594578</c:v>
                </c:pt>
                <c:pt idx="208">
                  <c:v>0.56569707930088009</c:v>
                </c:pt>
                <c:pt idx="209">
                  <c:v>0.54736836135387379</c:v>
                </c:pt>
                <c:pt idx="210">
                  <c:v>0.511912270994482</c:v>
                </c:pt>
                <c:pt idx="211">
                  <c:v>0.37776338992019448</c:v>
                </c:pt>
                <c:pt idx="212">
                  <c:v>0.41366609061757681</c:v>
                </c:pt>
                <c:pt idx="213">
                  <c:v>0.5171953338384625</c:v>
                </c:pt>
                <c:pt idx="214">
                  <c:v>0.62219035159796454</c:v>
                </c:pt>
                <c:pt idx="215">
                  <c:v>0.57357677312800615</c:v>
                </c:pt>
                <c:pt idx="216">
                  <c:v>0.61630716919898965</c:v>
                </c:pt>
                <c:pt idx="217">
                  <c:v>0.50625997580684001</c:v>
                </c:pt>
                <c:pt idx="218">
                  <c:v>0.57398767583072141</c:v>
                </c:pt>
                <c:pt idx="219">
                  <c:v>0.60832356095314</c:v>
                </c:pt>
                <c:pt idx="220">
                  <c:v>0.5539842592731401</c:v>
                </c:pt>
                <c:pt idx="221">
                  <c:v>0.59864949166774706</c:v>
                </c:pt>
                <c:pt idx="222">
                  <c:v>0.54928258256055384</c:v>
                </c:pt>
                <c:pt idx="223">
                  <c:v>0.58270613239570079</c:v>
                </c:pt>
                <c:pt idx="224">
                  <c:v>0.66752188901106491</c:v>
                </c:pt>
                <c:pt idx="225">
                  <c:v>0.57832623344613221</c:v>
                </c:pt>
                <c:pt idx="226">
                  <c:v>0.47558198739653018</c:v>
                </c:pt>
                <c:pt idx="227">
                  <c:v>0.53924356579780564</c:v>
                </c:pt>
                <c:pt idx="228">
                  <c:v>0.61584837257862057</c:v>
                </c:pt>
                <c:pt idx="229">
                  <c:v>0.48173988401889756</c:v>
                </c:pt>
                <c:pt idx="230">
                  <c:v>0.71294090864606752</c:v>
                </c:pt>
                <c:pt idx="231">
                  <c:v>0.72917917246619834</c:v>
                </c:pt>
                <c:pt idx="232">
                  <c:v>0.28738156206038007</c:v>
                </c:pt>
              </c:numCache>
            </c:numRef>
          </c:yVal>
          <c:smooth val="0"/>
          <c:extLst>
            <c:ext xmlns:c16="http://schemas.microsoft.com/office/drawing/2014/chart" uri="{C3380CC4-5D6E-409C-BE32-E72D297353CC}">
              <c16:uniqueId val="{00000001-216E-4AB3-8574-13B0B5ADA5F3}"/>
            </c:ext>
          </c:extLst>
        </c:ser>
        <c:dLbls>
          <c:showLegendKey val="0"/>
          <c:showVal val="0"/>
          <c:showCatName val="0"/>
          <c:showSerName val="0"/>
          <c:showPercent val="0"/>
          <c:showBubbleSize val="0"/>
        </c:dLbls>
        <c:axId val="1054574800"/>
        <c:axId val="1054575160"/>
      </c:scatterChart>
      <c:valAx>
        <c:axId val="1054574800"/>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a:solidFill>
                      <a:sysClr val="windowText" lastClr="000000"/>
                    </a:solidFill>
                  </a:rPr>
                  <a:t>Number of Rotatable Bonds (via Data Warrior)</a:t>
                </a:r>
              </a:p>
            </c:rich>
          </c:tx>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054575160"/>
        <c:crosses val="autoZero"/>
        <c:crossBetween val="midCat"/>
      </c:valAx>
      <c:valAx>
        <c:axId val="1054575160"/>
        <c:scaling>
          <c:orientation val="minMax"/>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a:solidFill>
                      <a:sysClr val="windowText" lastClr="000000"/>
                    </a:solidFill>
                  </a:rPr>
                  <a:t>Mean Best lDDT_PLI</a:t>
                </a:r>
              </a:p>
            </c:rich>
          </c:tx>
          <c:layout>
            <c:manualLayout>
              <c:xMode val="edge"/>
              <c:yMode val="edge"/>
              <c:x val="6.5040650406504065E-3"/>
              <c:y val="0.15906264650405599"/>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05457480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BestLDDTI_and_SMILES!$C$1</c:f>
              <c:strCache>
                <c:ptCount val="1"/>
                <c:pt idx="0">
                  <c:v>Mean best lddt_PLI</c:v>
                </c:pt>
              </c:strCache>
            </c:strRef>
          </c:tx>
          <c:spPr>
            <a:ln w="381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0.44725314213452333"/>
                  <c:y val="0.26406851487314087"/>
                </c:manualLayout>
              </c:layout>
              <c:tx>
                <c:rich>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r>
                      <a:rPr lang="en-US" sz="1600" baseline="0" dirty="0"/>
                      <a:t>R² = 0.11</a:t>
                    </a:r>
                    <a:endParaRPr lang="en-US" sz="1600" dirty="0"/>
                  </a:p>
                </c:rich>
              </c:tx>
              <c:numFmt formatCode="General" sourceLinked="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trendlineLbl>
          </c:trendline>
          <c:xVal>
            <c:numRef>
              <c:f>BestLDDTI_and_SMILES!$B$2:$B$234</c:f>
              <c:numCache>
                <c:formatCode>General</c:formatCode>
                <c:ptCount val="233"/>
                <c:pt idx="0">
                  <c:v>32</c:v>
                </c:pt>
                <c:pt idx="1">
                  <c:v>37</c:v>
                </c:pt>
                <c:pt idx="2">
                  <c:v>31</c:v>
                </c:pt>
                <c:pt idx="3">
                  <c:v>30</c:v>
                </c:pt>
                <c:pt idx="4">
                  <c:v>30</c:v>
                </c:pt>
                <c:pt idx="5">
                  <c:v>39</c:v>
                </c:pt>
                <c:pt idx="6">
                  <c:v>30</c:v>
                </c:pt>
                <c:pt idx="7">
                  <c:v>31</c:v>
                </c:pt>
                <c:pt idx="8">
                  <c:v>32</c:v>
                </c:pt>
                <c:pt idx="9">
                  <c:v>24</c:v>
                </c:pt>
                <c:pt idx="10">
                  <c:v>30</c:v>
                </c:pt>
                <c:pt idx="11">
                  <c:v>29</c:v>
                </c:pt>
                <c:pt idx="12">
                  <c:v>27</c:v>
                </c:pt>
                <c:pt idx="13">
                  <c:v>24</c:v>
                </c:pt>
                <c:pt idx="14">
                  <c:v>31</c:v>
                </c:pt>
                <c:pt idx="15">
                  <c:v>29</c:v>
                </c:pt>
                <c:pt idx="16">
                  <c:v>30</c:v>
                </c:pt>
                <c:pt idx="17">
                  <c:v>37</c:v>
                </c:pt>
                <c:pt idx="18">
                  <c:v>31</c:v>
                </c:pt>
                <c:pt idx="19">
                  <c:v>29</c:v>
                </c:pt>
                <c:pt idx="20">
                  <c:v>40</c:v>
                </c:pt>
                <c:pt idx="21">
                  <c:v>39</c:v>
                </c:pt>
                <c:pt idx="22">
                  <c:v>41</c:v>
                </c:pt>
                <c:pt idx="23">
                  <c:v>47</c:v>
                </c:pt>
                <c:pt idx="24">
                  <c:v>31</c:v>
                </c:pt>
                <c:pt idx="25">
                  <c:v>29</c:v>
                </c:pt>
                <c:pt idx="26">
                  <c:v>31</c:v>
                </c:pt>
                <c:pt idx="27">
                  <c:v>42</c:v>
                </c:pt>
                <c:pt idx="28">
                  <c:v>39</c:v>
                </c:pt>
                <c:pt idx="29">
                  <c:v>39</c:v>
                </c:pt>
                <c:pt idx="30">
                  <c:v>40</c:v>
                </c:pt>
                <c:pt idx="31">
                  <c:v>39</c:v>
                </c:pt>
                <c:pt idx="32">
                  <c:v>39</c:v>
                </c:pt>
                <c:pt idx="33">
                  <c:v>40</c:v>
                </c:pt>
                <c:pt idx="34">
                  <c:v>36</c:v>
                </c:pt>
                <c:pt idx="35">
                  <c:v>40</c:v>
                </c:pt>
                <c:pt idx="36">
                  <c:v>30</c:v>
                </c:pt>
                <c:pt idx="37">
                  <c:v>40</c:v>
                </c:pt>
                <c:pt idx="38">
                  <c:v>33</c:v>
                </c:pt>
                <c:pt idx="39">
                  <c:v>35</c:v>
                </c:pt>
                <c:pt idx="40">
                  <c:v>32</c:v>
                </c:pt>
                <c:pt idx="41">
                  <c:v>31</c:v>
                </c:pt>
                <c:pt idx="42">
                  <c:v>30</c:v>
                </c:pt>
                <c:pt idx="43">
                  <c:v>37</c:v>
                </c:pt>
                <c:pt idx="44">
                  <c:v>35</c:v>
                </c:pt>
                <c:pt idx="45">
                  <c:v>25</c:v>
                </c:pt>
                <c:pt idx="46">
                  <c:v>22</c:v>
                </c:pt>
                <c:pt idx="47">
                  <c:v>24</c:v>
                </c:pt>
                <c:pt idx="48">
                  <c:v>23</c:v>
                </c:pt>
                <c:pt idx="49">
                  <c:v>29</c:v>
                </c:pt>
                <c:pt idx="50">
                  <c:v>24</c:v>
                </c:pt>
                <c:pt idx="51">
                  <c:v>31</c:v>
                </c:pt>
                <c:pt idx="52">
                  <c:v>23</c:v>
                </c:pt>
                <c:pt idx="53">
                  <c:v>22</c:v>
                </c:pt>
                <c:pt idx="54">
                  <c:v>26</c:v>
                </c:pt>
                <c:pt idx="55">
                  <c:v>35</c:v>
                </c:pt>
                <c:pt idx="56">
                  <c:v>30</c:v>
                </c:pt>
                <c:pt idx="57">
                  <c:v>26</c:v>
                </c:pt>
                <c:pt idx="58">
                  <c:v>25</c:v>
                </c:pt>
                <c:pt idx="59">
                  <c:v>28</c:v>
                </c:pt>
                <c:pt idx="60">
                  <c:v>28</c:v>
                </c:pt>
                <c:pt idx="61">
                  <c:v>30</c:v>
                </c:pt>
                <c:pt idx="62">
                  <c:v>27</c:v>
                </c:pt>
                <c:pt idx="63">
                  <c:v>30</c:v>
                </c:pt>
                <c:pt idx="64">
                  <c:v>22</c:v>
                </c:pt>
                <c:pt idx="65">
                  <c:v>25</c:v>
                </c:pt>
                <c:pt idx="66">
                  <c:v>28</c:v>
                </c:pt>
                <c:pt idx="67">
                  <c:v>30</c:v>
                </c:pt>
                <c:pt idx="68">
                  <c:v>29</c:v>
                </c:pt>
                <c:pt idx="69">
                  <c:v>23</c:v>
                </c:pt>
                <c:pt idx="70">
                  <c:v>20</c:v>
                </c:pt>
                <c:pt idx="71">
                  <c:v>27</c:v>
                </c:pt>
                <c:pt idx="72">
                  <c:v>33</c:v>
                </c:pt>
                <c:pt idx="73">
                  <c:v>39</c:v>
                </c:pt>
                <c:pt idx="74">
                  <c:v>24</c:v>
                </c:pt>
                <c:pt idx="75">
                  <c:v>32</c:v>
                </c:pt>
                <c:pt idx="76">
                  <c:v>22</c:v>
                </c:pt>
                <c:pt idx="77">
                  <c:v>32</c:v>
                </c:pt>
                <c:pt idx="78">
                  <c:v>18</c:v>
                </c:pt>
                <c:pt idx="79">
                  <c:v>34</c:v>
                </c:pt>
                <c:pt idx="80">
                  <c:v>22</c:v>
                </c:pt>
                <c:pt idx="81">
                  <c:v>33</c:v>
                </c:pt>
                <c:pt idx="82">
                  <c:v>31</c:v>
                </c:pt>
                <c:pt idx="83">
                  <c:v>35</c:v>
                </c:pt>
                <c:pt idx="84">
                  <c:v>38</c:v>
                </c:pt>
                <c:pt idx="85">
                  <c:v>36</c:v>
                </c:pt>
                <c:pt idx="86">
                  <c:v>22</c:v>
                </c:pt>
                <c:pt idx="87">
                  <c:v>34</c:v>
                </c:pt>
                <c:pt idx="88">
                  <c:v>36</c:v>
                </c:pt>
                <c:pt idx="89">
                  <c:v>36</c:v>
                </c:pt>
                <c:pt idx="90">
                  <c:v>32</c:v>
                </c:pt>
                <c:pt idx="91">
                  <c:v>33</c:v>
                </c:pt>
                <c:pt idx="92">
                  <c:v>29</c:v>
                </c:pt>
                <c:pt idx="93">
                  <c:v>25</c:v>
                </c:pt>
                <c:pt idx="94">
                  <c:v>24</c:v>
                </c:pt>
                <c:pt idx="95">
                  <c:v>35</c:v>
                </c:pt>
                <c:pt idx="96">
                  <c:v>21</c:v>
                </c:pt>
                <c:pt idx="97">
                  <c:v>36</c:v>
                </c:pt>
                <c:pt idx="98">
                  <c:v>32</c:v>
                </c:pt>
                <c:pt idx="99">
                  <c:v>36</c:v>
                </c:pt>
                <c:pt idx="100">
                  <c:v>24</c:v>
                </c:pt>
                <c:pt idx="101">
                  <c:v>34</c:v>
                </c:pt>
                <c:pt idx="102">
                  <c:v>36</c:v>
                </c:pt>
                <c:pt idx="103">
                  <c:v>30</c:v>
                </c:pt>
                <c:pt idx="104">
                  <c:v>41</c:v>
                </c:pt>
                <c:pt idx="105">
                  <c:v>27</c:v>
                </c:pt>
                <c:pt idx="106">
                  <c:v>25</c:v>
                </c:pt>
                <c:pt idx="107">
                  <c:v>20</c:v>
                </c:pt>
                <c:pt idx="108">
                  <c:v>38</c:v>
                </c:pt>
                <c:pt idx="109">
                  <c:v>32</c:v>
                </c:pt>
                <c:pt idx="110">
                  <c:v>35</c:v>
                </c:pt>
                <c:pt idx="111">
                  <c:v>42</c:v>
                </c:pt>
                <c:pt idx="112">
                  <c:v>29</c:v>
                </c:pt>
                <c:pt idx="113">
                  <c:v>39</c:v>
                </c:pt>
                <c:pt idx="114">
                  <c:v>21</c:v>
                </c:pt>
                <c:pt idx="115">
                  <c:v>19</c:v>
                </c:pt>
                <c:pt idx="116">
                  <c:v>34</c:v>
                </c:pt>
                <c:pt idx="117">
                  <c:v>34</c:v>
                </c:pt>
                <c:pt idx="118">
                  <c:v>35</c:v>
                </c:pt>
                <c:pt idx="119">
                  <c:v>38</c:v>
                </c:pt>
                <c:pt idx="120">
                  <c:v>34</c:v>
                </c:pt>
                <c:pt idx="121">
                  <c:v>34</c:v>
                </c:pt>
                <c:pt idx="122">
                  <c:v>36</c:v>
                </c:pt>
                <c:pt idx="123">
                  <c:v>27</c:v>
                </c:pt>
                <c:pt idx="124">
                  <c:v>30</c:v>
                </c:pt>
                <c:pt idx="125">
                  <c:v>36</c:v>
                </c:pt>
                <c:pt idx="126">
                  <c:v>35</c:v>
                </c:pt>
                <c:pt idx="127">
                  <c:v>20</c:v>
                </c:pt>
                <c:pt idx="128">
                  <c:v>40</c:v>
                </c:pt>
                <c:pt idx="129">
                  <c:v>39</c:v>
                </c:pt>
                <c:pt idx="130">
                  <c:v>38</c:v>
                </c:pt>
                <c:pt idx="131">
                  <c:v>34</c:v>
                </c:pt>
                <c:pt idx="132">
                  <c:v>37</c:v>
                </c:pt>
                <c:pt idx="133">
                  <c:v>37</c:v>
                </c:pt>
                <c:pt idx="134">
                  <c:v>36</c:v>
                </c:pt>
                <c:pt idx="135">
                  <c:v>35</c:v>
                </c:pt>
                <c:pt idx="136">
                  <c:v>30</c:v>
                </c:pt>
                <c:pt idx="137">
                  <c:v>31</c:v>
                </c:pt>
                <c:pt idx="138">
                  <c:v>27</c:v>
                </c:pt>
                <c:pt idx="139">
                  <c:v>26</c:v>
                </c:pt>
                <c:pt idx="140">
                  <c:v>29</c:v>
                </c:pt>
                <c:pt idx="141">
                  <c:v>25</c:v>
                </c:pt>
                <c:pt idx="142">
                  <c:v>38</c:v>
                </c:pt>
                <c:pt idx="143">
                  <c:v>36</c:v>
                </c:pt>
                <c:pt idx="144">
                  <c:v>27</c:v>
                </c:pt>
                <c:pt idx="145">
                  <c:v>31</c:v>
                </c:pt>
                <c:pt idx="146">
                  <c:v>24</c:v>
                </c:pt>
                <c:pt idx="147">
                  <c:v>33</c:v>
                </c:pt>
                <c:pt idx="148">
                  <c:v>24</c:v>
                </c:pt>
                <c:pt idx="149">
                  <c:v>31</c:v>
                </c:pt>
                <c:pt idx="150">
                  <c:v>24</c:v>
                </c:pt>
                <c:pt idx="151">
                  <c:v>27</c:v>
                </c:pt>
                <c:pt idx="152">
                  <c:v>29</c:v>
                </c:pt>
                <c:pt idx="153">
                  <c:v>35</c:v>
                </c:pt>
                <c:pt idx="154">
                  <c:v>39</c:v>
                </c:pt>
                <c:pt idx="155">
                  <c:v>19</c:v>
                </c:pt>
                <c:pt idx="156">
                  <c:v>20</c:v>
                </c:pt>
                <c:pt idx="157">
                  <c:v>20</c:v>
                </c:pt>
                <c:pt idx="158">
                  <c:v>35</c:v>
                </c:pt>
                <c:pt idx="159">
                  <c:v>37</c:v>
                </c:pt>
                <c:pt idx="160">
                  <c:v>38</c:v>
                </c:pt>
                <c:pt idx="161">
                  <c:v>23</c:v>
                </c:pt>
                <c:pt idx="162">
                  <c:v>38</c:v>
                </c:pt>
                <c:pt idx="163">
                  <c:v>24</c:v>
                </c:pt>
                <c:pt idx="164">
                  <c:v>34</c:v>
                </c:pt>
                <c:pt idx="165">
                  <c:v>29</c:v>
                </c:pt>
                <c:pt idx="166">
                  <c:v>26</c:v>
                </c:pt>
                <c:pt idx="167">
                  <c:v>26</c:v>
                </c:pt>
                <c:pt idx="168">
                  <c:v>38</c:v>
                </c:pt>
                <c:pt idx="169">
                  <c:v>24</c:v>
                </c:pt>
                <c:pt idx="170">
                  <c:v>36</c:v>
                </c:pt>
                <c:pt idx="171">
                  <c:v>39</c:v>
                </c:pt>
                <c:pt idx="172">
                  <c:v>39</c:v>
                </c:pt>
                <c:pt idx="173">
                  <c:v>20</c:v>
                </c:pt>
                <c:pt idx="174">
                  <c:v>38</c:v>
                </c:pt>
                <c:pt idx="175">
                  <c:v>34</c:v>
                </c:pt>
                <c:pt idx="176">
                  <c:v>34</c:v>
                </c:pt>
                <c:pt idx="177">
                  <c:v>35</c:v>
                </c:pt>
                <c:pt idx="178">
                  <c:v>36</c:v>
                </c:pt>
                <c:pt idx="179">
                  <c:v>31</c:v>
                </c:pt>
                <c:pt idx="180">
                  <c:v>35</c:v>
                </c:pt>
                <c:pt idx="181">
                  <c:v>35</c:v>
                </c:pt>
                <c:pt idx="182">
                  <c:v>38</c:v>
                </c:pt>
                <c:pt idx="183">
                  <c:v>36</c:v>
                </c:pt>
                <c:pt idx="184">
                  <c:v>23</c:v>
                </c:pt>
                <c:pt idx="185">
                  <c:v>36</c:v>
                </c:pt>
                <c:pt idx="186">
                  <c:v>34</c:v>
                </c:pt>
                <c:pt idx="187">
                  <c:v>39</c:v>
                </c:pt>
                <c:pt idx="188">
                  <c:v>36</c:v>
                </c:pt>
                <c:pt idx="189">
                  <c:v>40</c:v>
                </c:pt>
                <c:pt idx="190">
                  <c:v>34</c:v>
                </c:pt>
                <c:pt idx="191">
                  <c:v>32</c:v>
                </c:pt>
                <c:pt idx="192">
                  <c:v>37</c:v>
                </c:pt>
                <c:pt idx="193">
                  <c:v>42</c:v>
                </c:pt>
                <c:pt idx="194">
                  <c:v>38</c:v>
                </c:pt>
                <c:pt idx="195">
                  <c:v>37</c:v>
                </c:pt>
                <c:pt idx="196">
                  <c:v>36</c:v>
                </c:pt>
                <c:pt idx="197">
                  <c:v>17</c:v>
                </c:pt>
                <c:pt idx="198">
                  <c:v>42</c:v>
                </c:pt>
                <c:pt idx="199">
                  <c:v>18</c:v>
                </c:pt>
                <c:pt idx="200">
                  <c:v>41</c:v>
                </c:pt>
                <c:pt idx="201">
                  <c:v>21</c:v>
                </c:pt>
                <c:pt idx="202">
                  <c:v>39</c:v>
                </c:pt>
                <c:pt idx="203">
                  <c:v>40</c:v>
                </c:pt>
                <c:pt idx="204">
                  <c:v>38</c:v>
                </c:pt>
                <c:pt idx="205">
                  <c:v>39</c:v>
                </c:pt>
                <c:pt idx="206">
                  <c:v>36</c:v>
                </c:pt>
                <c:pt idx="207">
                  <c:v>38</c:v>
                </c:pt>
                <c:pt idx="208">
                  <c:v>19</c:v>
                </c:pt>
                <c:pt idx="209">
                  <c:v>23</c:v>
                </c:pt>
                <c:pt idx="210">
                  <c:v>16</c:v>
                </c:pt>
                <c:pt idx="211">
                  <c:v>25</c:v>
                </c:pt>
                <c:pt idx="212">
                  <c:v>18</c:v>
                </c:pt>
                <c:pt idx="213">
                  <c:v>14</c:v>
                </c:pt>
                <c:pt idx="214">
                  <c:v>8</c:v>
                </c:pt>
                <c:pt idx="215">
                  <c:v>8</c:v>
                </c:pt>
                <c:pt idx="216">
                  <c:v>28</c:v>
                </c:pt>
                <c:pt idx="217">
                  <c:v>18</c:v>
                </c:pt>
                <c:pt idx="218">
                  <c:v>24</c:v>
                </c:pt>
                <c:pt idx="219">
                  <c:v>25</c:v>
                </c:pt>
                <c:pt idx="220">
                  <c:v>23</c:v>
                </c:pt>
                <c:pt idx="221">
                  <c:v>25</c:v>
                </c:pt>
                <c:pt idx="222">
                  <c:v>26</c:v>
                </c:pt>
                <c:pt idx="223">
                  <c:v>16</c:v>
                </c:pt>
                <c:pt idx="224">
                  <c:v>23</c:v>
                </c:pt>
                <c:pt idx="225">
                  <c:v>24</c:v>
                </c:pt>
                <c:pt idx="226">
                  <c:v>20</c:v>
                </c:pt>
                <c:pt idx="227">
                  <c:v>22</c:v>
                </c:pt>
                <c:pt idx="228">
                  <c:v>20</c:v>
                </c:pt>
                <c:pt idx="229">
                  <c:v>29</c:v>
                </c:pt>
                <c:pt idx="230">
                  <c:v>22</c:v>
                </c:pt>
                <c:pt idx="231">
                  <c:v>23</c:v>
                </c:pt>
                <c:pt idx="232">
                  <c:v>19</c:v>
                </c:pt>
              </c:numCache>
            </c:numRef>
          </c:xVal>
          <c:yVal>
            <c:numRef>
              <c:f>BestLDDTI_and_SMILES!$C$2:$C$234</c:f>
              <c:numCache>
                <c:formatCode>General</c:formatCode>
                <c:ptCount val="233"/>
                <c:pt idx="0">
                  <c:v>0.63696766545375161</c:v>
                </c:pt>
                <c:pt idx="1">
                  <c:v>0.60528854387147057</c:v>
                </c:pt>
                <c:pt idx="2">
                  <c:v>0.54533340756235427</c:v>
                </c:pt>
                <c:pt idx="3">
                  <c:v>0.64123988665383413</c:v>
                </c:pt>
                <c:pt idx="4">
                  <c:v>0.66468719244003283</c:v>
                </c:pt>
                <c:pt idx="5">
                  <c:v>0.55758061366421807</c:v>
                </c:pt>
                <c:pt idx="6">
                  <c:v>0.59374981187283971</c:v>
                </c:pt>
                <c:pt idx="7">
                  <c:v>0.63011163423458716</c:v>
                </c:pt>
                <c:pt idx="8">
                  <c:v>0.60368101247425709</c:v>
                </c:pt>
                <c:pt idx="9">
                  <c:v>0.72986226048200331</c:v>
                </c:pt>
                <c:pt idx="10">
                  <c:v>0.58905999660491914</c:v>
                </c:pt>
                <c:pt idx="11">
                  <c:v>0.50354680418968178</c:v>
                </c:pt>
                <c:pt idx="12">
                  <c:v>0.61664556327366038</c:v>
                </c:pt>
                <c:pt idx="13">
                  <c:v>0.67155130284613562</c:v>
                </c:pt>
                <c:pt idx="14">
                  <c:v>0.48032727787891999</c:v>
                </c:pt>
                <c:pt idx="15">
                  <c:v>0.67110000575582163</c:v>
                </c:pt>
                <c:pt idx="16">
                  <c:v>0.60013359213868755</c:v>
                </c:pt>
                <c:pt idx="17">
                  <c:v>0.69114569124990477</c:v>
                </c:pt>
                <c:pt idx="18">
                  <c:v>0.70432511023406297</c:v>
                </c:pt>
                <c:pt idx="19">
                  <c:v>0.39824487566947908</c:v>
                </c:pt>
                <c:pt idx="20">
                  <c:v>0.48831058092988427</c:v>
                </c:pt>
                <c:pt idx="21">
                  <c:v>0.46468357154383078</c:v>
                </c:pt>
                <c:pt idx="22">
                  <c:v>0.45249710604548427</c:v>
                </c:pt>
                <c:pt idx="23">
                  <c:v>0.39691431865096055</c:v>
                </c:pt>
                <c:pt idx="24">
                  <c:v>0.46764930078516792</c:v>
                </c:pt>
                <c:pt idx="25">
                  <c:v>0.4561958406930382</c:v>
                </c:pt>
                <c:pt idx="26">
                  <c:v>0.47938457876443824</c:v>
                </c:pt>
                <c:pt idx="27">
                  <c:v>0.57694162692253759</c:v>
                </c:pt>
                <c:pt idx="28">
                  <c:v>0.44531389579176872</c:v>
                </c:pt>
                <c:pt idx="29">
                  <c:v>0.48081685185432405</c:v>
                </c:pt>
                <c:pt idx="30">
                  <c:v>0.49648301213979695</c:v>
                </c:pt>
                <c:pt idx="31">
                  <c:v>0.47289960583051022</c:v>
                </c:pt>
                <c:pt idx="32">
                  <c:v>0.51076380876095373</c:v>
                </c:pt>
                <c:pt idx="33">
                  <c:v>0.42540621787309602</c:v>
                </c:pt>
                <c:pt idx="34">
                  <c:v>0.46129128811034259</c:v>
                </c:pt>
                <c:pt idx="35">
                  <c:v>0.44885944038629505</c:v>
                </c:pt>
                <c:pt idx="36">
                  <c:v>0.43877546262481909</c:v>
                </c:pt>
                <c:pt idx="37">
                  <c:v>0.46853491149842696</c:v>
                </c:pt>
                <c:pt idx="38">
                  <c:v>0.55163978615945009</c:v>
                </c:pt>
                <c:pt idx="39">
                  <c:v>0.46640154868364297</c:v>
                </c:pt>
                <c:pt idx="40">
                  <c:v>0.5042688450217242</c:v>
                </c:pt>
                <c:pt idx="41">
                  <c:v>0.48270519596079092</c:v>
                </c:pt>
                <c:pt idx="42">
                  <c:v>0.38193692103028254</c:v>
                </c:pt>
                <c:pt idx="43">
                  <c:v>0.44085600823163951</c:v>
                </c:pt>
                <c:pt idx="44">
                  <c:v>0.41763301968574479</c:v>
                </c:pt>
                <c:pt idx="45">
                  <c:v>0.515691228508949</c:v>
                </c:pt>
                <c:pt idx="46">
                  <c:v>0.51138775885105103</c:v>
                </c:pt>
                <c:pt idx="47">
                  <c:v>0.50253776655248938</c:v>
                </c:pt>
                <c:pt idx="48">
                  <c:v>0.48740269150584908</c:v>
                </c:pt>
                <c:pt idx="49">
                  <c:v>0.43078012826542017</c:v>
                </c:pt>
                <c:pt idx="50">
                  <c:v>0.5123493600015836</c:v>
                </c:pt>
                <c:pt idx="51">
                  <c:v>0.50906778840968969</c:v>
                </c:pt>
                <c:pt idx="52">
                  <c:v>0.52347365642587307</c:v>
                </c:pt>
                <c:pt idx="53">
                  <c:v>0.49858671085288098</c:v>
                </c:pt>
                <c:pt idx="54">
                  <c:v>0.60167636454105344</c:v>
                </c:pt>
                <c:pt idx="55">
                  <c:v>0.40965047571808055</c:v>
                </c:pt>
                <c:pt idx="56">
                  <c:v>0.53126666477570916</c:v>
                </c:pt>
                <c:pt idx="57">
                  <c:v>0.55144222670545151</c:v>
                </c:pt>
                <c:pt idx="58">
                  <c:v>0.57039286103099551</c:v>
                </c:pt>
                <c:pt idx="59">
                  <c:v>0.49008072920453999</c:v>
                </c:pt>
                <c:pt idx="60">
                  <c:v>0.5572365905073553</c:v>
                </c:pt>
                <c:pt idx="61">
                  <c:v>0.62026053884377053</c:v>
                </c:pt>
                <c:pt idx="62">
                  <c:v>0.57427146077156033</c:v>
                </c:pt>
                <c:pt idx="63">
                  <c:v>0.51159695681670414</c:v>
                </c:pt>
                <c:pt idx="64">
                  <c:v>0.4955573780462143</c:v>
                </c:pt>
                <c:pt idx="65">
                  <c:v>0.62740488878140821</c:v>
                </c:pt>
                <c:pt idx="66">
                  <c:v>0.5377676355838773</c:v>
                </c:pt>
                <c:pt idx="67">
                  <c:v>0.48828130992858282</c:v>
                </c:pt>
                <c:pt idx="68">
                  <c:v>0.51789972620705715</c:v>
                </c:pt>
                <c:pt idx="69">
                  <c:v>0.66368464566767182</c:v>
                </c:pt>
                <c:pt idx="70">
                  <c:v>0.53300121705979076</c:v>
                </c:pt>
                <c:pt idx="71">
                  <c:v>0.65956102550029716</c:v>
                </c:pt>
                <c:pt idx="72">
                  <c:v>0.2983320492506023</c:v>
                </c:pt>
                <c:pt idx="73">
                  <c:v>0.51005042344331697</c:v>
                </c:pt>
                <c:pt idx="74">
                  <c:v>0.59161253956456938</c:v>
                </c:pt>
                <c:pt idx="75">
                  <c:v>0.46678100464244648</c:v>
                </c:pt>
                <c:pt idx="76">
                  <c:v>0.50347960481177179</c:v>
                </c:pt>
                <c:pt idx="77">
                  <c:v>0.55002639539863718</c:v>
                </c:pt>
                <c:pt idx="78">
                  <c:v>0.51369348330342224</c:v>
                </c:pt>
                <c:pt idx="79">
                  <c:v>0.53687880405535271</c:v>
                </c:pt>
                <c:pt idx="80">
                  <c:v>0.50122549571096864</c:v>
                </c:pt>
                <c:pt idx="81">
                  <c:v>0.50142475098371475</c:v>
                </c:pt>
                <c:pt idx="82">
                  <c:v>0.41218096204101989</c:v>
                </c:pt>
                <c:pt idx="83">
                  <c:v>0.56079130587370474</c:v>
                </c:pt>
                <c:pt idx="84">
                  <c:v>0.45020256161689715</c:v>
                </c:pt>
                <c:pt idx="85">
                  <c:v>0.57157851874828303</c:v>
                </c:pt>
                <c:pt idx="86">
                  <c:v>0.63523674130439711</c:v>
                </c:pt>
                <c:pt idx="87">
                  <c:v>0.65109908580779996</c:v>
                </c:pt>
                <c:pt idx="88">
                  <c:v>0.41120949387550326</c:v>
                </c:pt>
                <c:pt idx="89">
                  <c:v>0.47127116001818442</c:v>
                </c:pt>
                <c:pt idx="90">
                  <c:v>0.46471350014209678</c:v>
                </c:pt>
                <c:pt idx="91">
                  <c:v>0.54921910228828563</c:v>
                </c:pt>
                <c:pt idx="92">
                  <c:v>0.497272661887109</c:v>
                </c:pt>
                <c:pt idx="93">
                  <c:v>0.53152208651105537</c:v>
                </c:pt>
                <c:pt idx="94">
                  <c:v>0.46518233892592487</c:v>
                </c:pt>
                <c:pt idx="95">
                  <c:v>0.5340541860461232</c:v>
                </c:pt>
                <c:pt idx="96">
                  <c:v>0.31468069776892604</c:v>
                </c:pt>
                <c:pt idx="97">
                  <c:v>0.53865307494997938</c:v>
                </c:pt>
                <c:pt idx="98">
                  <c:v>0.45828030475725678</c:v>
                </c:pt>
                <c:pt idx="99">
                  <c:v>0.52729862943912542</c:v>
                </c:pt>
                <c:pt idx="100">
                  <c:v>0.53067821949720351</c:v>
                </c:pt>
                <c:pt idx="101">
                  <c:v>0.52887842833995802</c:v>
                </c:pt>
                <c:pt idx="102">
                  <c:v>0.44109293036162817</c:v>
                </c:pt>
                <c:pt idx="103">
                  <c:v>0.52568364764253273</c:v>
                </c:pt>
                <c:pt idx="104">
                  <c:v>0.48753168247640088</c:v>
                </c:pt>
                <c:pt idx="105">
                  <c:v>0.34119691440592609</c:v>
                </c:pt>
                <c:pt idx="106">
                  <c:v>0.55473890497038714</c:v>
                </c:pt>
                <c:pt idx="107">
                  <c:v>0.50616629034280736</c:v>
                </c:pt>
                <c:pt idx="108">
                  <c:v>0.43423176370561078</c:v>
                </c:pt>
                <c:pt idx="109">
                  <c:v>0.3397595559557276</c:v>
                </c:pt>
                <c:pt idx="110">
                  <c:v>0.50318795084953283</c:v>
                </c:pt>
                <c:pt idx="111">
                  <c:v>0.41860557285447886</c:v>
                </c:pt>
                <c:pt idx="112">
                  <c:v>0.48501293037248655</c:v>
                </c:pt>
                <c:pt idx="113">
                  <c:v>0.46818363356093534</c:v>
                </c:pt>
                <c:pt idx="114">
                  <c:v>0.46058687835931733</c:v>
                </c:pt>
                <c:pt idx="115">
                  <c:v>0.66278416872024504</c:v>
                </c:pt>
                <c:pt idx="116">
                  <c:v>0.56158456951379754</c:v>
                </c:pt>
                <c:pt idx="117">
                  <c:v>0.60391917095209113</c:v>
                </c:pt>
                <c:pt idx="118">
                  <c:v>0.23836042188728801</c:v>
                </c:pt>
                <c:pt idx="119">
                  <c:v>0.51681767776608423</c:v>
                </c:pt>
                <c:pt idx="120">
                  <c:v>0.44053155245880254</c:v>
                </c:pt>
                <c:pt idx="121">
                  <c:v>0.58618981453279639</c:v>
                </c:pt>
                <c:pt idx="122">
                  <c:v>0.48027677120019963</c:v>
                </c:pt>
                <c:pt idx="123">
                  <c:v>0.60737493479003468</c:v>
                </c:pt>
                <c:pt idx="124">
                  <c:v>0.47774515300989112</c:v>
                </c:pt>
                <c:pt idx="125">
                  <c:v>0.59351011365652051</c:v>
                </c:pt>
                <c:pt idx="126">
                  <c:v>0.48009936782446749</c:v>
                </c:pt>
                <c:pt idx="127">
                  <c:v>0.59411454821626319</c:v>
                </c:pt>
                <c:pt idx="128">
                  <c:v>0.42226515896618322</c:v>
                </c:pt>
                <c:pt idx="129">
                  <c:v>0.41179494701680641</c:v>
                </c:pt>
                <c:pt idx="130">
                  <c:v>0.47893082536756953</c:v>
                </c:pt>
                <c:pt idx="131">
                  <c:v>0.53044087350368474</c:v>
                </c:pt>
                <c:pt idx="132">
                  <c:v>0.60216170145819559</c:v>
                </c:pt>
                <c:pt idx="133">
                  <c:v>0.47023727434376833</c:v>
                </c:pt>
                <c:pt idx="134">
                  <c:v>0.56128146188954486</c:v>
                </c:pt>
                <c:pt idx="135">
                  <c:v>0.54468300628165367</c:v>
                </c:pt>
                <c:pt idx="136">
                  <c:v>0.38422485470771761</c:v>
                </c:pt>
                <c:pt idx="137">
                  <c:v>0.44173700129613236</c:v>
                </c:pt>
                <c:pt idx="138">
                  <c:v>0.62105309814214682</c:v>
                </c:pt>
                <c:pt idx="139">
                  <c:v>0.66086623728275273</c:v>
                </c:pt>
                <c:pt idx="140">
                  <c:v>0.67390804399143533</c:v>
                </c:pt>
                <c:pt idx="141">
                  <c:v>0.5117165142049388</c:v>
                </c:pt>
                <c:pt idx="142">
                  <c:v>0.44414481236821085</c:v>
                </c:pt>
                <c:pt idx="143">
                  <c:v>0.53386400520801514</c:v>
                </c:pt>
                <c:pt idx="144">
                  <c:v>0.5551521982187807</c:v>
                </c:pt>
                <c:pt idx="145">
                  <c:v>0.3673737787466958</c:v>
                </c:pt>
                <c:pt idx="146">
                  <c:v>0.48929475417191293</c:v>
                </c:pt>
                <c:pt idx="147">
                  <c:v>0.36160626143217067</c:v>
                </c:pt>
                <c:pt idx="148">
                  <c:v>0.47725166261196095</c:v>
                </c:pt>
                <c:pt idx="149">
                  <c:v>0.49595352075993965</c:v>
                </c:pt>
                <c:pt idx="150">
                  <c:v>0.50145615575214197</c:v>
                </c:pt>
                <c:pt idx="151">
                  <c:v>0.49156978895718362</c:v>
                </c:pt>
                <c:pt idx="152">
                  <c:v>0.62087366807584943</c:v>
                </c:pt>
                <c:pt idx="153">
                  <c:v>0.36866362422704668</c:v>
                </c:pt>
                <c:pt idx="154">
                  <c:v>0.33679747581481889</c:v>
                </c:pt>
                <c:pt idx="155">
                  <c:v>0.54827856769164363</c:v>
                </c:pt>
                <c:pt idx="156">
                  <c:v>0.53311248465130701</c:v>
                </c:pt>
                <c:pt idx="157">
                  <c:v>0.54691780700037851</c:v>
                </c:pt>
                <c:pt idx="158">
                  <c:v>0.62079140233496799</c:v>
                </c:pt>
                <c:pt idx="159">
                  <c:v>0.35390760868787718</c:v>
                </c:pt>
                <c:pt idx="160">
                  <c:v>0.55214314224819316</c:v>
                </c:pt>
                <c:pt idx="161">
                  <c:v>0.51193145678068175</c:v>
                </c:pt>
                <c:pt idx="162">
                  <c:v>0.52112969538817777</c:v>
                </c:pt>
                <c:pt idx="163">
                  <c:v>0.49541123428692391</c:v>
                </c:pt>
                <c:pt idx="164">
                  <c:v>0.57319546149422695</c:v>
                </c:pt>
                <c:pt idx="165">
                  <c:v>0.61914025515317883</c:v>
                </c:pt>
                <c:pt idx="166">
                  <c:v>0.45274683786556075</c:v>
                </c:pt>
                <c:pt idx="167">
                  <c:v>0.40712473774328783</c:v>
                </c:pt>
                <c:pt idx="168">
                  <c:v>0.37110977992415389</c:v>
                </c:pt>
                <c:pt idx="169">
                  <c:v>0.44424321016539636</c:v>
                </c:pt>
                <c:pt idx="170">
                  <c:v>0.36105076782405326</c:v>
                </c:pt>
                <c:pt idx="171">
                  <c:v>0.40141631445536957</c:v>
                </c:pt>
                <c:pt idx="172">
                  <c:v>0.43136069923639259</c:v>
                </c:pt>
                <c:pt idx="173">
                  <c:v>0.57760874678691199</c:v>
                </c:pt>
                <c:pt idx="174">
                  <c:v>0.51816999495029425</c:v>
                </c:pt>
                <c:pt idx="175">
                  <c:v>0.4295122024292744</c:v>
                </c:pt>
                <c:pt idx="176">
                  <c:v>0.36883183258275148</c:v>
                </c:pt>
                <c:pt idx="177">
                  <c:v>0.39262479245662663</c:v>
                </c:pt>
                <c:pt idx="178">
                  <c:v>0.36376077619691644</c:v>
                </c:pt>
                <c:pt idx="179">
                  <c:v>0.40656813544531617</c:v>
                </c:pt>
                <c:pt idx="180">
                  <c:v>0.43112140953540767</c:v>
                </c:pt>
                <c:pt idx="181">
                  <c:v>0.38970803345243099</c:v>
                </c:pt>
                <c:pt idx="182">
                  <c:v>0.40627348691225007</c:v>
                </c:pt>
                <c:pt idx="183">
                  <c:v>0.54920054289201869</c:v>
                </c:pt>
                <c:pt idx="184">
                  <c:v>0.64919050627698482</c:v>
                </c:pt>
                <c:pt idx="185">
                  <c:v>0.51650169336547425</c:v>
                </c:pt>
                <c:pt idx="186">
                  <c:v>0.47074469859185386</c:v>
                </c:pt>
                <c:pt idx="187">
                  <c:v>0.4891700828447933</c:v>
                </c:pt>
                <c:pt idx="188">
                  <c:v>0.49520136229693867</c:v>
                </c:pt>
                <c:pt idx="189">
                  <c:v>0.45358578674495176</c:v>
                </c:pt>
                <c:pt idx="190">
                  <c:v>0.38196525186300251</c:v>
                </c:pt>
                <c:pt idx="191">
                  <c:v>0.5868717447544135</c:v>
                </c:pt>
                <c:pt idx="192">
                  <c:v>0.38525755017995805</c:v>
                </c:pt>
                <c:pt idx="193">
                  <c:v>0.53105487798651019</c:v>
                </c:pt>
                <c:pt idx="194">
                  <c:v>0.41804304122924774</c:v>
                </c:pt>
                <c:pt idx="195">
                  <c:v>0.32958663410196659</c:v>
                </c:pt>
                <c:pt idx="196">
                  <c:v>0.42095007126529982</c:v>
                </c:pt>
                <c:pt idx="197">
                  <c:v>0.48251244506758145</c:v>
                </c:pt>
                <c:pt idx="198">
                  <c:v>0.4381604635715482</c:v>
                </c:pt>
                <c:pt idx="199">
                  <c:v>0.70487570827421908</c:v>
                </c:pt>
                <c:pt idx="200">
                  <c:v>0.4669508564547864</c:v>
                </c:pt>
                <c:pt idx="201">
                  <c:v>0.52214185133576363</c:v>
                </c:pt>
                <c:pt idx="202">
                  <c:v>0.531859988463111</c:v>
                </c:pt>
                <c:pt idx="203">
                  <c:v>0.43505429759621583</c:v>
                </c:pt>
                <c:pt idx="204">
                  <c:v>0.49098665391405394</c:v>
                </c:pt>
                <c:pt idx="205">
                  <c:v>0.49112227186560592</c:v>
                </c:pt>
                <c:pt idx="206">
                  <c:v>0.43852328717708544</c:v>
                </c:pt>
                <c:pt idx="207">
                  <c:v>0.54414535954594578</c:v>
                </c:pt>
                <c:pt idx="208">
                  <c:v>0.56569707930088009</c:v>
                </c:pt>
                <c:pt idx="209">
                  <c:v>0.54736836135387379</c:v>
                </c:pt>
                <c:pt idx="210">
                  <c:v>0.511912270994482</c:v>
                </c:pt>
                <c:pt idx="211">
                  <c:v>0.37776338992019448</c:v>
                </c:pt>
                <c:pt idx="212">
                  <c:v>0.41366609061757681</c:v>
                </c:pt>
                <c:pt idx="213">
                  <c:v>0.5171953338384625</c:v>
                </c:pt>
                <c:pt idx="214">
                  <c:v>0.62219035159796454</c:v>
                </c:pt>
                <c:pt idx="215">
                  <c:v>0.57357677312800615</c:v>
                </c:pt>
                <c:pt idx="216">
                  <c:v>0.61630716919898965</c:v>
                </c:pt>
                <c:pt idx="217">
                  <c:v>0.50625997580684001</c:v>
                </c:pt>
                <c:pt idx="218">
                  <c:v>0.57398767583072141</c:v>
                </c:pt>
                <c:pt idx="219">
                  <c:v>0.60832356095314</c:v>
                </c:pt>
                <c:pt idx="220">
                  <c:v>0.5539842592731401</c:v>
                </c:pt>
                <c:pt idx="221">
                  <c:v>0.59864949166774706</c:v>
                </c:pt>
                <c:pt idx="222">
                  <c:v>0.54928258256055384</c:v>
                </c:pt>
                <c:pt idx="223">
                  <c:v>0.58270613239570079</c:v>
                </c:pt>
                <c:pt idx="224">
                  <c:v>0.66752188901106491</c:v>
                </c:pt>
                <c:pt idx="225">
                  <c:v>0.57832623344613221</c:v>
                </c:pt>
                <c:pt idx="226">
                  <c:v>0.47558198739653018</c:v>
                </c:pt>
                <c:pt idx="227">
                  <c:v>0.53924356579780564</c:v>
                </c:pt>
                <c:pt idx="228">
                  <c:v>0.61584837257862057</c:v>
                </c:pt>
                <c:pt idx="229">
                  <c:v>0.48173988401889756</c:v>
                </c:pt>
                <c:pt idx="230">
                  <c:v>0.71294090864606752</c:v>
                </c:pt>
                <c:pt idx="231">
                  <c:v>0.72917917246619834</c:v>
                </c:pt>
                <c:pt idx="232">
                  <c:v>0.28738156206038007</c:v>
                </c:pt>
              </c:numCache>
            </c:numRef>
          </c:yVal>
          <c:smooth val="0"/>
          <c:extLst>
            <c:ext xmlns:c16="http://schemas.microsoft.com/office/drawing/2014/chart" uri="{C3380CC4-5D6E-409C-BE32-E72D297353CC}">
              <c16:uniqueId val="{00000001-C0E5-1944-8A01-2F0D48F779BE}"/>
            </c:ext>
          </c:extLst>
        </c:ser>
        <c:dLbls>
          <c:showLegendKey val="0"/>
          <c:showVal val="0"/>
          <c:showCatName val="0"/>
          <c:showSerName val="0"/>
          <c:showPercent val="0"/>
          <c:showBubbleSize val="0"/>
        </c:dLbls>
        <c:axId val="1054574800"/>
        <c:axId val="1054575160"/>
      </c:scatterChart>
      <c:valAx>
        <c:axId val="1054574800"/>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a:solidFill>
                      <a:sysClr val="windowText" lastClr="000000"/>
                    </a:solidFill>
                  </a:rPr>
                  <a:t>Number of Heavy Atoms</a:t>
                </a:r>
              </a:p>
            </c:rich>
          </c:tx>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054575160"/>
        <c:crosses val="autoZero"/>
        <c:crossBetween val="midCat"/>
      </c:valAx>
      <c:valAx>
        <c:axId val="1054575160"/>
        <c:scaling>
          <c:orientation val="minMax"/>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a:solidFill>
                      <a:sysClr val="windowText" lastClr="000000"/>
                    </a:solidFill>
                  </a:rPr>
                  <a:t>Mean Best lDDT_PLI</a:t>
                </a:r>
              </a:p>
            </c:rich>
          </c:tx>
          <c:layout>
            <c:manualLayout>
              <c:xMode val="edge"/>
              <c:yMode val="edge"/>
              <c:x val="6.5040650406504065E-3"/>
              <c:y val="0.15906264650405599"/>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05457480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381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0"/>
            <c:trendlineLbl>
              <c:layout>
                <c:manualLayout>
                  <c:x val="-0.42261459741774704"/>
                  <c:y val="0.17964441630725808"/>
                </c:manualLayout>
              </c:layout>
              <c:numFmt formatCode="General" sourceLinked="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rendlineLbl>
          </c:trendline>
          <c:xVal>
            <c:numRef>
              <c:f>'Pose accuracy and affinity'!$M$2:$M$94</c:f>
              <c:numCache>
                <c:formatCode>General</c:formatCode>
                <c:ptCount val="93"/>
                <c:pt idx="0">
                  <c:v>-7.2189630613788687</c:v>
                </c:pt>
                <c:pt idx="1">
                  <c:v>-6.1124389590699906</c:v>
                </c:pt>
                <c:pt idx="2">
                  <c:v>-5.9462303104006908</c:v>
                </c:pt>
                <c:pt idx="3">
                  <c:v>-6.5660702343915363</c:v>
                </c:pt>
                <c:pt idx="4">
                  <c:v>-6.295163393788596</c:v>
                </c:pt>
                <c:pt idx="5">
                  <c:v>-5.9898272967132211</c:v>
                </c:pt>
                <c:pt idx="6">
                  <c:v>-5.9661341326521002</c:v>
                </c:pt>
                <c:pt idx="7">
                  <c:v>-5</c:v>
                </c:pt>
                <c:pt idx="8">
                  <c:v>-5.0769166689562413</c:v>
                </c:pt>
                <c:pt idx="9">
                  <c:v>-7.2132485778544391</c:v>
                </c:pt>
                <c:pt idx="10">
                  <c:v>-6.1174754620451193</c:v>
                </c:pt>
                <c:pt idx="11">
                  <c:v>-6.0975075788413964</c:v>
                </c:pt>
                <c:pt idx="12">
                  <c:v>-7.5100415205751654</c:v>
                </c:pt>
                <c:pt idx="13">
                  <c:v>-6.1169634899723198</c:v>
                </c:pt>
                <c:pt idx="14">
                  <c:v>-5.4566522406208238</c:v>
                </c:pt>
                <c:pt idx="15">
                  <c:v>-6.6689778289581714</c:v>
                </c:pt>
                <c:pt idx="16">
                  <c:v>-6.0889489796718737</c:v>
                </c:pt>
                <c:pt idx="17">
                  <c:v>-5</c:v>
                </c:pt>
                <c:pt idx="18">
                  <c:v>-5.3488480272423118</c:v>
                </c:pt>
                <c:pt idx="19">
                  <c:v>-7.1169066414243103</c:v>
                </c:pt>
                <c:pt idx="20">
                  <c:v>-6.7718563924022579</c:v>
                </c:pt>
                <c:pt idx="21">
                  <c:v>-6.1140171886450272</c:v>
                </c:pt>
                <c:pt idx="22">
                  <c:v>-8.6382721639824069</c:v>
                </c:pt>
                <c:pt idx="23">
                  <c:v>-8.3010299956639813</c:v>
                </c:pt>
                <c:pt idx="24">
                  <c:v>-6.5867002359187481</c:v>
                </c:pt>
                <c:pt idx="25">
                  <c:v>-7.3605135107314137</c:v>
                </c:pt>
                <c:pt idx="26">
                  <c:v>-7.8827287043442356</c:v>
                </c:pt>
                <c:pt idx="27">
                  <c:v>-5.5521290703009516</c:v>
                </c:pt>
                <c:pt idx="28">
                  <c:v>-8.6382721639824069</c:v>
                </c:pt>
                <c:pt idx="29">
                  <c:v>-5.7383327712258154</c:v>
                </c:pt>
                <c:pt idx="30">
                  <c:v>-5.598823557830797</c:v>
                </c:pt>
                <c:pt idx="31">
                  <c:v>-7.8239087409443187</c:v>
                </c:pt>
                <c:pt idx="32">
                  <c:v>-7.7304870557820839</c:v>
                </c:pt>
                <c:pt idx="33">
                  <c:v>-6.8880657236673182</c:v>
                </c:pt>
                <c:pt idx="34">
                  <c:v>-5</c:v>
                </c:pt>
                <c:pt idx="35">
                  <c:v>-5.8601209135987631</c:v>
                </c:pt>
                <c:pt idx="36">
                  <c:v>-6.571379327328061</c:v>
                </c:pt>
                <c:pt idx="37">
                  <c:v>-5.6053732357277912</c:v>
                </c:pt>
                <c:pt idx="38">
                  <c:v>-7.3124710387853655</c:v>
                </c:pt>
                <c:pt idx="39">
                  <c:v>-5.0231183702000433</c:v>
                </c:pt>
                <c:pt idx="40">
                  <c:v>-6.0193604325562626</c:v>
                </c:pt>
                <c:pt idx="41">
                  <c:v>-7.7746907182741367</c:v>
                </c:pt>
                <c:pt idx="42">
                  <c:v>-5</c:v>
                </c:pt>
                <c:pt idx="43">
                  <c:v>-7.804100347590766</c:v>
                </c:pt>
                <c:pt idx="44">
                  <c:v>-7.3297541469258762</c:v>
                </c:pt>
                <c:pt idx="45">
                  <c:v>-5.2518042178044366</c:v>
                </c:pt>
                <c:pt idx="46">
                  <c:v>-7.6126101736612704</c:v>
                </c:pt>
                <c:pt idx="47">
                  <c:v>-5.5301338207268573</c:v>
                </c:pt>
                <c:pt idx="48">
                  <c:v>-7.9625735020593762</c:v>
                </c:pt>
                <c:pt idx="49">
                  <c:v>-7.0481769646840879</c:v>
                </c:pt>
                <c:pt idx="50">
                  <c:v>-5</c:v>
                </c:pt>
                <c:pt idx="51">
                  <c:v>-5.3709371593024935</c:v>
                </c:pt>
                <c:pt idx="52">
                  <c:v>-8.1249387366082999</c:v>
                </c:pt>
                <c:pt idx="53">
                  <c:v>-8.0861861476162833</c:v>
                </c:pt>
                <c:pt idx="54">
                  <c:v>-8.3010299956639813</c:v>
                </c:pt>
                <c:pt idx="55">
                  <c:v>-5</c:v>
                </c:pt>
                <c:pt idx="56">
                  <c:v>-6.073863428932551</c:v>
                </c:pt>
                <c:pt idx="57">
                  <c:v>-5</c:v>
                </c:pt>
                <c:pt idx="58">
                  <c:v>-7.3809066693732568</c:v>
                </c:pt>
                <c:pt idx="59">
                  <c:v>-6.502241281712732</c:v>
                </c:pt>
                <c:pt idx="60">
                  <c:v>-7.3053948010664316</c:v>
                </c:pt>
                <c:pt idx="61">
                  <c:v>-7.3288271572849171</c:v>
                </c:pt>
                <c:pt idx="62">
                  <c:v>-6.0202240672703144</c:v>
                </c:pt>
                <c:pt idx="63">
                  <c:v>-8.7212463990471711</c:v>
                </c:pt>
                <c:pt idx="64">
                  <c:v>-6.9055288713583556</c:v>
                </c:pt>
                <c:pt idx="65">
                  <c:v>-6.3023348373523254</c:v>
                </c:pt>
                <c:pt idx="66">
                  <c:v>-8.3767507096020992</c:v>
                </c:pt>
                <c:pt idx="67">
                  <c:v>-5</c:v>
                </c:pt>
                <c:pt idx="68">
                  <c:v>-6.3231235680268627</c:v>
                </c:pt>
                <c:pt idx="69">
                  <c:v>-7.9318141382538379</c:v>
                </c:pt>
                <c:pt idx="70">
                  <c:v>-5.7018239902334491</c:v>
                </c:pt>
                <c:pt idx="71">
                  <c:v>-6.3806979241243917</c:v>
                </c:pt>
                <c:pt idx="72">
                  <c:v>-6.5575202309355518</c:v>
                </c:pt>
                <c:pt idx="73">
                  <c:v>-6.8674201523402632</c:v>
                </c:pt>
                <c:pt idx="74">
                  <c:v>-8.2006594505464179</c:v>
                </c:pt>
                <c:pt idx="75">
                  <c:v>-7.0685421293109947</c:v>
                </c:pt>
                <c:pt idx="76">
                  <c:v>-7.5086383061657269</c:v>
                </c:pt>
                <c:pt idx="77">
                  <c:v>-8.795880017344075</c:v>
                </c:pt>
                <c:pt idx="78">
                  <c:v>-8.0861861476162833</c:v>
                </c:pt>
                <c:pt idx="79">
                  <c:v>-6.1446020033459314</c:v>
                </c:pt>
                <c:pt idx="80">
                  <c:v>-6.7612014372860827</c:v>
                </c:pt>
                <c:pt idx="81">
                  <c:v>-7.3306831194338882</c:v>
                </c:pt>
                <c:pt idx="82">
                  <c:v>-8.7695510786217259</c:v>
                </c:pt>
                <c:pt idx="83">
                  <c:v>-8.0409586076789061</c:v>
                </c:pt>
                <c:pt idx="84">
                  <c:v>-6.4518563625651542</c:v>
                </c:pt>
                <c:pt idx="85">
                  <c:v>-7.1586405295451447</c:v>
                </c:pt>
                <c:pt idx="86">
                  <c:v>-6.6761293934594912</c:v>
                </c:pt>
                <c:pt idx="87">
                  <c:v>-7.1817741063860447</c:v>
                </c:pt>
                <c:pt idx="88">
                  <c:v>-7.669586226650809</c:v>
                </c:pt>
                <c:pt idx="89">
                  <c:v>-8.6777807052660805</c:v>
                </c:pt>
                <c:pt idx="90">
                  <c:v>-5.8049864371241719</c:v>
                </c:pt>
                <c:pt idx="91">
                  <c:v>-8.327902142064282</c:v>
                </c:pt>
                <c:pt idx="92">
                  <c:v>-5</c:v>
                </c:pt>
              </c:numCache>
            </c:numRef>
          </c:xVal>
          <c:yVal>
            <c:numRef>
              <c:f>'Pose accuracy and affinity'!$O$2:$O$94</c:f>
              <c:numCache>
                <c:formatCode>General</c:formatCode>
                <c:ptCount val="93"/>
                <c:pt idx="0">
                  <c:v>0.23836042188728801</c:v>
                </c:pt>
                <c:pt idx="1">
                  <c:v>0.2983320492506023</c:v>
                </c:pt>
                <c:pt idx="2">
                  <c:v>0.31468069776892604</c:v>
                </c:pt>
                <c:pt idx="3">
                  <c:v>0.32958663410196659</c:v>
                </c:pt>
                <c:pt idx="4">
                  <c:v>0.3397595559557276</c:v>
                </c:pt>
                <c:pt idx="5">
                  <c:v>0.34119691440592609</c:v>
                </c:pt>
                <c:pt idx="6">
                  <c:v>0.36160626143217067</c:v>
                </c:pt>
                <c:pt idx="7">
                  <c:v>0.36376077619691644</c:v>
                </c:pt>
                <c:pt idx="8">
                  <c:v>0.3673737787466958</c:v>
                </c:pt>
                <c:pt idx="9">
                  <c:v>0.36866362422704668</c:v>
                </c:pt>
                <c:pt idx="10">
                  <c:v>0.38193692103028254</c:v>
                </c:pt>
                <c:pt idx="11">
                  <c:v>0.38196525186300251</c:v>
                </c:pt>
                <c:pt idx="12">
                  <c:v>0.39262479245662663</c:v>
                </c:pt>
                <c:pt idx="13">
                  <c:v>0.39824487566947908</c:v>
                </c:pt>
                <c:pt idx="14">
                  <c:v>0.40712473774328783</c:v>
                </c:pt>
                <c:pt idx="15">
                  <c:v>0.41120949387550326</c:v>
                </c:pt>
                <c:pt idx="16">
                  <c:v>0.41179494701680641</c:v>
                </c:pt>
                <c:pt idx="17">
                  <c:v>0.41218096204101989</c:v>
                </c:pt>
                <c:pt idx="18">
                  <c:v>0.41860557285447886</c:v>
                </c:pt>
                <c:pt idx="19">
                  <c:v>0.42095007126529982</c:v>
                </c:pt>
                <c:pt idx="20">
                  <c:v>0.42226515896618322</c:v>
                </c:pt>
                <c:pt idx="21">
                  <c:v>0.43078012826542017</c:v>
                </c:pt>
                <c:pt idx="22">
                  <c:v>0.43136069923639259</c:v>
                </c:pt>
                <c:pt idx="23">
                  <c:v>0.43505429759621583</c:v>
                </c:pt>
                <c:pt idx="24">
                  <c:v>0.43852328717708544</c:v>
                </c:pt>
                <c:pt idx="25">
                  <c:v>0.44053155245880254</c:v>
                </c:pt>
                <c:pt idx="26">
                  <c:v>0.44414481236821085</c:v>
                </c:pt>
                <c:pt idx="27">
                  <c:v>0.44424321016539636</c:v>
                </c:pt>
                <c:pt idx="28">
                  <c:v>0.44885944038629505</c:v>
                </c:pt>
                <c:pt idx="29">
                  <c:v>0.45274683786556075</c:v>
                </c:pt>
                <c:pt idx="30">
                  <c:v>0.46058687835931733</c:v>
                </c:pt>
                <c:pt idx="31">
                  <c:v>0.46129128811034259</c:v>
                </c:pt>
                <c:pt idx="32">
                  <c:v>0.46468357154383078</c:v>
                </c:pt>
                <c:pt idx="33">
                  <c:v>0.46471350014209678</c:v>
                </c:pt>
                <c:pt idx="34">
                  <c:v>0.46518233892592487</c:v>
                </c:pt>
                <c:pt idx="35">
                  <c:v>0.46678100464244648</c:v>
                </c:pt>
                <c:pt idx="36">
                  <c:v>0.47127116001818442</c:v>
                </c:pt>
                <c:pt idx="37">
                  <c:v>0.47725166261196095</c:v>
                </c:pt>
                <c:pt idx="38">
                  <c:v>0.47774515300989112</c:v>
                </c:pt>
                <c:pt idx="39">
                  <c:v>0.48251244506758145</c:v>
                </c:pt>
                <c:pt idx="40">
                  <c:v>0.48270519596079092</c:v>
                </c:pt>
                <c:pt idx="41">
                  <c:v>0.48828130992858282</c:v>
                </c:pt>
                <c:pt idx="42">
                  <c:v>0.48929475417191293</c:v>
                </c:pt>
                <c:pt idx="43">
                  <c:v>0.49008072920453999</c:v>
                </c:pt>
                <c:pt idx="44">
                  <c:v>0.49156978895718362</c:v>
                </c:pt>
                <c:pt idx="45">
                  <c:v>0.49541123428692391</c:v>
                </c:pt>
                <c:pt idx="46">
                  <c:v>0.4955573780462143</c:v>
                </c:pt>
                <c:pt idx="47">
                  <c:v>0.49595352075993965</c:v>
                </c:pt>
                <c:pt idx="48">
                  <c:v>0.497272661887109</c:v>
                </c:pt>
                <c:pt idx="49">
                  <c:v>0.49858671085288098</c:v>
                </c:pt>
                <c:pt idx="50">
                  <c:v>0.50122549571096864</c:v>
                </c:pt>
                <c:pt idx="51">
                  <c:v>0.50145615575214197</c:v>
                </c:pt>
                <c:pt idx="52">
                  <c:v>0.5042688450217242</c:v>
                </c:pt>
                <c:pt idx="53">
                  <c:v>0.50906778840968969</c:v>
                </c:pt>
                <c:pt idx="54">
                  <c:v>0.51159695681670414</c:v>
                </c:pt>
                <c:pt idx="55">
                  <c:v>0.51193145678068175</c:v>
                </c:pt>
                <c:pt idx="56">
                  <c:v>0.51369348330342224</c:v>
                </c:pt>
                <c:pt idx="57">
                  <c:v>0.515691228508949</c:v>
                </c:pt>
                <c:pt idx="58">
                  <c:v>0.51789972620705715</c:v>
                </c:pt>
                <c:pt idx="59">
                  <c:v>0.52214185133576363</c:v>
                </c:pt>
                <c:pt idx="60">
                  <c:v>0.52347365642587307</c:v>
                </c:pt>
                <c:pt idx="61">
                  <c:v>0.52568364764253273</c:v>
                </c:pt>
                <c:pt idx="62">
                  <c:v>0.53067821949720351</c:v>
                </c:pt>
                <c:pt idx="63">
                  <c:v>0.53105487798651019</c:v>
                </c:pt>
                <c:pt idx="64">
                  <c:v>0.53126666477570916</c:v>
                </c:pt>
                <c:pt idx="65">
                  <c:v>0.53152208651105537</c:v>
                </c:pt>
                <c:pt idx="66">
                  <c:v>0.531859988463111</c:v>
                </c:pt>
                <c:pt idx="67">
                  <c:v>0.53300121705979076</c:v>
                </c:pt>
                <c:pt idx="68">
                  <c:v>0.53311248465130701</c:v>
                </c:pt>
                <c:pt idx="69">
                  <c:v>0.54468300628165367</c:v>
                </c:pt>
                <c:pt idx="70">
                  <c:v>0.54691780700037851</c:v>
                </c:pt>
                <c:pt idx="71">
                  <c:v>0.55144222670545151</c:v>
                </c:pt>
                <c:pt idx="72">
                  <c:v>0.55163978615945009</c:v>
                </c:pt>
                <c:pt idx="73">
                  <c:v>0.55473890497038714</c:v>
                </c:pt>
                <c:pt idx="74">
                  <c:v>0.56128146188954486</c:v>
                </c:pt>
                <c:pt idx="75">
                  <c:v>0.57039286103099551</c:v>
                </c:pt>
                <c:pt idx="76">
                  <c:v>0.57319546149422695</c:v>
                </c:pt>
                <c:pt idx="77">
                  <c:v>0.57694162692253759</c:v>
                </c:pt>
                <c:pt idx="78">
                  <c:v>0.5868717447544135</c:v>
                </c:pt>
                <c:pt idx="79">
                  <c:v>0.59161253956456938</c:v>
                </c:pt>
                <c:pt idx="80">
                  <c:v>0.60737493479003468</c:v>
                </c:pt>
                <c:pt idx="81">
                  <c:v>0.61914025515317883</c:v>
                </c:pt>
                <c:pt idx="82">
                  <c:v>0.62026053884377053</c:v>
                </c:pt>
                <c:pt idx="83">
                  <c:v>0.62079140233496799</c:v>
                </c:pt>
                <c:pt idx="84">
                  <c:v>0.62087366807584943</c:v>
                </c:pt>
                <c:pt idx="85">
                  <c:v>0.62105309814214682</c:v>
                </c:pt>
                <c:pt idx="86">
                  <c:v>0.63523674130439711</c:v>
                </c:pt>
                <c:pt idx="87">
                  <c:v>0.64919050627698482</c:v>
                </c:pt>
                <c:pt idx="88">
                  <c:v>0.65956102550029716</c:v>
                </c:pt>
                <c:pt idx="89">
                  <c:v>0.66086623728275273</c:v>
                </c:pt>
                <c:pt idx="90">
                  <c:v>0.66278416872024504</c:v>
                </c:pt>
                <c:pt idx="91">
                  <c:v>0.67390804399143533</c:v>
                </c:pt>
                <c:pt idx="92">
                  <c:v>0.70487570827421908</c:v>
                </c:pt>
              </c:numCache>
            </c:numRef>
          </c:yVal>
          <c:smooth val="0"/>
          <c:extLst>
            <c:ext xmlns:c16="http://schemas.microsoft.com/office/drawing/2014/chart" uri="{C3380CC4-5D6E-409C-BE32-E72D297353CC}">
              <c16:uniqueId val="{00000001-6AB2-5947-B3F9-712C26D4261B}"/>
            </c:ext>
          </c:extLst>
        </c:ser>
        <c:dLbls>
          <c:showLegendKey val="0"/>
          <c:showVal val="0"/>
          <c:showCatName val="0"/>
          <c:showSerName val="0"/>
          <c:showPercent val="0"/>
          <c:showBubbleSize val="0"/>
        </c:dLbls>
        <c:axId val="907973408"/>
        <c:axId val="907975120"/>
      </c:scatterChart>
      <c:valAx>
        <c:axId val="907973408"/>
        <c:scaling>
          <c:orientation val="minMax"/>
          <c:max val="-4"/>
          <c:min val="-9"/>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chemeClr val="tx1"/>
                    </a:solidFill>
                  </a:rPr>
                  <a:t>log (IC50)</a:t>
                </a:r>
              </a:p>
            </c:rich>
          </c:tx>
          <c:overlay val="0"/>
          <c:spPr>
            <a:noFill/>
            <a:ln>
              <a:noFill/>
            </a:ln>
            <a:effectLst/>
          </c:sp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07975120"/>
        <c:crosses val="autoZero"/>
        <c:crossBetween val="midCat"/>
      </c:valAx>
      <c:valAx>
        <c:axId val="90797512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dirty="0">
                    <a:solidFill>
                      <a:schemeClr val="tx1"/>
                    </a:solidFill>
                  </a:rPr>
                  <a:t>Mean best </a:t>
                </a:r>
                <a:r>
                  <a:rPr lang="en-US" sz="1600" dirty="0" err="1">
                    <a:solidFill>
                      <a:schemeClr val="tx1"/>
                    </a:solidFill>
                  </a:rPr>
                  <a:t>lDDTI_PLI</a:t>
                </a:r>
                <a:endParaRPr lang="en-US" sz="1600" dirty="0">
                  <a:solidFill>
                    <a:schemeClr val="tx1"/>
                  </a:solidFill>
                </a:endParaRPr>
              </a:p>
            </c:rich>
          </c:tx>
          <c:layout>
            <c:manualLayout>
              <c:xMode val="edge"/>
              <c:yMode val="edge"/>
              <c:x val="2.3148148148148147E-3"/>
              <c:y val="0.16194280402449693"/>
            </c:manualLayout>
          </c:layout>
          <c:overlay val="0"/>
          <c:spPr>
            <a:noFill/>
            <a:ln>
              <a:noFill/>
            </a:ln>
            <a:effectLst/>
          </c:sp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07973408"/>
        <c:crossesAt val="-9"/>
        <c:crossBetween val="midCat"/>
      </c:valAx>
    </c:plotArea>
    <c:plotVisOnly val="1"/>
    <c:dispBlanksAs val="gap"/>
    <c:showDLblsOverMax val="0"/>
    <c:extLst/>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43575114330404"/>
          <c:y val="5.397583114610674E-2"/>
          <c:w val="0.79609471658215902"/>
          <c:h val="0.75004019028871394"/>
        </c:manualLayout>
      </c:layout>
      <c:scatterChart>
        <c:scatterStyle val="lineMarker"/>
        <c:varyColors val="0"/>
        <c:ser>
          <c:idx val="0"/>
          <c:order val="0"/>
          <c:tx>
            <c:strRef>
              <c:f>BestLDDTI_and_SMILES!$E$1:$E$20</c:f>
              <c:strCache>
                <c:ptCount val="20"/>
                <c:pt idx="0">
                  <c:v>Mean best lddt_PLI</c:v>
                </c:pt>
                <c:pt idx="1">
                  <c:v>0.636967665</c:v>
                </c:pt>
                <c:pt idx="2">
                  <c:v>0.605288544</c:v>
                </c:pt>
                <c:pt idx="3">
                  <c:v>0.545333408</c:v>
                </c:pt>
                <c:pt idx="4">
                  <c:v>0.641239887</c:v>
                </c:pt>
                <c:pt idx="5">
                  <c:v>0.664687192</c:v>
                </c:pt>
                <c:pt idx="6">
                  <c:v>0.557580614</c:v>
                </c:pt>
                <c:pt idx="7">
                  <c:v>0.593749812</c:v>
                </c:pt>
                <c:pt idx="8">
                  <c:v>0.630111634</c:v>
                </c:pt>
                <c:pt idx="9">
                  <c:v>0.603681012</c:v>
                </c:pt>
                <c:pt idx="10">
                  <c:v>0.72986226</c:v>
                </c:pt>
                <c:pt idx="11">
                  <c:v>0.589059997</c:v>
                </c:pt>
                <c:pt idx="12">
                  <c:v>0.503546804</c:v>
                </c:pt>
                <c:pt idx="13">
                  <c:v>0.616645563</c:v>
                </c:pt>
                <c:pt idx="14">
                  <c:v>0.671551303</c:v>
                </c:pt>
                <c:pt idx="15">
                  <c:v>0.480327278</c:v>
                </c:pt>
                <c:pt idx="16">
                  <c:v>0.671100006</c:v>
                </c:pt>
                <c:pt idx="17">
                  <c:v>0.600133592</c:v>
                </c:pt>
                <c:pt idx="18">
                  <c:v>0.691145691</c:v>
                </c:pt>
                <c:pt idx="19">
                  <c:v>0.70432511</c:v>
                </c:pt>
              </c:strCache>
            </c:strRef>
          </c:tx>
          <c:spPr>
            <a:ln w="381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0.13870330968778791"/>
                  <c:y val="0.27032232992210686"/>
                </c:manualLayout>
              </c:layout>
              <c:tx>
                <c:rich>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r>
                      <a:rPr lang="en-US" sz="1800" baseline="0" dirty="0"/>
                      <a:t>R² = 0.0</a:t>
                    </a:r>
                    <a:endParaRPr lang="en-US" sz="1800" dirty="0"/>
                  </a:p>
                </c:rich>
              </c:tx>
              <c:numFmt formatCode="General" sourceLinked="0"/>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trendlineLbl>
          </c:trendline>
          <c:xVal>
            <c:numRef>
              <c:f>BestLDDTI_and_SMILES!$C$21:$C$209</c:f>
              <c:numCache>
                <c:formatCode>General</c:formatCode>
                <c:ptCount val="189"/>
                <c:pt idx="0">
                  <c:v>0.259999990463256</c:v>
                </c:pt>
                <c:pt idx="1">
                  <c:v>0.30091184377670199</c:v>
                </c:pt>
                <c:pt idx="2">
                  <c:v>0.29552239179611201</c:v>
                </c:pt>
                <c:pt idx="3">
                  <c:v>0.27500000596046398</c:v>
                </c:pt>
                <c:pt idx="4">
                  <c:v>0.25925925374031</c:v>
                </c:pt>
                <c:pt idx="5">
                  <c:v>0.15849056839942899</c:v>
                </c:pt>
                <c:pt idx="6">
                  <c:v>0.15116278827190399</c:v>
                </c:pt>
                <c:pt idx="7">
                  <c:v>0.14391143620014099</c:v>
                </c:pt>
                <c:pt idx="8">
                  <c:v>0.27173912525177002</c:v>
                </c:pt>
                <c:pt idx="9">
                  <c:v>0.272727280855178</c:v>
                </c:pt>
                <c:pt idx="10">
                  <c:v>0.199134200811386</c:v>
                </c:pt>
                <c:pt idx="11">
                  <c:v>0.198142409324646</c:v>
                </c:pt>
                <c:pt idx="12">
                  <c:v>0.19736842811107599</c:v>
                </c:pt>
                <c:pt idx="13">
                  <c:v>0.21276596188545199</c:v>
                </c:pt>
                <c:pt idx="14">
                  <c:v>0.23961661756038599</c:v>
                </c:pt>
                <c:pt idx="15">
                  <c:v>0.270700633525848</c:v>
                </c:pt>
                <c:pt idx="16">
                  <c:v>0.24038460850715601</c:v>
                </c:pt>
                <c:pt idx="17">
                  <c:v>0.26558265089988697</c:v>
                </c:pt>
                <c:pt idx="18">
                  <c:v>0.202312141656875</c:v>
                </c:pt>
                <c:pt idx="19">
                  <c:v>0.28205129504203702</c:v>
                </c:pt>
                <c:pt idx="20">
                  <c:v>0.272727280855178</c:v>
                </c:pt>
                <c:pt idx="21">
                  <c:v>0.493927121162414</c:v>
                </c:pt>
                <c:pt idx="22">
                  <c:v>0.51709401607513406</c:v>
                </c:pt>
                <c:pt idx="23">
                  <c:v>0.21942445635795499</c:v>
                </c:pt>
                <c:pt idx="24">
                  <c:v>0.35925924777984602</c:v>
                </c:pt>
                <c:pt idx="25">
                  <c:v>0.46025103330612099</c:v>
                </c:pt>
                <c:pt idx="26">
                  <c:v>0.45833334326744002</c:v>
                </c:pt>
                <c:pt idx="27">
                  <c:v>0.31999999284744202</c:v>
                </c:pt>
                <c:pt idx="28">
                  <c:v>0.14909091591835</c:v>
                </c:pt>
                <c:pt idx="29">
                  <c:v>0.16894976794719599</c:v>
                </c:pt>
                <c:pt idx="30">
                  <c:v>0.25619834661483698</c:v>
                </c:pt>
                <c:pt idx="31">
                  <c:v>0.23106060922145799</c:v>
                </c:pt>
                <c:pt idx="32">
                  <c:v>0.15223880112171101</c:v>
                </c:pt>
                <c:pt idx="33">
                  <c:v>0.20388349890708901</c:v>
                </c:pt>
                <c:pt idx="34">
                  <c:v>0.18009479343891099</c:v>
                </c:pt>
                <c:pt idx="35">
                  <c:v>0.214035093784332</c:v>
                </c:pt>
                <c:pt idx="36">
                  <c:v>0.258426964282989</c:v>
                </c:pt>
                <c:pt idx="37">
                  <c:v>0.18581080436706501</c:v>
                </c:pt>
                <c:pt idx="38">
                  <c:v>0.13142856955528201</c:v>
                </c:pt>
                <c:pt idx="39">
                  <c:v>0.14029850065708099</c:v>
                </c:pt>
                <c:pt idx="40">
                  <c:v>0.122676581144332</c:v>
                </c:pt>
                <c:pt idx="41">
                  <c:v>0.19407895207404999</c:v>
                </c:pt>
                <c:pt idx="42">
                  <c:v>0.62439024448394698</c:v>
                </c:pt>
                <c:pt idx="43">
                  <c:v>0.185286104679107</c:v>
                </c:pt>
                <c:pt idx="44">
                  <c:v>0.217081844806671</c:v>
                </c:pt>
                <c:pt idx="45">
                  <c:v>0.106741569936275</c:v>
                </c:pt>
                <c:pt idx="46">
                  <c:v>0.28057554364204401</c:v>
                </c:pt>
                <c:pt idx="47">
                  <c:v>0.24340176582336401</c:v>
                </c:pt>
                <c:pt idx="48">
                  <c:v>0.20068027079105299</c:v>
                </c:pt>
                <c:pt idx="49">
                  <c:v>0.124542124569416</c:v>
                </c:pt>
                <c:pt idx="50">
                  <c:v>0.15714286267757399</c:v>
                </c:pt>
                <c:pt idx="51">
                  <c:v>0.19333332777023299</c:v>
                </c:pt>
                <c:pt idx="52">
                  <c:v>0.14545454084873199</c:v>
                </c:pt>
                <c:pt idx="53">
                  <c:v>0.31089743971824602</c:v>
                </c:pt>
                <c:pt idx="54">
                  <c:v>0.199376940727233</c:v>
                </c:pt>
                <c:pt idx="55">
                  <c:v>0.46122449636459301</c:v>
                </c:pt>
                <c:pt idx="56">
                  <c:v>0.329949229955673</c:v>
                </c:pt>
                <c:pt idx="57">
                  <c:v>0.39240506291389399</c:v>
                </c:pt>
                <c:pt idx="58">
                  <c:v>0.123393319547176</c:v>
                </c:pt>
                <c:pt idx="59">
                  <c:v>0.52820515632629395</c:v>
                </c:pt>
                <c:pt idx="60">
                  <c:v>0.123595505952835</c:v>
                </c:pt>
                <c:pt idx="61">
                  <c:v>0.48858448863029402</c:v>
                </c:pt>
                <c:pt idx="62">
                  <c:v>0.48858448863029402</c:v>
                </c:pt>
                <c:pt idx="63">
                  <c:v>0.39094650745391801</c:v>
                </c:pt>
                <c:pt idx="64">
                  <c:v>0.56097561120986905</c:v>
                </c:pt>
                <c:pt idx="65">
                  <c:v>0.29729729890823298</c:v>
                </c:pt>
                <c:pt idx="66">
                  <c:v>0.32871973514556801</c:v>
                </c:pt>
                <c:pt idx="67">
                  <c:v>0.41312742233276301</c:v>
                </c:pt>
                <c:pt idx="68">
                  <c:v>0.636815905570983</c:v>
                </c:pt>
                <c:pt idx="69">
                  <c:v>0.39676111936569203</c:v>
                </c:pt>
                <c:pt idx="70">
                  <c:v>0.71204191446304299</c:v>
                </c:pt>
                <c:pt idx="71">
                  <c:v>0.24418604373931799</c:v>
                </c:pt>
                <c:pt idx="72">
                  <c:v>0.39688715338706898</c:v>
                </c:pt>
                <c:pt idx="73">
                  <c:v>0.58986175060272195</c:v>
                </c:pt>
                <c:pt idx="74">
                  <c:v>0.61722487211227395</c:v>
                </c:pt>
                <c:pt idx="75">
                  <c:v>0.25200000405311501</c:v>
                </c:pt>
                <c:pt idx="76">
                  <c:v>0.21900826692581099</c:v>
                </c:pt>
                <c:pt idx="77">
                  <c:v>0.29520294070243802</c:v>
                </c:pt>
                <c:pt idx="78">
                  <c:v>0.56338030099868697</c:v>
                </c:pt>
                <c:pt idx="79">
                  <c:v>0.37642586231231601</c:v>
                </c:pt>
                <c:pt idx="80">
                  <c:v>0.65384614467620805</c:v>
                </c:pt>
                <c:pt idx="81">
                  <c:v>0.80327868461608798</c:v>
                </c:pt>
                <c:pt idx="82">
                  <c:v>0.854922294616699</c:v>
                </c:pt>
                <c:pt idx="83">
                  <c:v>0.42857143282890298</c:v>
                </c:pt>
                <c:pt idx="84">
                  <c:v>0.56149733066558805</c:v>
                </c:pt>
                <c:pt idx="85">
                  <c:v>0.31679388880729598</c:v>
                </c:pt>
                <c:pt idx="86">
                  <c:v>0.39855071902275002</c:v>
                </c:pt>
                <c:pt idx="87">
                  <c:v>0.4375</c:v>
                </c:pt>
                <c:pt idx="88">
                  <c:v>0.579545438289642</c:v>
                </c:pt>
                <c:pt idx="89">
                  <c:v>0.31603774428367598</c:v>
                </c:pt>
                <c:pt idx="90">
                  <c:v>0.33096083998680098</c:v>
                </c:pt>
                <c:pt idx="91">
                  <c:v>0.43548387289047202</c:v>
                </c:pt>
                <c:pt idx="92">
                  <c:v>0.55506610870361295</c:v>
                </c:pt>
                <c:pt idx="93">
                  <c:v>0.840659320354461</c:v>
                </c:pt>
                <c:pt idx="94">
                  <c:v>0.30952382087707497</c:v>
                </c:pt>
                <c:pt idx="95">
                  <c:v>0.37391304969787598</c:v>
                </c:pt>
                <c:pt idx="96">
                  <c:v>0.38323354721069303</c:v>
                </c:pt>
                <c:pt idx="97">
                  <c:v>0.19383260607719399</c:v>
                </c:pt>
                <c:pt idx="98">
                  <c:v>0.250936329364776</c:v>
                </c:pt>
                <c:pt idx="99">
                  <c:v>0.74863386154174805</c:v>
                </c:pt>
                <c:pt idx="100">
                  <c:v>0.64804470539092995</c:v>
                </c:pt>
                <c:pt idx="101">
                  <c:v>0.27594935894012401</c:v>
                </c:pt>
                <c:pt idx="102">
                  <c:v>0.47577092051505998</c:v>
                </c:pt>
                <c:pt idx="103">
                  <c:v>0.27067670226097101</c:v>
                </c:pt>
                <c:pt idx="104">
                  <c:v>0.78021979331970204</c:v>
                </c:pt>
                <c:pt idx="105">
                  <c:v>0.31203007698058999</c:v>
                </c:pt>
                <c:pt idx="106">
                  <c:v>0.26760563254356301</c:v>
                </c:pt>
                <c:pt idx="107">
                  <c:v>0.21933086216449699</c:v>
                </c:pt>
                <c:pt idx="108">
                  <c:v>0.329365074634552</c:v>
                </c:pt>
                <c:pt idx="109">
                  <c:v>0.50232559442520097</c:v>
                </c:pt>
                <c:pt idx="110">
                  <c:v>0.430167585611343</c:v>
                </c:pt>
                <c:pt idx="111">
                  <c:v>0.23699422180652599</c:v>
                </c:pt>
                <c:pt idx="112">
                  <c:v>0.18732781708240501</c:v>
                </c:pt>
                <c:pt idx="113">
                  <c:v>0.48305085301399198</c:v>
                </c:pt>
                <c:pt idx="114">
                  <c:v>0.64651161432266202</c:v>
                </c:pt>
                <c:pt idx="115">
                  <c:v>0.36454850435256902</c:v>
                </c:pt>
                <c:pt idx="116">
                  <c:v>0.512711882591247</c:v>
                </c:pt>
                <c:pt idx="117">
                  <c:v>0.53138077259063698</c:v>
                </c:pt>
                <c:pt idx="118">
                  <c:v>0.61320751905441195</c:v>
                </c:pt>
                <c:pt idx="119">
                  <c:v>0.18437500298023199</c:v>
                </c:pt>
                <c:pt idx="120">
                  <c:v>0.24414715170860199</c:v>
                </c:pt>
                <c:pt idx="121">
                  <c:v>0.30333334207534701</c:v>
                </c:pt>
                <c:pt idx="122">
                  <c:v>0.24846625328063901</c:v>
                </c:pt>
                <c:pt idx="123">
                  <c:v>0.25146198272705</c:v>
                </c:pt>
                <c:pt idx="124">
                  <c:v>0.15269461274147</c:v>
                </c:pt>
                <c:pt idx="125">
                  <c:v>0.43065693974494901</c:v>
                </c:pt>
                <c:pt idx="126">
                  <c:v>0.58474576473235995</c:v>
                </c:pt>
                <c:pt idx="127">
                  <c:v>0.53539824485778797</c:v>
                </c:pt>
                <c:pt idx="128">
                  <c:v>0.28125</c:v>
                </c:pt>
                <c:pt idx="129">
                  <c:v>0.207317069172859</c:v>
                </c:pt>
                <c:pt idx="130">
                  <c:v>0.22189348936080899</c:v>
                </c:pt>
                <c:pt idx="131">
                  <c:v>0.190883189439773</c:v>
                </c:pt>
                <c:pt idx="132">
                  <c:v>0.17667844891548101</c:v>
                </c:pt>
                <c:pt idx="133">
                  <c:v>0.23867069184780099</c:v>
                </c:pt>
                <c:pt idx="134">
                  <c:v>0.17027863860130299</c:v>
                </c:pt>
                <c:pt idx="135">
                  <c:v>0.44290658831596302</c:v>
                </c:pt>
                <c:pt idx="136">
                  <c:v>0.22539682686328799</c:v>
                </c:pt>
                <c:pt idx="137">
                  <c:v>0.22636103630065901</c:v>
                </c:pt>
                <c:pt idx="138">
                  <c:v>0.202185794711112</c:v>
                </c:pt>
                <c:pt idx="139">
                  <c:v>0.194736838340759</c:v>
                </c:pt>
                <c:pt idx="140">
                  <c:v>0.22826087474822901</c:v>
                </c:pt>
                <c:pt idx="141">
                  <c:v>0.38610038161277699</c:v>
                </c:pt>
                <c:pt idx="142">
                  <c:v>0.58256882429122903</c:v>
                </c:pt>
                <c:pt idx="143">
                  <c:v>0.37404578924178999</c:v>
                </c:pt>
                <c:pt idx="144">
                  <c:v>0.52678573131561202</c:v>
                </c:pt>
                <c:pt idx="145">
                  <c:v>0.22012577950954401</c:v>
                </c:pt>
                <c:pt idx="146">
                  <c:v>0.31205675005912697</c:v>
                </c:pt>
                <c:pt idx="147">
                  <c:v>0.26813879609107899</c:v>
                </c:pt>
                <c:pt idx="148">
                  <c:v>0.31189709901809598</c:v>
                </c:pt>
                <c:pt idx="149">
                  <c:v>0.32013201713562001</c:v>
                </c:pt>
                <c:pt idx="150">
                  <c:v>0.159695819020271</c:v>
                </c:pt>
                <c:pt idx="151">
                  <c:v>0.25377643108367898</c:v>
                </c:pt>
                <c:pt idx="152">
                  <c:v>0.21875</c:v>
                </c:pt>
                <c:pt idx="153">
                  <c:v>0.21036584675312001</c:v>
                </c:pt>
                <c:pt idx="154">
                  <c:v>0.26204818487167297</c:v>
                </c:pt>
                <c:pt idx="155">
                  <c:v>0.218023255467414</c:v>
                </c:pt>
                <c:pt idx="156">
                  <c:v>0.22781774401664701</c:v>
                </c:pt>
                <c:pt idx="157">
                  <c:v>0.37218046188354398</c:v>
                </c:pt>
                <c:pt idx="158">
                  <c:v>0.515283823013305</c:v>
                </c:pt>
                <c:pt idx="159">
                  <c:v>0.298360645771026</c:v>
                </c:pt>
                <c:pt idx="160">
                  <c:v>0.23123122751712799</c:v>
                </c:pt>
                <c:pt idx="161">
                  <c:v>0.21408450603485099</c:v>
                </c:pt>
                <c:pt idx="162">
                  <c:v>0.201754391193389</c:v>
                </c:pt>
                <c:pt idx="163">
                  <c:v>0.237388730049133</c:v>
                </c:pt>
                <c:pt idx="164">
                  <c:v>0.218023255467414</c:v>
                </c:pt>
                <c:pt idx="165">
                  <c:v>0.20118343830108601</c:v>
                </c:pt>
                <c:pt idx="166">
                  <c:v>0.21764706075191401</c:v>
                </c:pt>
                <c:pt idx="167">
                  <c:v>0.31153845787048301</c:v>
                </c:pt>
                <c:pt idx="168">
                  <c:v>0.75138121843338002</c:v>
                </c:pt>
                <c:pt idx="169">
                  <c:v>0.47598254680633501</c:v>
                </c:pt>
                <c:pt idx="170">
                  <c:v>0.24316109716892201</c:v>
                </c:pt>
                <c:pt idx="171">
                  <c:v>0.32740214467048601</c:v>
                </c:pt>
                <c:pt idx="172">
                  <c:v>0.47598254680633501</c:v>
                </c:pt>
                <c:pt idx="173">
                  <c:v>0.58078604936599698</c:v>
                </c:pt>
                <c:pt idx="174">
                  <c:v>0.23749999701976701</c:v>
                </c:pt>
                <c:pt idx="175">
                  <c:v>0.49084249138831998</c:v>
                </c:pt>
                <c:pt idx="176">
                  <c:v>0.203438401222229</c:v>
                </c:pt>
                <c:pt idx="177">
                  <c:v>0.40240240097045898</c:v>
                </c:pt>
                <c:pt idx="178">
                  <c:v>0.20334261655807401</c:v>
                </c:pt>
                <c:pt idx="179">
                  <c:v>0.23870967328548401</c:v>
                </c:pt>
                <c:pt idx="180">
                  <c:v>0.194767445325851</c:v>
                </c:pt>
                <c:pt idx="181">
                  <c:v>0.188596487045288</c:v>
                </c:pt>
                <c:pt idx="182">
                  <c:v>0.40766549110412598</c:v>
                </c:pt>
                <c:pt idx="183">
                  <c:v>0.40766549110412598</c:v>
                </c:pt>
                <c:pt idx="184">
                  <c:v>0.17325228452682401</c:v>
                </c:pt>
                <c:pt idx="185">
                  <c:v>0.30592104792594899</c:v>
                </c:pt>
                <c:pt idx="186">
                  <c:v>0.205696195363998</c:v>
                </c:pt>
                <c:pt idx="187">
                  <c:v>0.301075279712677</c:v>
                </c:pt>
                <c:pt idx="188">
                  <c:v>0.33568903803825301</c:v>
                </c:pt>
              </c:numCache>
            </c:numRef>
          </c:xVal>
          <c:yVal>
            <c:numRef>
              <c:f>BestLDDTI_and_SMILES!$E$21:$E$209</c:f>
              <c:numCache>
                <c:formatCode>General</c:formatCode>
                <c:ptCount val="189"/>
                <c:pt idx="0">
                  <c:v>0.39824487566947908</c:v>
                </c:pt>
                <c:pt idx="1">
                  <c:v>0.48831058092988427</c:v>
                </c:pt>
                <c:pt idx="2">
                  <c:v>0.46468357154383078</c:v>
                </c:pt>
                <c:pt idx="3">
                  <c:v>0.45249710604548427</c:v>
                </c:pt>
                <c:pt idx="4">
                  <c:v>0.39691431865096055</c:v>
                </c:pt>
                <c:pt idx="5">
                  <c:v>0.46764930078516792</c:v>
                </c:pt>
                <c:pt idx="6">
                  <c:v>0.4561958406930382</c:v>
                </c:pt>
                <c:pt idx="7">
                  <c:v>0.47938457876443824</c:v>
                </c:pt>
                <c:pt idx="8">
                  <c:v>0.57694162692253759</c:v>
                </c:pt>
                <c:pt idx="9">
                  <c:v>0.44531389579176872</c:v>
                </c:pt>
                <c:pt idx="10">
                  <c:v>0.48081685185432405</c:v>
                </c:pt>
                <c:pt idx="11">
                  <c:v>0.49648301213979695</c:v>
                </c:pt>
                <c:pt idx="12">
                  <c:v>0.47289960583051022</c:v>
                </c:pt>
                <c:pt idx="13">
                  <c:v>0.51076380876095373</c:v>
                </c:pt>
                <c:pt idx="14">
                  <c:v>0.42540621787309602</c:v>
                </c:pt>
                <c:pt idx="15">
                  <c:v>0.46129128811034259</c:v>
                </c:pt>
                <c:pt idx="16">
                  <c:v>0.44885944038629505</c:v>
                </c:pt>
                <c:pt idx="17">
                  <c:v>0.43877546262481909</c:v>
                </c:pt>
                <c:pt idx="18">
                  <c:v>0.46853491149842696</c:v>
                </c:pt>
                <c:pt idx="19">
                  <c:v>0.55163978615945009</c:v>
                </c:pt>
                <c:pt idx="20">
                  <c:v>0.46640154868364297</c:v>
                </c:pt>
                <c:pt idx="21">
                  <c:v>0.5042688450217242</c:v>
                </c:pt>
                <c:pt idx="22">
                  <c:v>0.48270519596079092</c:v>
                </c:pt>
                <c:pt idx="23">
                  <c:v>0.38193692103028254</c:v>
                </c:pt>
                <c:pt idx="24">
                  <c:v>0.44085600823163951</c:v>
                </c:pt>
                <c:pt idx="25">
                  <c:v>0.41763301968574479</c:v>
                </c:pt>
                <c:pt idx="26">
                  <c:v>0.515691228508949</c:v>
                </c:pt>
                <c:pt idx="27">
                  <c:v>0.51138775885105103</c:v>
                </c:pt>
                <c:pt idx="28">
                  <c:v>0.50253776655248938</c:v>
                </c:pt>
                <c:pt idx="29">
                  <c:v>0.48740269150584908</c:v>
                </c:pt>
                <c:pt idx="30">
                  <c:v>0.43078012826542017</c:v>
                </c:pt>
                <c:pt idx="31">
                  <c:v>0.5123493600015836</c:v>
                </c:pt>
                <c:pt idx="32">
                  <c:v>0.50906778840968969</c:v>
                </c:pt>
                <c:pt idx="33">
                  <c:v>0.52347365642587307</c:v>
                </c:pt>
                <c:pt idx="34">
                  <c:v>0.49858671085288098</c:v>
                </c:pt>
                <c:pt idx="35">
                  <c:v>0.60167636454105344</c:v>
                </c:pt>
                <c:pt idx="36">
                  <c:v>0.40965047571808055</c:v>
                </c:pt>
                <c:pt idx="37">
                  <c:v>0.53126666477570916</c:v>
                </c:pt>
                <c:pt idx="38">
                  <c:v>0.55144222670545151</c:v>
                </c:pt>
                <c:pt idx="39">
                  <c:v>0.57039286103099551</c:v>
                </c:pt>
                <c:pt idx="40">
                  <c:v>0.49008072920453999</c:v>
                </c:pt>
                <c:pt idx="41">
                  <c:v>0.5572365905073553</c:v>
                </c:pt>
                <c:pt idx="42">
                  <c:v>0.62026053884377053</c:v>
                </c:pt>
                <c:pt idx="43">
                  <c:v>0.57427146077156033</c:v>
                </c:pt>
                <c:pt idx="44">
                  <c:v>0.51159695681670414</c:v>
                </c:pt>
                <c:pt idx="45">
                  <c:v>0.4955573780462143</c:v>
                </c:pt>
                <c:pt idx="46">
                  <c:v>0.62740488878140821</c:v>
                </c:pt>
                <c:pt idx="47">
                  <c:v>0.5377676355838773</c:v>
                </c:pt>
                <c:pt idx="48">
                  <c:v>0.48828130992858282</c:v>
                </c:pt>
                <c:pt idx="49">
                  <c:v>0.51789972620705715</c:v>
                </c:pt>
                <c:pt idx="50">
                  <c:v>0.66368464566767182</c:v>
                </c:pt>
                <c:pt idx="51">
                  <c:v>0.53300121705979076</c:v>
                </c:pt>
                <c:pt idx="52">
                  <c:v>0.65956102550029716</c:v>
                </c:pt>
                <c:pt idx="53">
                  <c:v>0.2983320492506023</c:v>
                </c:pt>
                <c:pt idx="54">
                  <c:v>0.51005042344331697</c:v>
                </c:pt>
                <c:pt idx="55">
                  <c:v>0.59161253956456938</c:v>
                </c:pt>
                <c:pt idx="56">
                  <c:v>0.46678100464244648</c:v>
                </c:pt>
                <c:pt idx="57">
                  <c:v>0.50347960481177179</c:v>
                </c:pt>
                <c:pt idx="58">
                  <c:v>0.55002639539863718</c:v>
                </c:pt>
                <c:pt idx="59">
                  <c:v>0.51369348330342224</c:v>
                </c:pt>
                <c:pt idx="60">
                  <c:v>0.53687880405535271</c:v>
                </c:pt>
                <c:pt idx="61">
                  <c:v>0.50122549571096864</c:v>
                </c:pt>
                <c:pt idx="62">
                  <c:v>0.50142475098371475</c:v>
                </c:pt>
                <c:pt idx="63">
                  <c:v>0.41218096204101989</c:v>
                </c:pt>
                <c:pt idx="64">
                  <c:v>0.56079130587370474</c:v>
                </c:pt>
                <c:pt idx="65">
                  <c:v>0.45020256161689715</c:v>
                </c:pt>
                <c:pt idx="66">
                  <c:v>0.57157851874828303</c:v>
                </c:pt>
                <c:pt idx="67">
                  <c:v>0.63523674130439711</c:v>
                </c:pt>
                <c:pt idx="68">
                  <c:v>0.65109908580779996</c:v>
                </c:pt>
                <c:pt idx="69">
                  <c:v>0.41120949387550326</c:v>
                </c:pt>
                <c:pt idx="70">
                  <c:v>0.47127116001818442</c:v>
                </c:pt>
                <c:pt idx="71">
                  <c:v>0.46471350014209678</c:v>
                </c:pt>
                <c:pt idx="72">
                  <c:v>0.54921910228828563</c:v>
                </c:pt>
                <c:pt idx="73">
                  <c:v>0.497272661887109</c:v>
                </c:pt>
                <c:pt idx="74">
                  <c:v>0.53152208651105537</c:v>
                </c:pt>
                <c:pt idx="75">
                  <c:v>0.46518233892592487</c:v>
                </c:pt>
                <c:pt idx="76">
                  <c:v>0.5340541860461232</c:v>
                </c:pt>
                <c:pt idx="77">
                  <c:v>0.31468069776892604</c:v>
                </c:pt>
                <c:pt idx="78">
                  <c:v>0.53865307494997938</c:v>
                </c:pt>
                <c:pt idx="79">
                  <c:v>0.45828030475725678</c:v>
                </c:pt>
                <c:pt idx="80">
                  <c:v>0.52729862943912542</c:v>
                </c:pt>
                <c:pt idx="81">
                  <c:v>0.53067821949720351</c:v>
                </c:pt>
                <c:pt idx="82">
                  <c:v>0.52887842833995802</c:v>
                </c:pt>
                <c:pt idx="83">
                  <c:v>0.44109293036162817</c:v>
                </c:pt>
                <c:pt idx="84">
                  <c:v>0.52568364764253273</c:v>
                </c:pt>
                <c:pt idx="85">
                  <c:v>0.48753168247640088</c:v>
                </c:pt>
                <c:pt idx="86">
                  <c:v>0.34119691440592609</c:v>
                </c:pt>
                <c:pt idx="87">
                  <c:v>0.55473890497038714</c:v>
                </c:pt>
                <c:pt idx="88">
                  <c:v>0.50616629034280736</c:v>
                </c:pt>
                <c:pt idx="89">
                  <c:v>0.43423176370561078</c:v>
                </c:pt>
                <c:pt idx="90">
                  <c:v>0.3397595559557276</c:v>
                </c:pt>
                <c:pt idx="91">
                  <c:v>0.50318795084953283</c:v>
                </c:pt>
                <c:pt idx="92">
                  <c:v>0.41860557285447886</c:v>
                </c:pt>
                <c:pt idx="93">
                  <c:v>0.48501293037248655</c:v>
                </c:pt>
                <c:pt idx="94">
                  <c:v>0.46818363356093534</c:v>
                </c:pt>
                <c:pt idx="95">
                  <c:v>0.46058687835931733</c:v>
                </c:pt>
                <c:pt idx="96">
                  <c:v>0.66278416872024504</c:v>
                </c:pt>
                <c:pt idx="97">
                  <c:v>0.56158456951379754</c:v>
                </c:pt>
                <c:pt idx="98">
                  <c:v>0.60391917095209113</c:v>
                </c:pt>
                <c:pt idx="99">
                  <c:v>0.23836042188728801</c:v>
                </c:pt>
                <c:pt idx="100">
                  <c:v>0.51681767776608423</c:v>
                </c:pt>
                <c:pt idx="101">
                  <c:v>0.44053155245880254</c:v>
                </c:pt>
                <c:pt idx="102">
                  <c:v>0.58618981453279639</c:v>
                </c:pt>
                <c:pt idx="103">
                  <c:v>0.48027677120019963</c:v>
                </c:pt>
                <c:pt idx="104">
                  <c:v>0.60737493479003468</c:v>
                </c:pt>
                <c:pt idx="105">
                  <c:v>0.47774515300989112</c:v>
                </c:pt>
                <c:pt idx="106">
                  <c:v>0.59351011365652051</c:v>
                </c:pt>
                <c:pt idx="107">
                  <c:v>0.48009936782446749</c:v>
                </c:pt>
                <c:pt idx="108">
                  <c:v>0.59411454821626319</c:v>
                </c:pt>
                <c:pt idx="109">
                  <c:v>0.42226515896618322</c:v>
                </c:pt>
                <c:pt idx="110">
                  <c:v>0.41179494701680641</c:v>
                </c:pt>
                <c:pt idx="111">
                  <c:v>0.47893082536756953</c:v>
                </c:pt>
                <c:pt idx="112">
                  <c:v>0.53044087350368474</c:v>
                </c:pt>
                <c:pt idx="113">
                  <c:v>0.60216170145819559</c:v>
                </c:pt>
                <c:pt idx="114">
                  <c:v>0.47023727434376833</c:v>
                </c:pt>
                <c:pt idx="115">
                  <c:v>0.56128146188954486</c:v>
                </c:pt>
                <c:pt idx="116">
                  <c:v>0.54468300628165367</c:v>
                </c:pt>
                <c:pt idx="117">
                  <c:v>0.38422485470771761</c:v>
                </c:pt>
                <c:pt idx="118">
                  <c:v>0.44173700129613236</c:v>
                </c:pt>
                <c:pt idx="119">
                  <c:v>0.62105309814214682</c:v>
                </c:pt>
                <c:pt idx="120">
                  <c:v>0.66086623728275273</c:v>
                </c:pt>
                <c:pt idx="121">
                  <c:v>0.67390804399143533</c:v>
                </c:pt>
                <c:pt idx="122">
                  <c:v>0.5117165142049388</c:v>
                </c:pt>
                <c:pt idx="123">
                  <c:v>0.44414481236821085</c:v>
                </c:pt>
                <c:pt idx="124">
                  <c:v>0.53386400520801514</c:v>
                </c:pt>
                <c:pt idx="125">
                  <c:v>0.5551521982187807</c:v>
                </c:pt>
                <c:pt idx="126">
                  <c:v>0.3673737787466958</c:v>
                </c:pt>
                <c:pt idx="127">
                  <c:v>0.48929475417191293</c:v>
                </c:pt>
                <c:pt idx="128">
                  <c:v>0.36160626143217067</c:v>
                </c:pt>
                <c:pt idx="129">
                  <c:v>0.47725166261196095</c:v>
                </c:pt>
                <c:pt idx="130">
                  <c:v>0.49595352075993965</c:v>
                </c:pt>
                <c:pt idx="131">
                  <c:v>0.50145615575214197</c:v>
                </c:pt>
                <c:pt idx="132">
                  <c:v>0.49156978895718362</c:v>
                </c:pt>
                <c:pt idx="133">
                  <c:v>0.62087366807584943</c:v>
                </c:pt>
                <c:pt idx="134">
                  <c:v>0.36866362422704668</c:v>
                </c:pt>
                <c:pt idx="135">
                  <c:v>0.33679747581481889</c:v>
                </c:pt>
                <c:pt idx="136">
                  <c:v>0.54827856769164363</c:v>
                </c:pt>
                <c:pt idx="137">
                  <c:v>0.53311248465130701</c:v>
                </c:pt>
                <c:pt idx="138">
                  <c:v>0.54691780700037851</c:v>
                </c:pt>
                <c:pt idx="139">
                  <c:v>0.62079140233496799</c:v>
                </c:pt>
                <c:pt idx="140">
                  <c:v>0.35390760868787718</c:v>
                </c:pt>
                <c:pt idx="141">
                  <c:v>0.55214314224819316</c:v>
                </c:pt>
                <c:pt idx="142">
                  <c:v>0.51193145678068175</c:v>
                </c:pt>
                <c:pt idx="143">
                  <c:v>0.52112969538817777</c:v>
                </c:pt>
                <c:pt idx="144">
                  <c:v>0.49541123428692391</c:v>
                </c:pt>
                <c:pt idx="145">
                  <c:v>0.57319546149422695</c:v>
                </c:pt>
                <c:pt idx="146">
                  <c:v>0.61914025515317883</c:v>
                </c:pt>
                <c:pt idx="147">
                  <c:v>0.45274683786556075</c:v>
                </c:pt>
                <c:pt idx="148">
                  <c:v>0.40712473774328783</c:v>
                </c:pt>
                <c:pt idx="149">
                  <c:v>0.37110977992415389</c:v>
                </c:pt>
                <c:pt idx="150">
                  <c:v>0.44424321016539636</c:v>
                </c:pt>
                <c:pt idx="151">
                  <c:v>0.36105076782405326</c:v>
                </c:pt>
                <c:pt idx="152">
                  <c:v>0.40141631445536957</c:v>
                </c:pt>
                <c:pt idx="153">
                  <c:v>0.43136069923639259</c:v>
                </c:pt>
                <c:pt idx="154">
                  <c:v>0.57760874678691199</c:v>
                </c:pt>
                <c:pt idx="155">
                  <c:v>0.51816999495029425</c:v>
                </c:pt>
                <c:pt idx="156">
                  <c:v>0.4295122024292744</c:v>
                </c:pt>
                <c:pt idx="157">
                  <c:v>0.36883183258275148</c:v>
                </c:pt>
                <c:pt idx="158">
                  <c:v>0.39262479245662663</c:v>
                </c:pt>
                <c:pt idx="159">
                  <c:v>0.36376077619691644</c:v>
                </c:pt>
                <c:pt idx="160">
                  <c:v>0.40656813544531617</c:v>
                </c:pt>
                <c:pt idx="161">
                  <c:v>0.43112140953540767</c:v>
                </c:pt>
                <c:pt idx="162">
                  <c:v>0.38970803345243099</c:v>
                </c:pt>
                <c:pt idx="163">
                  <c:v>0.40627348691225007</c:v>
                </c:pt>
                <c:pt idx="164">
                  <c:v>0.54920054289201869</c:v>
                </c:pt>
                <c:pt idx="165">
                  <c:v>0.64919050627698482</c:v>
                </c:pt>
                <c:pt idx="166">
                  <c:v>0.51650169336547425</c:v>
                </c:pt>
                <c:pt idx="167">
                  <c:v>0.47074469859185386</c:v>
                </c:pt>
                <c:pt idx="168">
                  <c:v>0.4891700828447933</c:v>
                </c:pt>
                <c:pt idx="169">
                  <c:v>0.49520136229693867</c:v>
                </c:pt>
                <c:pt idx="170">
                  <c:v>0.45358578674495176</c:v>
                </c:pt>
                <c:pt idx="171">
                  <c:v>0.38196525186300251</c:v>
                </c:pt>
                <c:pt idx="172">
                  <c:v>0.5868717447544135</c:v>
                </c:pt>
                <c:pt idx="173">
                  <c:v>0.38525755017995805</c:v>
                </c:pt>
                <c:pt idx="174">
                  <c:v>0.53105487798651019</c:v>
                </c:pt>
                <c:pt idx="175">
                  <c:v>0.41804304122924774</c:v>
                </c:pt>
                <c:pt idx="176">
                  <c:v>0.32958663410196659</c:v>
                </c:pt>
                <c:pt idx="177">
                  <c:v>0.42095007126529982</c:v>
                </c:pt>
                <c:pt idx="178">
                  <c:v>0.48251244506758145</c:v>
                </c:pt>
                <c:pt idx="179">
                  <c:v>0.4381604635715482</c:v>
                </c:pt>
                <c:pt idx="180">
                  <c:v>0.70487570827421908</c:v>
                </c:pt>
                <c:pt idx="181">
                  <c:v>0.4669508564547864</c:v>
                </c:pt>
                <c:pt idx="182">
                  <c:v>0.52214185133576363</c:v>
                </c:pt>
                <c:pt idx="183">
                  <c:v>0.531859988463111</c:v>
                </c:pt>
                <c:pt idx="184">
                  <c:v>0.43505429759621583</c:v>
                </c:pt>
                <c:pt idx="185">
                  <c:v>0.49098665391405394</c:v>
                </c:pt>
                <c:pt idx="186">
                  <c:v>0.49112227186560592</c:v>
                </c:pt>
                <c:pt idx="187">
                  <c:v>0.43852328717708544</c:v>
                </c:pt>
                <c:pt idx="188">
                  <c:v>0.54414535954594578</c:v>
                </c:pt>
              </c:numCache>
            </c:numRef>
          </c:yVal>
          <c:smooth val="0"/>
          <c:extLst>
            <c:ext xmlns:c16="http://schemas.microsoft.com/office/drawing/2014/chart" uri="{C3380CC4-5D6E-409C-BE32-E72D297353CC}">
              <c16:uniqueId val="{00000001-EC90-C54C-B003-DAB7003CE29A}"/>
            </c:ext>
          </c:extLst>
        </c:ser>
        <c:dLbls>
          <c:showLegendKey val="0"/>
          <c:showVal val="0"/>
          <c:showCatName val="0"/>
          <c:showSerName val="0"/>
          <c:showPercent val="0"/>
          <c:showBubbleSize val="0"/>
        </c:dLbls>
        <c:axId val="1054574800"/>
        <c:axId val="1054575160"/>
      </c:scatterChart>
      <c:valAx>
        <c:axId val="1054574800"/>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dirty="0">
                    <a:solidFill>
                      <a:sysClr val="windowText" lastClr="000000"/>
                    </a:solidFill>
                  </a:rPr>
                  <a:t>Ma</a:t>
                </a:r>
                <a:r>
                  <a:rPr lang="en-US" sz="1400" baseline="0" dirty="0">
                    <a:solidFill>
                      <a:sysClr val="windowText" lastClr="000000"/>
                    </a:solidFill>
                  </a:rPr>
                  <a:t>x </a:t>
                </a:r>
                <a:r>
                  <a:rPr lang="en-US" sz="1400" dirty="0">
                    <a:solidFill>
                      <a:sysClr val="windowText" lastClr="000000"/>
                    </a:solidFill>
                  </a:rPr>
                  <a:t>Tanimoto Similarity</a:t>
                </a:r>
                <a:r>
                  <a:rPr lang="en-US" sz="1400" baseline="0" dirty="0">
                    <a:solidFill>
                      <a:sysClr val="windowText" lastClr="000000"/>
                    </a:solidFill>
                  </a:rPr>
                  <a:t> to ligands in PDBs with ID&gt;0.7</a:t>
                </a:r>
                <a:endParaRPr lang="en-US" sz="1400"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054575160"/>
        <c:crosses val="autoZero"/>
        <c:crossBetween val="midCat"/>
      </c:valAx>
      <c:valAx>
        <c:axId val="1054575160"/>
        <c:scaling>
          <c:orientation val="minMax"/>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a:solidFill>
                      <a:sysClr val="windowText" lastClr="000000"/>
                    </a:solidFill>
                  </a:rPr>
                  <a:t>Mean Best lDDT_PLI</a:t>
                </a:r>
              </a:p>
            </c:rich>
          </c:tx>
          <c:layout>
            <c:manualLayout>
              <c:xMode val="edge"/>
              <c:yMode val="edge"/>
              <c:x val="6.5040650406504065E-3"/>
              <c:y val="0.15906264650405599"/>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05457480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43575114330404"/>
          <c:y val="5.397583114610674E-2"/>
          <c:w val="0.79609471658215902"/>
          <c:h val="0.75004019028871394"/>
        </c:manualLayout>
      </c:layout>
      <c:scatterChart>
        <c:scatterStyle val="lineMarker"/>
        <c:varyColors val="0"/>
        <c:ser>
          <c:idx val="0"/>
          <c:order val="0"/>
          <c:tx>
            <c:strRef>
              <c:f>BestLDDTI_and_SMILES!$E$1:$E$20</c:f>
              <c:strCache>
                <c:ptCount val="20"/>
                <c:pt idx="0">
                  <c:v>Mean best lddt_PLI</c:v>
                </c:pt>
                <c:pt idx="1">
                  <c:v>0.636967665</c:v>
                </c:pt>
                <c:pt idx="2">
                  <c:v>0.605288544</c:v>
                </c:pt>
                <c:pt idx="3">
                  <c:v>0.545333408</c:v>
                </c:pt>
                <c:pt idx="4">
                  <c:v>0.641239887</c:v>
                </c:pt>
                <c:pt idx="5">
                  <c:v>0.664687192</c:v>
                </c:pt>
                <c:pt idx="6">
                  <c:v>0.557580614</c:v>
                </c:pt>
                <c:pt idx="7">
                  <c:v>0.593749812</c:v>
                </c:pt>
                <c:pt idx="8">
                  <c:v>0.630111634</c:v>
                </c:pt>
                <c:pt idx="9">
                  <c:v>0.603681012</c:v>
                </c:pt>
                <c:pt idx="10">
                  <c:v>0.72986226</c:v>
                </c:pt>
                <c:pt idx="11">
                  <c:v>0.589059997</c:v>
                </c:pt>
                <c:pt idx="12">
                  <c:v>0.503546804</c:v>
                </c:pt>
                <c:pt idx="13">
                  <c:v>0.616645563</c:v>
                </c:pt>
                <c:pt idx="14">
                  <c:v>0.671551303</c:v>
                </c:pt>
                <c:pt idx="15">
                  <c:v>0.480327278</c:v>
                </c:pt>
                <c:pt idx="16">
                  <c:v>0.671100006</c:v>
                </c:pt>
                <c:pt idx="17">
                  <c:v>0.600133592</c:v>
                </c:pt>
                <c:pt idx="18">
                  <c:v>0.691145691</c:v>
                </c:pt>
                <c:pt idx="19">
                  <c:v>0.70432511</c:v>
                </c:pt>
              </c:strCache>
            </c:strRef>
          </c:tx>
          <c:spPr>
            <a:ln w="381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0.10495515333798808"/>
                  <c:y val="0.27828516608641757"/>
                </c:manualLayout>
              </c:layout>
              <c:tx>
                <c:rich>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baseline="0" dirty="0"/>
                      <a:t>R² = 0.06</a:t>
                    </a:r>
                    <a:endParaRPr lang="en-US" sz="1600" dirty="0"/>
                  </a:p>
                </c:rich>
              </c:tx>
              <c:numFmt formatCode="General" sourceLinked="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rendlineLbl>
          </c:trendline>
          <c:xVal>
            <c:numRef>
              <c:f>BestLDDTI_and_SMILES!$D$21:$D$209</c:f>
              <c:numCache>
                <c:formatCode>General</c:formatCode>
                <c:ptCount val="189"/>
                <c:pt idx="0">
                  <c:v>0.259999990463256</c:v>
                </c:pt>
                <c:pt idx="1">
                  <c:v>0.17868338525295199</c:v>
                </c:pt>
                <c:pt idx="2">
                  <c:v>0.16819572448730399</c:v>
                </c:pt>
                <c:pt idx="3">
                  <c:v>0.159420296549797</c:v>
                </c:pt>
                <c:pt idx="4">
                  <c:v>0.15833333134651101</c:v>
                </c:pt>
                <c:pt idx="5">
                  <c:v>0.141975313425064</c:v>
                </c:pt>
                <c:pt idx="6">
                  <c:v>0.12852664291858601</c:v>
                </c:pt>
                <c:pt idx="7">
                  <c:v>0.15479876101016901</c:v>
                </c:pt>
                <c:pt idx="8">
                  <c:v>0.17514124512672399</c:v>
                </c:pt>
                <c:pt idx="9">
                  <c:v>0.17492711544036799</c:v>
                </c:pt>
                <c:pt idx="10">
                  <c:v>0.198142409324646</c:v>
                </c:pt>
                <c:pt idx="11">
                  <c:v>0.19736842811107599</c:v>
                </c:pt>
                <c:pt idx="12">
                  <c:v>0.21276596188545199</c:v>
                </c:pt>
                <c:pt idx="13">
                  <c:v>0.193749994039535</c:v>
                </c:pt>
                <c:pt idx="14">
                  <c:v>0.270700633525848</c:v>
                </c:pt>
                <c:pt idx="15">
                  <c:v>0.24038460850715601</c:v>
                </c:pt>
                <c:pt idx="16">
                  <c:v>0.16905444860458299</c:v>
                </c:pt>
                <c:pt idx="17">
                  <c:v>0.11428571492433499</c:v>
                </c:pt>
                <c:pt idx="18">
                  <c:v>0.1602373868227</c:v>
                </c:pt>
                <c:pt idx="19">
                  <c:v>0.115755625069141</c:v>
                </c:pt>
                <c:pt idx="20">
                  <c:v>0.46859902143478299</c:v>
                </c:pt>
                <c:pt idx="21">
                  <c:v>0.51709401607513406</c:v>
                </c:pt>
                <c:pt idx="22">
                  <c:v>0.156549513339996</c:v>
                </c:pt>
                <c:pt idx="23">
                  <c:v>0.21942445635795499</c:v>
                </c:pt>
                <c:pt idx="24">
                  <c:v>0.46025103330612099</c:v>
                </c:pt>
                <c:pt idx="25">
                  <c:v>0.45833334326744002</c:v>
                </c:pt>
                <c:pt idx="26">
                  <c:v>0.145038172602653</c:v>
                </c:pt>
                <c:pt idx="27">
                  <c:v>0.14909091591835</c:v>
                </c:pt>
                <c:pt idx="28">
                  <c:v>9.3959733843803406E-2</c:v>
                </c:pt>
                <c:pt idx="29">
                  <c:v>0.127208486199378</c:v>
                </c:pt>
                <c:pt idx="30">
                  <c:v>0.25619834661483698</c:v>
                </c:pt>
                <c:pt idx="31">
                  <c:v>0.11072664707899001</c:v>
                </c:pt>
                <c:pt idx="32">
                  <c:v>0.20388349890708901</c:v>
                </c:pt>
                <c:pt idx="33">
                  <c:v>9.0000003576278603E-2</c:v>
                </c:pt>
                <c:pt idx="34">
                  <c:v>0.12132352590560901</c:v>
                </c:pt>
                <c:pt idx="35">
                  <c:v>0.258426964282989</c:v>
                </c:pt>
                <c:pt idx="36">
                  <c:v>0.18581080436706501</c:v>
                </c:pt>
                <c:pt idx="37">
                  <c:v>0.13142856955528201</c:v>
                </c:pt>
                <c:pt idx="38">
                  <c:v>0.14029850065708099</c:v>
                </c:pt>
                <c:pt idx="39">
                  <c:v>9.2592589557170799E-2</c:v>
                </c:pt>
                <c:pt idx="40">
                  <c:v>8.8495574891567202E-2</c:v>
                </c:pt>
                <c:pt idx="41">
                  <c:v>0.229965150356292</c:v>
                </c:pt>
                <c:pt idx="42">
                  <c:v>0.62439024448394698</c:v>
                </c:pt>
                <c:pt idx="43">
                  <c:v>0.217081844806671</c:v>
                </c:pt>
                <c:pt idx="44">
                  <c:v>8.2621082663536002E-2</c:v>
                </c:pt>
                <c:pt idx="45">
                  <c:v>8.0701753497123704E-2</c:v>
                </c:pt>
                <c:pt idx="46">
                  <c:v>0.28057554364204401</c:v>
                </c:pt>
                <c:pt idx="47">
                  <c:v>0.20068027079105299</c:v>
                </c:pt>
                <c:pt idx="48">
                  <c:v>9.2178769409656497E-2</c:v>
                </c:pt>
                <c:pt idx="49">
                  <c:v>9.3567252159118597E-2</c:v>
                </c:pt>
                <c:pt idx="50">
                  <c:v>0.17254902422428101</c:v>
                </c:pt>
                <c:pt idx="51">
                  <c:v>0.14545454084873199</c:v>
                </c:pt>
                <c:pt idx="52">
                  <c:v>0.27715355157852101</c:v>
                </c:pt>
                <c:pt idx="53">
                  <c:v>0.155763238668441</c:v>
                </c:pt>
                <c:pt idx="54">
                  <c:v>0.46122449636459301</c:v>
                </c:pt>
                <c:pt idx="55">
                  <c:v>0.329949229955673</c:v>
                </c:pt>
                <c:pt idx="56">
                  <c:v>0.21153846383094699</c:v>
                </c:pt>
                <c:pt idx="57">
                  <c:v>0.111111111938953</c:v>
                </c:pt>
                <c:pt idx="58">
                  <c:v>0.52820515632629395</c:v>
                </c:pt>
                <c:pt idx="59">
                  <c:v>0.123595505952835</c:v>
                </c:pt>
                <c:pt idx="60">
                  <c:v>0.48858448863029402</c:v>
                </c:pt>
                <c:pt idx="61">
                  <c:v>0.12177121639251701</c:v>
                </c:pt>
                <c:pt idx="62">
                  <c:v>0.56097561120986905</c:v>
                </c:pt>
                <c:pt idx="63">
                  <c:v>0.137195125222206</c:v>
                </c:pt>
                <c:pt idx="64">
                  <c:v>0.28421053290367099</c:v>
                </c:pt>
                <c:pt idx="65">
                  <c:v>0.41312742233276301</c:v>
                </c:pt>
                <c:pt idx="66">
                  <c:v>0.636815905570983</c:v>
                </c:pt>
                <c:pt idx="67">
                  <c:v>0.102272726595401</c:v>
                </c:pt>
                <c:pt idx="68">
                  <c:v>0.71204191446304299</c:v>
                </c:pt>
                <c:pt idx="69">
                  <c:v>0.13395638763904499</c:v>
                </c:pt>
                <c:pt idx="70">
                  <c:v>0.36666667461395203</c:v>
                </c:pt>
                <c:pt idx="71">
                  <c:v>0.58986175060272195</c:v>
                </c:pt>
                <c:pt idx="72">
                  <c:v>0.61722487211227395</c:v>
                </c:pt>
                <c:pt idx="73">
                  <c:v>0.140672788023948</c:v>
                </c:pt>
                <c:pt idx="74">
                  <c:v>0.21900826692581099</c:v>
                </c:pt>
                <c:pt idx="75">
                  <c:v>0.130952388048172</c:v>
                </c:pt>
                <c:pt idx="76">
                  <c:v>0.56338030099868697</c:v>
                </c:pt>
                <c:pt idx="77">
                  <c:v>8.9147284626960699E-2</c:v>
                </c:pt>
                <c:pt idx="78">
                  <c:v>0.65384614467620805</c:v>
                </c:pt>
                <c:pt idx="79">
                  <c:v>0.80327868461608798</c:v>
                </c:pt>
                <c:pt idx="80">
                  <c:v>0.854922294616699</c:v>
                </c:pt>
                <c:pt idx="81">
                  <c:v>0.20000000298023199</c:v>
                </c:pt>
                <c:pt idx="82">
                  <c:v>0.56149733066558805</c:v>
                </c:pt>
                <c:pt idx="83">
                  <c:v>0.31679388880729598</c:v>
                </c:pt>
                <c:pt idx="84">
                  <c:v>0.25210085511207497</c:v>
                </c:pt>
                <c:pt idx="85">
                  <c:v>0.4375</c:v>
                </c:pt>
                <c:pt idx="86">
                  <c:v>0.23954372107982599</c:v>
                </c:pt>
                <c:pt idx="87">
                  <c:v>0.11627907305955799</c:v>
                </c:pt>
                <c:pt idx="88">
                  <c:v>0.140625</c:v>
                </c:pt>
                <c:pt idx="89">
                  <c:v>0.43548387289047202</c:v>
                </c:pt>
                <c:pt idx="90">
                  <c:v>0.246200606226921</c:v>
                </c:pt>
                <c:pt idx="91">
                  <c:v>0.840659320354461</c:v>
                </c:pt>
                <c:pt idx="92">
                  <c:v>0.104100950062274</c:v>
                </c:pt>
                <c:pt idx="93">
                  <c:v>0.37391304969787598</c:v>
                </c:pt>
                <c:pt idx="94">
                  <c:v>0.38323354721069303</c:v>
                </c:pt>
                <c:pt idx="95">
                  <c:v>0.19383260607719399</c:v>
                </c:pt>
                <c:pt idx="96">
                  <c:v>9.8214283585548401E-2</c:v>
                </c:pt>
                <c:pt idx="97">
                  <c:v>0.74863386154174805</c:v>
                </c:pt>
                <c:pt idx="98">
                  <c:v>0.64804470539092995</c:v>
                </c:pt>
                <c:pt idx="99">
                  <c:v>5.51724135875701E-2</c:v>
                </c:pt>
                <c:pt idx="100">
                  <c:v>0.47577092051505998</c:v>
                </c:pt>
                <c:pt idx="101">
                  <c:v>0.126543208956718</c:v>
                </c:pt>
                <c:pt idx="102">
                  <c:v>0.78021979331970204</c:v>
                </c:pt>
                <c:pt idx="103">
                  <c:v>0.31203007698058999</c:v>
                </c:pt>
                <c:pt idx="104">
                  <c:v>0.123867072165012</c:v>
                </c:pt>
                <c:pt idx="105">
                  <c:v>0.26760563254356301</c:v>
                </c:pt>
                <c:pt idx="106">
                  <c:v>0.329365074634552</c:v>
                </c:pt>
                <c:pt idx="107">
                  <c:v>0.50232559442520097</c:v>
                </c:pt>
                <c:pt idx="108">
                  <c:v>0.430167585611343</c:v>
                </c:pt>
                <c:pt idx="109">
                  <c:v>0.210526317358016</c:v>
                </c:pt>
                <c:pt idx="110">
                  <c:v>0.10451977699995001</c:v>
                </c:pt>
                <c:pt idx="111">
                  <c:v>0.48305085301399198</c:v>
                </c:pt>
                <c:pt idx="112">
                  <c:v>0.64651161432266202</c:v>
                </c:pt>
                <c:pt idx="113">
                  <c:v>0.36454850435256902</c:v>
                </c:pt>
                <c:pt idx="114">
                  <c:v>0.512711882591247</c:v>
                </c:pt>
                <c:pt idx="115">
                  <c:v>0.53138077259063698</c:v>
                </c:pt>
                <c:pt idx="116">
                  <c:v>0.61320751905441195</c:v>
                </c:pt>
                <c:pt idx="117">
                  <c:v>0.147798746824264</c:v>
                </c:pt>
                <c:pt idx="118">
                  <c:v>0.24414715170860199</c:v>
                </c:pt>
                <c:pt idx="119">
                  <c:v>0.27667984366416898</c:v>
                </c:pt>
                <c:pt idx="120">
                  <c:v>0.22826087474822901</c:v>
                </c:pt>
                <c:pt idx="121">
                  <c:v>0.228668943047523</c:v>
                </c:pt>
                <c:pt idx="122">
                  <c:v>0.115015976130962</c:v>
                </c:pt>
                <c:pt idx="123">
                  <c:v>0.58474576473235995</c:v>
                </c:pt>
                <c:pt idx="124">
                  <c:v>0.53539824485778797</c:v>
                </c:pt>
                <c:pt idx="125">
                  <c:v>0.27542373538017201</c:v>
                </c:pt>
                <c:pt idx="126">
                  <c:v>0.207317069172859</c:v>
                </c:pt>
                <c:pt idx="127">
                  <c:v>0.14785991609096499</c:v>
                </c:pt>
                <c:pt idx="128">
                  <c:v>0.15652173757553101</c:v>
                </c:pt>
                <c:pt idx="129">
                  <c:v>0.129496395587921</c:v>
                </c:pt>
                <c:pt idx="130">
                  <c:v>0.13235294818878099</c:v>
                </c:pt>
                <c:pt idx="131">
                  <c:v>0.150641024112701</c:v>
                </c:pt>
                <c:pt idx="132">
                  <c:v>7.5471699237823403E-2</c:v>
                </c:pt>
                <c:pt idx="133">
                  <c:v>0.20338982343673701</c:v>
                </c:pt>
                <c:pt idx="134">
                  <c:v>0.15105740725994099</c:v>
                </c:pt>
                <c:pt idx="135">
                  <c:v>0.15555556118488301</c:v>
                </c:pt>
                <c:pt idx="136">
                  <c:v>0.12109375</c:v>
                </c:pt>
                <c:pt idx="137">
                  <c:v>0.102661594748497</c:v>
                </c:pt>
                <c:pt idx="138">
                  <c:v>0.10305343568325</c:v>
                </c:pt>
                <c:pt idx="139">
                  <c:v>0.58256882429122903</c:v>
                </c:pt>
                <c:pt idx="140">
                  <c:v>0.20120120048522899</c:v>
                </c:pt>
                <c:pt idx="141">
                  <c:v>0.52678573131561202</c:v>
                </c:pt>
                <c:pt idx="142">
                  <c:v>0.10273972898721601</c:v>
                </c:pt>
                <c:pt idx="143">
                  <c:v>0.31205675005912697</c:v>
                </c:pt>
                <c:pt idx="144">
                  <c:v>0.135888502001762</c:v>
                </c:pt>
                <c:pt idx="145">
                  <c:v>0.167173251509666</c:v>
                </c:pt>
                <c:pt idx="146">
                  <c:v>0.16049382090568501</c:v>
                </c:pt>
                <c:pt idx="147">
                  <c:v>0.14814814925193701</c:v>
                </c:pt>
                <c:pt idx="148">
                  <c:v>0.13120567798614499</c:v>
                </c:pt>
                <c:pt idx="149">
                  <c:v>0.20178040862083399</c:v>
                </c:pt>
                <c:pt idx="150">
                  <c:v>0.168384879827499</c:v>
                </c:pt>
                <c:pt idx="151">
                  <c:v>0.19076922535896301</c:v>
                </c:pt>
                <c:pt idx="152">
                  <c:v>0.21005916595458901</c:v>
                </c:pt>
                <c:pt idx="153">
                  <c:v>0.220289856195449</c:v>
                </c:pt>
                <c:pt idx="154">
                  <c:v>0.17537313699722201</c:v>
                </c:pt>
                <c:pt idx="155">
                  <c:v>0.515283823013305</c:v>
                </c:pt>
                <c:pt idx="156">
                  <c:v>0.21428571641445099</c:v>
                </c:pt>
                <c:pt idx="157">
                  <c:v>0.21383647620677901</c:v>
                </c:pt>
                <c:pt idx="158">
                  <c:v>0.21212121844291601</c:v>
                </c:pt>
                <c:pt idx="159">
                  <c:v>0.18130311369895899</c:v>
                </c:pt>
                <c:pt idx="160">
                  <c:v>0.22635135054588301</c:v>
                </c:pt>
                <c:pt idx="161">
                  <c:v>0.19705882668495101</c:v>
                </c:pt>
                <c:pt idx="162">
                  <c:v>0.20118343830108601</c:v>
                </c:pt>
                <c:pt idx="163">
                  <c:v>0.21764706075191401</c:v>
                </c:pt>
                <c:pt idx="164">
                  <c:v>0.31153845787048301</c:v>
                </c:pt>
                <c:pt idx="165">
                  <c:v>0.75138121843338002</c:v>
                </c:pt>
                <c:pt idx="166">
                  <c:v>0.47598254680633501</c:v>
                </c:pt>
                <c:pt idx="167">
                  <c:v>0.24316109716892201</c:v>
                </c:pt>
                <c:pt idx="168">
                  <c:v>0.32740214467048601</c:v>
                </c:pt>
                <c:pt idx="169">
                  <c:v>0.47598254680633501</c:v>
                </c:pt>
                <c:pt idx="170">
                  <c:v>0.58078604936599698</c:v>
                </c:pt>
                <c:pt idx="171">
                  <c:v>0.198142409324646</c:v>
                </c:pt>
                <c:pt idx="172">
                  <c:v>0.17161716520786199</c:v>
                </c:pt>
                <c:pt idx="173">
                  <c:v>0.202346041798591</c:v>
                </c:pt>
                <c:pt idx="174">
                  <c:v>0.26139816641807501</c:v>
                </c:pt>
                <c:pt idx="175">
                  <c:v>0.20334261655807401</c:v>
                </c:pt>
                <c:pt idx="176">
                  <c:v>0.23870967328548401</c:v>
                </c:pt>
                <c:pt idx="177">
                  <c:v>0.16909621655941001</c:v>
                </c:pt>
                <c:pt idx="178">
                  <c:v>0.188596487045288</c:v>
                </c:pt>
                <c:pt idx="179">
                  <c:v>0.40766549110412598</c:v>
                </c:pt>
                <c:pt idx="180">
                  <c:v>0.15418502688407801</c:v>
                </c:pt>
                <c:pt idx="181">
                  <c:v>0.30592104792594899</c:v>
                </c:pt>
                <c:pt idx="182">
                  <c:v>0.160305336117744</c:v>
                </c:pt>
                <c:pt idx="183">
                  <c:v>0.301075279712677</c:v>
                </c:pt>
                <c:pt idx="184">
                  <c:v>0.33568903803825301</c:v>
                </c:pt>
                <c:pt idx="185">
                  <c:v>0.162721887230873</c:v>
                </c:pt>
                <c:pt idx="186">
                  <c:v>0.24657534062862299</c:v>
                </c:pt>
                <c:pt idx="187">
                  <c:v>0.18831168115138999</c:v>
                </c:pt>
                <c:pt idx="188">
                  <c:v>0.19798657298087999</c:v>
                </c:pt>
              </c:numCache>
            </c:numRef>
          </c:xVal>
          <c:yVal>
            <c:numRef>
              <c:f>BestLDDTI_and_SMILES!$E$21:$E$209</c:f>
              <c:numCache>
                <c:formatCode>General</c:formatCode>
                <c:ptCount val="189"/>
                <c:pt idx="0">
                  <c:v>0.39824487566947908</c:v>
                </c:pt>
                <c:pt idx="1">
                  <c:v>0.48831058092988427</c:v>
                </c:pt>
                <c:pt idx="2">
                  <c:v>0.46468357154383078</c:v>
                </c:pt>
                <c:pt idx="3">
                  <c:v>0.45249710604548427</c:v>
                </c:pt>
                <c:pt idx="4">
                  <c:v>0.39691431865096055</c:v>
                </c:pt>
                <c:pt idx="5">
                  <c:v>0.46764930078516792</c:v>
                </c:pt>
                <c:pt idx="6">
                  <c:v>0.4561958406930382</c:v>
                </c:pt>
                <c:pt idx="7">
                  <c:v>0.47938457876443824</c:v>
                </c:pt>
                <c:pt idx="8">
                  <c:v>0.57694162692253759</c:v>
                </c:pt>
                <c:pt idx="9">
                  <c:v>0.44531389579176872</c:v>
                </c:pt>
                <c:pt idx="10">
                  <c:v>0.48081685185432405</c:v>
                </c:pt>
                <c:pt idx="11">
                  <c:v>0.49648301213979695</c:v>
                </c:pt>
                <c:pt idx="12">
                  <c:v>0.47289960583051022</c:v>
                </c:pt>
                <c:pt idx="13">
                  <c:v>0.51076380876095373</c:v>
                </c:pt>
                <c:pt idx="14">
                  <c:v>0.42540621787309602</c:v>
                </c:pt>
                <c:pt idx="15">
                  <c:v>0.46129128811034259</c:v>
                </c:pt>
                <c:pt idx="16">
                  <c:v>0.44885944038629505</c:v>
                </c:pt>
                <c:pt idx="17">
                  <c:v>0.43877546262481909</c:v>
                </c:pt>
                <c:pt idx="18">
                  <c:v>0.46853491149842696</c:v>
                </c:pt>
                <c:pt idx="19">
                  <c:v>0.55163978615945009</c:v>
                </c:pt>
                <c:pt idx="20">
                  <c:v>0.46640154868364297</c:v>
                </c:pt>
                <c:pt idx="21">
                  <c:v>0.5042688450217242</c:v>
                </c:pt>
                <c:pt idx="22">
                  <c:v>0.48270519596079092</c:v>
                </c:pt>
                <c:pt idx="23">
                  <c:v>0.38193692103028254</c:v>
                </c:pt>
                <c:pt idx="24">
                  <c:v>0.44085600823163951</c:v>
                </c:pt>
                <c:pt idx="25">
                  <c:v>0.41763301968574479</c:v>
                </c:pt>
                <c:pt idx="26">
                  <c:v>0.515691228508949</c:v>
                </c:pt>
                <c:pt idx="27">
                  <c:v>0.51138775885105103</c:v>
                </c:pt>
                <c:pt idx="28">
                  <c:v>0.50253776655248938</c:v>
                </c:pt>
                <c:pt idx="29">
                  <c:v>0.48740269150584908</c:v>
                </c:pt>
                <c:pt idx="30">
                  <c:v>0.43078012826542017</c:v>
                </c:pt>
                <c:pt idx="31">
                  <c:v>0.5123493600015836</c:v>
                </c:pt>
                <c:pt idx="32">
                  <c:v>0.50906778840968969</c:v>
                </c:pt>
                <c:pt idx="33">
                  <c:v>0.52347365642587307</c:v>
                </c:pt>
                <c:pt idx="34">
                  <c:v>0.49858671085288098</c:v>
                </c:pt>
                <c:pt idx="35">
                  <c:v>0.60167636454105344</c:v>
                </c:pt>
                <c:pt idx="36">
                  <c:v>0.40965047571808055</c:v>
                </c:pt>
                <c:pt idx="37">
                  <c:v>0.53126666477570916</c:v>
                </c:pt>
                <c:pt idx="38">
                  <c:v>0.55144222670545151</c:v>
                </c:pt>
                <c:pt idx="39">
                  <c:v>0.57039286103099551</c:v>
                </c:pt>
                <c:pt idx="40">
                  <c:v>0.49008072920453999</c:v>
                </c:pt>
                <c:pt idx="41">
                  <c:v>0.5572365905073553</c:v>
                </c:pt>
                <c:pt idx="42">
                  <c:v>0.62026053884377053</c:v>
                </c:pt>
                <c:pt idx="43">
                  <c:v>0.57427146077156033</c:v>
                </c:pt>
                <c:pt idx="44">
                  <c:v>0.51159695681670414</c:v>
                </c:pt>
                <c:pt idx="45">
                  <c:v>0.4955573780462143</c:v>
                </c:pt>
                <c:pt idx="46">
                  <c:v>0.62740488878140821</c:v>
                </c:pt>
                <c:pt idx="47">
                  <c:v>0.5377676355838773</c:v>
                </c:pt>
                <c:pt idx="48">
                  <c:v>0.48828130992858282</c:v>
                </c:pt>
                <c:pt idx="49">
                  <c:v>0.51789972620705715</c:v>
                </c:pt>
                <c:pt idx="50">
                  <c:v>0.66368464566767182</c:v>
                </c:pt>
                <c:pt idx="51">
                  <c:v>0.53300121705979076</c:v>
                </c:pt>
                <c:pt idx="52">
                  <c:v>0.65956102550029716</c:v>
                </c:pt>
                <c:pt idx="53">
                  <c:v>0.2983320492506023</c:v>
                </c:pt>
                <c:pt idx="54">
                  <c:v>0.51005042344331697</c:v>
                </c:pt>
                <c:pt idx="55">
                  <c:v>0.59161253956456938</c:v>
                </c:pt>
                <c:pt idx="56">
                  <c:v>0.46678100464244648</c:v>
                </c:pt>
                <c:pt idx="57">
                  <c:v>0.50347960481177179</c:v>
                </c:pt>
                <c:pt idx="58">
                  <c:v>0.55002639539863718</c:v>
                </c:pt>
                <c:pt idx="59">
                  <c:v>0.51369348330342224</c:v>
                </c:pt>
                <c:pt idx="60">
                  <c:v>0.53687880405535271</c:v>
                </c:pt>
                <c:pt idx="61">
                  <c:v>0.50122549571096864</c:v>
                </c:pt>
                <c:pt idx="62">
                  <c:v>0.50142475098371475</c:v>
                </c:pt>
                <c:pt idx="63">
                  <c:v>0.41218096204101989</c:v>
                </c:pt>
                <c:pt idx="64">
                  <c:v>0.56079130587370474</c:v>
                </c:pt>
                <c:pt idx="65">
                  <c:v>0.45020256161689715</c:v>
                </c:pt>
                <c:pt idx="66">
                  <c:v>0.57157851874828303</c:v>
                </c:pt>
                <c:pt idx="67">
                  <c:v>0.63523674130439711</c:v>
                </c:pt>
                <c:pt idx="68">
                  <c:v>0.65109908580779996</c:v>
                </c:pt>
                <c:pt idx="69">
                  <c:v>0.41120949387550326</c:v>
                </c:pt>
                <c:pt idx="70">
                  <c:v>0.47127116001818442</c:v>
                </c:pt>
                <c:pt idx="71">
                  <c:v>0.46471350014209678</c:v>
                </c:pt>
                <c:pt idx="72">
                  <c:v>0.54921910228828563</c:v>
                </c:pt>
                <c:pt idx="73">
                  <c:v>0.497272661887109</c:v>
                </c:pt>
                <c:pt idx="74">
                  <c:v>0.53152208651105537</c:v>
                </c:pt>
                <c:pt idx="75">
                  <c:v>0.46518233892592487</c:v>
                </c:pt>
                <c:pt idx="76">
                  <c:v>0.5340541860461232</c:v>
                </c:pt>
                <c:pt idx="77">
                  <c:v>0.31468069776892604</c:v>
                </c:pt>
                <c:pt idx="78">
                  <c:v>0.53865307494997938</c:v>
                </c:pt>
                <c:pt idx="79">
                  <c:v>0.45828030475725678</c:v>
                </c:pt>
                <c:pt idx="80">
                  <c:v>0.52729862943912542</c:v>
                </c:pt>
                <c:pt idx="81">
                  <c:v>0.53067821949720351</c:v>
                </c:pt>
                <c:pt idx="82">
                  <c:v>0.52887842833995802</c:v>
                </c:pt>
                <c:pt idx="83">
                  <c:v>0.44109293036162817</c:v>
                </c:pt>
                <c:pt idx="84">
                  <c:v>0.52568364764253273</c:v>
                </c:pt>
                <c:pt idx="85">
                  <c:v>0.48753168247640088</c:v>
                </c:pt>
                <c:pt idx="86">
                  <c:v>0.34119691440592609</c:v>
                </c:pt>
                <c:pt idx="87">
                  <c:v>0.55473890497038714</c:v>
                </c:pt>
                <c:pt idx="88">
                  <c:v>0.50616629034280736</c:v>
                </c:pt>
                <c:pt idx="89">
                  <c:v>0.43423176370561078</c:v>
                </c:pt>
                <c:pt idx="90">
                  <c:v>0.3397595559557276</c:v>
                </c:pt>
                <c:pt idx="91">
                  <c:v>0.50318795084953283</c:v>
                </c:pt>
                <c:pt idx="92">
                  <c:v>0.41860557285447886</c:v>
                </c:pt>
                <c:pt idx="93">
                  <c:v>0.48501293037248655</c:v>
                </c:pt>
                <c:pt idx="94">
                  <c:v>0.46818363356093534</c:v>
                </c:pt>
                <c:pt idx="95">
                  <c:v>0.46058687835931733</c:v>
                </c:pt>
                <c:pt idx="96">
                  <c:v>0.66278416872024504</c:v>
                </c:pt>
                <c:pt idx="97">
                  <c:v>0.56158456951379754</c:v>
                </c:pt>
                <c:pt idx="98">
                  <c:v>0.60391917095209113</c:v>
                </c:pt>
                <c:pt idx="99">
                  <c:v>0.23836042188728801</c:v>
                </c:pt>
                <c:pt idx="100">
                  <c:v>0.51681767776608423</c:v>
                </c:pt>
                <c:pt idx="101">
                  <c:v>0.44053155245880254</c:v>
                </c:pt>
                <c:pt idx="102">
                  <c:v>0.58618981453279639</c:v>
                </c:pt>
                <c:pt idx="103">
                  <c:v>0.48027677120019963</c:v>
                </c:pt>
                <c:pt idx="104">
                  <c:v>0.60737493479003468</c:v>
                </c:pt>
                <c:pt idx="105">
                  <c:v>0.47774515300989112</c:v>
                </c:pt>
                <c:pt idx="106">
                  <c:v>0.59351011365652051</c:v>
                </c:pt>
                <c:pt idx="107">
                  <c:v>0.48009936782446749</c:v>
                </c:pt>
                <c:pt idx="108">
                  <c:v>0.59411454821626319</c:v>
                </c:pt>
                <c:pt idx="109">
                  <c:v>0.42226515896618322</c:v>
                </c:pt>
                <c:pt idx="110">
                  <c:v>0.41179494701680641</c:v>
                </c:pt>
                <c:pt idx="111">
                  <c:v>0.47893082536756953</c:v>
                </c:pt>
                <c:pt idx="112">
                  <c:v>0.53044087350368474</c:v>
                </c:pt>
                <c:pt idx="113">
                  <c:v>0.60216170145819559</c:v>
                </c:pt>
                <c:pt idx="114">
                  <c:v>0.47023727434376833</c:v>
                </c:pt>
                <c:pt idx="115">
                  <c:v>0.56128146188954486</c:v>
                </c:pt>
                <c:pt idx="116">
                  <c:v>0.54468300628165367</c:v>
                </c:pt>
                <c:pt idx="117">
                  <c:v>0.38422485470771761</c:v>
                </c:pt>
                <c:pt idx="118">
                  <c:v>0.44173700129613236</c:v>
                </c:pt>
                <c:pt idx="119">
                  <c:v>0.62105309814214682</c:v>
                </c:pt>
                <c:pt idx="120">
                  <c:v>0.66086623728275273</c:v>
                </c:pt>
                <c:pt idx="121">
                  <c:v>0.67390804399143533</c:v>
                </c:pt>
                <c:pt idx="122">
                  <c:v>0.5117165142049388</c:v>
                </c:pt>
                <c:pt idx="123">
                  <c:v>0.44414481236821085</c:v>
                </c:pt>
                <c:pt idx="124">
                  <c:v>0.53386400520801514</c:v>
                </c:pt>
                <c:pt idx="125">
                  <c:v>0.5551521982187807</c:v>
                </c:pt>
                <c:pt idx="126">
                  <c:v>0.3673737787466958</c:v>
                </c:pt>
                <c:pt idx="127">
                  <c:v>0.48929475417191293</c:v>
                </c:pt>
                <c:pt idx="128">
                  <c:v>0.36160626143217067</c:v>
                </c:pt>
                <c:pt idx="129">
                  <c:v>0.47725166261196095</c:v>
                </c:pt>
                <c:pt idx="130">
                  <c:v>0.49595352075993965</c:v>
                </c:pt>
                <c:pt idx="131">
                  <c:v>0.50145615575214197</c:v>
                </c:pt>
                <c:pt idx="132">
                  <c:v>0.49156978895718362</c:v>
                </c:pt>
                <c:pt idx="133">
                  <c:v>0.62087366807584943</c:v>
                </c:pt>
                <c:pt idx="134">
                  <c:v>0.36866362422704668</c:v>
                </c:pt>
                <c:pt idx="135">
                  <c:v>0.33679747581481889</c:v>
                </c:pt>
                <c:pt idx="136">
                  <c:v>0.54827856769164363</c:v>
                </c:pt>
                <c:pt idx="137">
                  <c:v>0.53311248465130701</c:v>
                </c:pt>
                <c:pt idx="138">
                  <c:v>0.54691780700037851</c:v>
                </c:pt>
                <c:pt idx="139">
                  <c:v>0.62079140233496799</c:v>
                </c:pt>
                <c:pt idx="140">
                  <c:v>0.35390760868787718</c:v>
                </c:pt>
                <c:pt idx="141">
                  <c:v>0.55214314224819316</c:v>
                </c:pt>
                <c:pt idx="142">
                  <c:v>0.51193145678068175</c:v>
                </c:pt>
                <c:pt idx="143">
                  <c:v>0.52112969538817777</c:v>
                </c:pt>
                <c:pt idx="144">
                  <c:v>0.49541123428692391</c:v>
                </c:pt>
                <c:pt idx="145">
                  <c:v>0.57319546149422695</c:v>
                </c:pt>
                <c:pt idx="146">
                  <c:v>0.61914025515317883</c:v>
                </c:pt>
                <c:pt idx="147">
                  <c:v>0.45274683786556075</c:v>
                </c:pt>
                <c:pt idx="148">
                  <c:v>0.40712473774328783</c:v>
                </c:pt>
                <c:pt idx="149">
                  <c:v>0.37110977992415389</c:v>
                </c:pt>
                <c:pt idx="150">
                  <c:v>0.44424321016539636</c:v>
                </c:pt>
                <c:pt idx="151">
                  <c:v>0.36105076782405326</c:v>
                </c:pt>
                <c:pt idx="152">
                  <c:v>0.40141631445536957</c:v>
                </c:pt>
                <c:pt idx="153">
                  <c:v>0.43136069923639259</c:v>
                </c:pt>
                <c:pt idx="154">
                  <c:v>0.57760874678691199</c:v>
                </c:pt>
                <c:pt idx="155">
                  <c:v>0.51816999495029425</c:v>
                </c:pt>
                <c:pt idx="156">
                  <c:v>0.4295122024292744</c:v>
                </c:pt>
                <c:pt idx="157">
                  <c:v>0.36883183258275148</c:v>
                </c:pt>
                <c:pt idx="158">
                  <c:v>0.39262479245662663</c:v>
                </c:pt>
                <c:pt idx="159">
                  <c:v>0.36376077619691644</c:v>
                </c:pt>
                <c:pt idx="160">
                  <c:v>0.40656813544531617</c:v>
                </c:pt>
                <c:pt idx="161">
                  <c:v>0.43112140953540767</c:v>
                </c:pt>
                <c:pt idx="162">
                  <c:v>0.38970803345243099</c:v>
                </c:pt>
                <c:pt idx="163">
                  <c:v>0.40627348691225007</c:v>
                </c:pt>
                <c:pt idx="164">
                  <c:v>0.54920054289201869</c:v>
                </c:pt>
                <c:pt idx="165">
                  <c:v>0.64919050627698482</c:v>
                </c:pt>
                <c:pt idx="166">
                  <c:v>0.51650169336547425</c:v>
                </c:pt>
                <c:pt idx="167">
                  <c:v>0.47074469859185386</c:v>
                </c:pt>
                <c:pt idx="168">
                  <c:v>0.4891700828447933</c:v>
                </c:pt>
                <c:pt idx="169">
                  <c:v>0.49520136229693867</c:v>
                </c:pt>
                <c:pt idx="170">
                  <c:v>0.45358578674495176</c:v>
                </c:pt>
                <c:pt idx="171">
                  <c:v>0.38196525186300251</c:v>
                </c:pt>
                <c:pt idx="172">
                  <c:v>0.5868717447544135</c:v>
                </c:pt>
                <c:pt idx="173">
                  <c:v>0.38525755017995805</c:v>
                </c:pt>
                <c:pt idx="174">
                  <c:v>0.53105487798651019</c:v>
                </c:pt>
                <c:pt idx="175">
                  <c:v>0.41804304122924774</c:v>
                </c:pt>
                <c:pt idx="176">
                  <c:v>0.32958663410196659</c:v>
                </c:pt>
                <c:pt idx="177">
                  <c:v>0.42095007126529982</c:v>
                </c:pt>
                <c:pt idx="178">
                  <c:v>0.48251244506758145</c:v>
                </c:pt>
                <c:pt idx="179">
                  <c:v>0.4381604635715482</c:v>
                </c:pt>
                <c:pt idx="180">
                  <c:v>0.70487570827421908</c:v>
                </c:pt>
                <c:pt idx="181">
                  <c:v>0.4669508564547864</c:v>
                </c:pt>
                <c:pt idx="182">
                  <c:v>0.52214185133576363</c:v>
                </c:pt>
                <c:pt idx="183">
                  <c:v>0.531859988463111</c:v>
                </c:pt>
                <c:pt idx="184">
                  <c:v>0.43505429759621583</c:v>
                </c:pt>
                <c:pt idx="185">
                  <c:v>0.49098665391405394</c:v>
                </c:pt>
                <c:pt idx="186">
                  <c:v>0.49112227186560592</c:v>
                </c:pt>
                <c:pt idx="187">
                  <c:v>0.43852328717708544</c:v>
                </c:pt>
                <c:pt idx="188">
                  <c:v>0.54414535954594578</c:v>
                </c:pt>
              </c:numCache>
            </c:numRef>
          </c:yVal>
          <c:smooth val="0"/>
          <c:extLst>
            <c:ext xmlns:c16="http://schemas.microsoft.com/office/drawing/2014/chart" uri="{C3380CC4-5D6E-409C-BE32-E72D297353CC}">
              <c16:uniqueId val="{00000001-8CFD-B24A-BCE2-87D796536E43}"/>
            </c:ext>
          </c:extLst>
        </c:ser>
        <c:dLbls>
          <c:showLegendKey val="0"/>
          <c:showVal val="0"/>
          <c:showCatName val="0"/>
          <c:showSerName val="0"/>
          <c:showPercent val="0"/>
          <c:showBubbleSize val="0"/>
        </c:dLbls>
        <c:axId val="1054574800"/>
        <c:axId val="1054575160"/>
      </c:scatterChart>
      <c:valAx>
        <c:axId val="1054574800"/>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a:solidFill>
                      <a:sysClr val="windowText" lastClr="000000"/>
                    </a:solidFill>
                  </a:rPr>
                  <a:t>Ma</a:t>
                </a:r>
                <a:r>
                  <a:rPr lang="en-US" sz="1400" baseline="0">
                    <a:solidFill>
                      <a:sysClr val="windowText" lastClr="000000"/>
                    </a:solidFill>
                  </a:rPr>
                  <a:t>x </a:t>
                </a:r>
                <a:r>
                  <a:rPr lang="en-US" sz="1400">
                    <a:solidFill>
                      <a:sysClr val="windowText" lastClr="000000"/>
                    </a:solidFill>
                  </a:rPr>
                  <a:t>Tanimoto Similarity</a:t>
                </a:r>
                <a:r>
                  <a:rPr lang="en-US" sz="1400" baseline="0">
                    <a:solidFill>
                      <a:sysClr val="windowText" lastClr="000000"/>
                    </a:solidFill>
                  </a:rPr>
                  <a:t> to  6ZM, YV1, YVS, EAR in PDB</a:t>
                </a:r>
                <a:endParaRPr lang="en-US" sz="1400">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054575160"/>
        <c:crosses val="autoZero"/>
        <c:crossBetween val="midCat"/>
      </c:valAx>
      <c:valAx>
        <c:axId val="1054575160"/>
        <c:scaling>
          <c:orientation val="minMax"/>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a:solidFill>
                      <a:sysClr val="windowText" lastClr="000000"/>
                    </a:solidFill>
                  </a:rPr>
                  <a:t>Mean Best lDDT_PLI</a:t>
                </a:r>
              </a:p>
            </c:rich>
          </c:tx>
          <c:layout>
            <c:manualLayout>
              <c:xMode val="edge"/>
              <c:yMode val="edge"/>
              <c:x val="6.5040650406504065E-3"/>
              <c:y val="0.15906264650405599"/>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05457480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50598553229627E-2"/>
          <c:y val="0.10739005215088272"/>
          <c:w val="0.900718172423569"/>
          <c:h val="0.38005318985016856"/>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'Values,Analysis,Plots'!$F$2:$F$19</c:f>
              <c:strCache>
                <c:ptCount val="18"/>
                <c:pt idx="0">
                  <c:v>arosko, 27</c:v>
                </c:pt>
                <c:pt idx="1">
                  <c:v>Huang-HUST, 26</c:v>
                </c:pt>
                <c:pt idx="2">
                  <c:v>kozakovvajda, 27</c:v>
                </c:pt>
                <c:pt idx="3">
                  <c:v>ClusPro, 11</c:v>
                </c:pt>
                <c:pt idx="4">
                  <c:v>SNU-CHEM-lig, 27</c:v>
                </c:pt>
                <c:pt idx="5">
                  <c:v>LCDD-team, 27</c:v>
                </c:pt>
                <c:pt idx="6">
                  <c:v>haiping, 23</c:v>
                </c:pt>
                <c:pt idx="7">
                  <c:v>Schneidman, 23</c:v>
                </c:pt>
                <c:pt idx="8">
                  <c:v>KUMC, 17</c:v>
                </c:pt>
                <c:pt idx="9">
                  <c:v>MULTICOM_ligand, 27</c:v>
                </c:pt>
                <c:pt idx="10">
                  <c:v>CoDock, 27</c:v>
                </c:pt>
                <c:pt idx="11">
                  <c:v>Koes, 19</c:v>
                </c:pt>
                <c:pt idx="12">
                  <c:v>KiharaLab, 26</c:v>
                </c:pt>
                <c:pt idx="13">
                  <c:v>McGuffin, 27</c:v>
                </c:pt>
                <c:pt idx="14">
                  <c:v>OpenComplex_Server, 27</c:v>
                </c:pt>
                <c:pt idx="15">
                  <c:v>OpenComplex, 11</c:v>
                </c:pt>
                <c:pt idx="16">
                  <c:v>comppharmunibas, 0</c:v>
                </c:pt>
                <c:pt idx="17">
                  <c:v>ShanghaiTech-human, 1</c:v>
                </c:pt>
              </c:strCache>
            </c:strRef>
          </c:cat>
          <c:val>
            <c:numRef>
              <c:f>'Values,Analysis,Plots'!$H$2:$H$19</c:f>
              <c:numCache>
                <c:formatCode>0.00</c:formatCode>
                <c:ptCount val="18"/>
                <c:pt idx="0">
                  <c:v>0.46276318394070964</c:v>
                </c:pt>
                <c:pt idx="1">
                  <c:v>0.38957466303232907</c:v>
                </c:pt>
                <c:pt idx="2">
                  <c:v>0.38626414646252799</c:v>
                </c:pt>
                <c:pt idx="3">
                  <c:v>0.38626414646252799</c:v>
                </c:pt>
                <c:pt idx="4">
                  <c:v>0.24838370950344704</c:v>
                </c:pt>
                <c:pt idx="5">
                  <c:v>0.17594203329429503</c:v>
                </c:pt>
                <c:pt idx="6">
                  <c:v>0.16651816059041893</c:v>
                </c:pt>
                <c:pt idx="7">
                  <c:v>0.13347212720610571</c:v>
                </c:pt>
                <c:pt idx="8">
                  <c:v>0.13099184116491888</c:v>
                </c:pt>
                <c:pt idx="9">
                  <c:v>0.1264222918630197</c:v>
                </c:pt>
                <c:pt idx="10">
                  <c:v>0.11749272115735543</c:v>
                </c:pt>
                <c:pt idx="11">
                  <c:v>9.7807904875550605E-2</c:v>
                </c:pt>
                <c:pt idx="12">
                  <c:v>8.5474472192704237E-2</c:v>
                </c:pt>
                <c:pt idx="13">
                  <c:v>4.5685969064598528E-2</c:v>
                </c:pt>
                <c:pt idx="14">
                  <c:v>2.5547978502732688E-2</c:v>
                </c:pt>
                <c:pt idx="15">
                  <c:v>2.4162410081110194E-2</c:v>
                </c:pt>
                <c:pt idx="16">
                  <c:v>0</c:v>
                </c:pt>
                <c:pt idx="17">
                  <c:v>0</c:v>
                </c:pt>
              </c:numCache>
            </c:numRef>
          </c:val>
          <c:extLst>
            <c:ext xmlns:c16="http://schemas.microsoft.com/office/drawing/2014/chart" uri="{C3380CC4-5D6E-409C-BE32-E72D297353CC}">
              <c16:uniqueId val="{00000000-37B4-7F41-945E-BEBFAD389E5D}"/>
            </c:ext>
          </c:extLst>
        </c:ser>
        <c:dLbls>
          <c:showLegendKey val="0"/>
          <c:showVal val="0"/>
          <c:showCatName val="0"/>
          <c:showSerName val="0"/>
          <c:showPercent val="0"/>
          <c:showBubbleSize val="0"/>
        </c:dLbls>
        <c:gapWidth val="219"/>
        <c:overlap val="-27"/>
        <c:axId val="1017934560"/>
        <c:axId val="1017940320"/>
      </c:barChart>
      <c:catAx>
        <c:axId val="1017934560"/>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a:solidFill>
                      <a:sysClr val="windowText" lastClr="000000"/>
                    </a:solidFill>
                  </a:rPr>
                  <a:t>Group Name, Npred</a:t>
                </a:r>
              </a:p>
            </c:rich>
          </c:tx>
          <c:layout>
            <c:manualLayout>
              <c:xMode val="edge"/>
              <c:yMode val="edge"/>
              <c:x val="0.46370277447586061"/>
              <c:y val="0.92645002979674618"/>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017940320"/>
        <c:crosses val="autoZero"/>
        <c:auto val="1"/>
        <c:lblAlgn val="ctr"/>
        <c:lblOffset val="100"/>
        <c:noMultiLvlLbl val="0"/>
      </c:catAx>
      <c:valAx>
        <c:axId val="1017940320"/>
        <c:scaling>
          <c:orientation val="minMax"/>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a:solidFill>
                      <a:sysClr val="windowText" lastClr="000000"/>
                    </a:solidFill>
                  </a:rPr>
                  <a:t>Mean Model 1 lDDT_PLI, all targets</a:t>
                </a:r>
              </a:p>
            </c:rich>
          </c:tx>
          <c:layout>
            <c:manualLayout>
              <c:xMode val="edge"/>
              <c:yMode val="edge"/>
              <c:x val="1.0163607597830759E-2"/>
              <c:y val="9.7459548507012592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0.00"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17934560"/>
        <c:crosses val="autoZero"/>
        <c:crossBetween val="between"/>
        <c:majorUnit val="0.1"/>
        <c:minorUnit val="0.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'Both-S1-Model-1'!$AN$2:$AN$29</c:f>
              <c:strCache>
                <c:ptCount val="28"/>
                <c:pt idx="0">
                  <c:v>haiping, 140</c:v>
                </c:pt>
                <c:pt idx="1">
                  <c:v>LCDD-team, 140</c:v>
                </c:pt>
                <c:pt idx="2">
                  <c:v>VnsDock, 140</c:v>
                </c:pt>
                <c:pt idx="3">
                  <c:v>Zou, 140</c:v>
                </c:pt>
                <c:pt idx="4">
                  <c:v>MULTICOM_ligand, 140</c:v>
                </c:pt>
                <c:pt idx="5">
                  <c:v>HADDOCK, 140</c:v>
                </c:pt>
                <c:pt idx="6">
                  <c:v>CoDock, 140</c:v>
                </c:pt>
                <c:pt idx="7">
                  <c:v>OpenComplex_Server, 140</c:v>
                </c:pt>
                <c:pt idx="8">
                  <c:v>Koes, 140</c:v>
                </c:pt>
                <c:pt idx="9">
                  <c:v>McGuffin, 140</c:v>
                </c:pt>
                <c:pt idx="10">
                  <c:v>Huang-HUST, 140</c:v>
                </c:pt>
                <c:pt idx="11">
                  <c:v>ShanghaiTech-human, 140</c:v>
                </c:pt>
                <c:pt idx="12">
                  <c:v>ShanghaiTech-Ligand, 140</c:v>
                </c:pt>
                <c:pt idx="13">
                  <c:v>OpenComplex, 127</c:v>
                </c:pt>
                <c:pt idx="14">
                  <c:v>Schneidman, 140</c:v>
                </c:pt>
                <c:pt idx="15">
                  <c:v>comppharmunibas, 140</c:v>
                </c:pt>
                <c:pt idx="16">
                  <c:v>KiharaLab, 131</c:v>
                </c:pt>
                <c:pt idx="17">
                  <c:v>Seamount, 17</c:v>
                </c:pt>
                <c:pt idx="18">
                  <c:v>Bryant, 17</c:v>
                </c:pt>
                <c:pt idx="19">
                  <c:v>arosko, 17</c:v>
                </c:pt>
                <c:pt idx="20">
                  <c:v>KUMC, 17</c:v>
                </c:pt>
                <c:pt idx="21">
                  <c:v>SNU-CHEM-lig, 112</c:v>
                </c:pt>
                <c:pt idx="22">
                  <c:v>Zou_aff2, 140</c:v>
                </c:pt>
                <c:pt idx="23">
                  <c:v>2Vinardo, 17</c:v>
                </c:pt>
                <c:pt idx="24">
                  <c:v>GromihaLab, 10</c:v>
                </c:pt>
                <c:pt idx="25">
                  <c:v>GPLAffinity, 17</c:v>
                </c:pt>
                <c:pt idx="26">
                  <c:v>Drugit, 140</c:v>
                </c:pt>
                <c:pt idx="27">
                  <c:v>DIMAIO, 140</c:v>
                </c:pt>
              </c:strCache>
            </c:strRef>
          </c:cat>
          <c:val>
            <c:numRef>
              <c:f>'Both-S1-Model-1'!$AR$2:$AR$29</c:f>
              <c:numCache>
                <c:formatCode>0.00</c:formatCode>
                <c:ptCount val="28"/>
                <c:pt idx="0">
                  <c:v>0.42402857142857142</c:v>
                </c:pt>
                <c:pt idx="1">
                  <c:v>0.35960714285714285</c:v>
                </c:pt>
                <c:pt idx="2">
                  <c:v>0.34474285714285713</c:v>
                </c:pt>
                <c:pt idx="3">
                  <c:v>0.33332857142857136</c:v>
                </c:pt>
                <c:pt idx="4">
                  <c:v>0.31765000000000004</c:v>
                </c:pt>
                <c:pt idx="5">
                  <c:v>0.28897857142857147</c:v>
                </c:pt>
                <c:pt idx="6">
                  <c:v>0.25781428571428572</c:v>
                </c:pt>
                <c:pt idx="7">
                  <c:v>0.2495857142857143</c:v>
                </c:pt>
                <c:pt idx="8">
                  <c:v>0.20592857142857143</c:v>
                </c:pt>
                <c:pt idx="9">
                  <c:v>0.19012142857142858</c:v>
                </c:pt>
                <c:pt idx="10">
                  <c:v>0.17456428571428573</c:v>
                </c:pt>
                <c:pt idx="11">
                  <c:v>0.17025714285714283</c:v>
                </c:pt>
                <c:pt idx="12">
                  <c:v>0.17025714285714283</c:v>
                </c:pt>
                <c:pt idx="13">
                  <c:v>0.1642714285714286</c:v>
                </c:pt>
                <c:pt idx="14">
                  <c:v>0.14734285714285714</c:v>
                </c:pt>
                <c:pt idx="15">
                  <c:v>0.12882857142857143</c:v>
                </c:pt>
                <c:pt idx="16">
                  <c:v>8.5078571428571434E-2</c:v>
                </c:pt>
                <c:pt idx="17">
                  <c:v>2.5014285714285711E-2</c:v>
                </c:pt>
                <c:pt idx="18">
                  <c:v>1.602857142857143E-2</c:v>
                </c:pt>
                <c:pt idx="19">
                  <c:v>1.602857142857143E-2</c:v>
                </c:pt>
                <c:pt idx="20">
                  <c:v>1.602857142857143E-2</c:v>
                </c:pt>
                <c:pt idx="21">
                  <c:v>1.5135714285714284E-2</c:v>
                </c:pt>
                <c:pt idx="22">
                  <c:v>1.3642857142857144E-2</c:v>
                </c:pt>
                <c:pt idx="23">
                  <c:v>1.2507142857142856E-2</c:v>
                </c:pt>
                <c:pt idx="24">
                  <c:v>-1.1142857142857144E-2</c:v>
                </c:pt>
                <c:pt idx="25">
                  <c:v>-2.6835714285714286E-2</c:v>
                </c:pt>
                <c:pt idx="26">
                  <c:v>-8.6092857142857138E-2</c:v>
                </c:pt>
                <c:pt idx="27">
                  <c:v>-0.25822857142857142</c:v>
                </c:pt>
              </c:numCache>
            </c:numRef>
          </c:val>
          <c:extLst>
            <c:ext xmlns:c16="http://schemas.microsoft.com/office/drawing/2014/chart" uri="{C3380CC4-5D6E-409C-BE32-E72D297353CC}">
              <c16:uniqueId val="{00000000-3AA4-CC4C-81A4-CD86EF266140}"/>
            </c:ext>
          </c:extLst>
        </c:ser>
        <c:dLbls>
          <c:showLegendKey val="0"/>
          <c:showVal val="0"/>
          <c:showCatName val="0"/>
          <c:showSerName val="0"/>
          <c:showPercent val="0"/>
          <c:showBubbleSize val="0"/>
        </c:dLbls>
        <c:gapWidth val="151"/>
        <c:overlap val="-23"/>
        <c:axId val="1147520191"/>
        <c:axId val="1147513951"/>
      </c:barChart>
      <c:catAx>
        <c:axId val="114752019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147513951"/>
        <c:crosses val="autoZero"/>
        <c:auto val="1"/>
        <c:lblAlgn val="ctr"/>
        <c:lblOffset val="100"/>
        <c:noMultiLvlLbl val="0"/>
      </c:catAx>
      <c:valAx>
        <c:axId val="1147513951"/>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solidFill>
                      <a:sysClr val="windowText" lastClr="000000"/>
                    </a:solidFill>
                  </a:rPr>
                  <a:t>Affinities: N-weighted Kendall's Tau</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1475201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a:solidFill>
                  <a:sysClr val="windowText" lastClr="000000"/>
                </a:solidFill>
              </a:rPr>
              <a:t>KT1000 vs KT3000</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scatterChart>
        <c:scatterStyle val="lineMarker"/>
        <c:varyColors val="0"/>
        <c:ser>
          <c:idx val="0"/>
          <c:order val="0"/>
          <c:spPr>
            <a:ln w="381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0.63391740949220932"/>
                  <c:y val="-0.27621739571166759"/>
                </c:manualLayout>
              </c:layout>
              <c:tx>
                <c:rich>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r>
                      <a:rPr lang="en-US" baseline="0" dirty="0"/>
                      <a:t>R² = 0.0</a:t>
                    </a:r>
                    <a:endParaRPr lang="en-US" dirty="0"/>
                  </a:p>
                </c:rich>
              </c:tx>
              <c:numFmt formatCode="General" sourceLinked="0"/>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trendlineLbl>
          </c:trendline>
          <c:xVal>
            <c:numRef>
              <c:f>'Both-Model-1'!$E$3:$E$23</c:f>
              <c:numCache>
                <c:formatCode>0.00</c:formatCode>
                <c:ptCount val="21"/>
                <c:pt idx="0">
                  <c:v>0.442</c:v>
                </c:pt>
                <c:pt idx="1">
                  <c:v>0.39300000000000002</c:v>
                </c:pt>
                <c:pt idx="2">
                  <c:v>0.37</c:v>
                </c:pt>
                <c:pt idx="3">
                  <c:v>0.35299999999999998</c:v>
                </c:pt>
                <c:pt idx="4">
                  <c:v>0.33500000000000002</c:v>
                </c:pt>
                <c:pt idx="5">
                  <c:v>0.32800000000000001</c:v>
                </c:pt>
                <c:pt idx="6">
                  <c:v>0.32700000000000001</c:v>
                </c:pt>
                <c:pt idx="7">
                  <c:v>0.27800000000000002</c:v>
                </c:pt>
                <c:pt idx="8">
                  <c:v>0.215</c:v>
                </c:pt>
                <c:pt idx="9">
                  <c:v>0.21199999999999999</c:v>
                </c:pt>
                <c:pt idx="10">
                  <c:v>0.19</c:v>
                </c:pt>
                <c:pt idx="11">
                  <c:v>0.159</c:v>
                </c:pt>
                <c:pt idx="12">
                  <c:v>0.14499999999999999</c:v>
                </c:pt>
                <c:pt idx="13">
                  <c:v>0.14499999999999999</c:v>
                </c:pt>
                <c:pt idx="14">
                  <c:v>0.125</c:v>
                </c:pt>
                <c:pt idx="15">
                  <c:v>0.106</c:v>
                </c:pt>
                <c:pt idx="16">
                  <c:v>7.5999999999999998E-2</c:v>
                </c:pt>
                <c:pt idx="17">
                  <c:v>4.3999999999999997E-2</c:v>
                </c:pt>
                <c:pt idx="18">
                  <c:v>-4.0000000000000001E-3</c:v>
                </c:pt>
                <c:pt idx="19">
                  <c:v>-0.10199999999999999</c:v>
                </c:pt>
                <c:pt idx="20">
                  <c:v>-0.3</c:v>
                </c:pt>
              </c:numCache>
            </c:numRef>
          </c:xVal>
          <c:yVal>
            <c:numRef>
              <c:f>'Both-Model-1'!$H$3:$H$23</c:f>
              <c:numCache>
                <c:formatCode>General</c:formatCode>
                <c:ptCount val="21"/>
                <c:pt idx="0">
                  <c:v>0.28999999999999998</c:v>
                </c:pt>
                <c:pt idx="1">
                  <c:v>0.12</c:v>
                </c:pt>
                <c:pt idx="2">
                  <c:v>0.16</c:v>
                </c:pt>
                <c:pt idx="3">
                  <c:v>0.19</c:v>
                </c:pt>
                <c:pt idx="4">
                  <c:v>-0.04</c:v>
                </c:pt>
                <c:pt idx="5">
                  <c:v>-0.25</c:v>
                </c:pt>
                <c:pt idx="6">
                  <c:v>0.25</c:v>
                </c:pt>
                <c:pt idx="7">
                  <c:v>0.04</c:v>
                </c:pt>
                <c:pt idx="8">
                  <c:v>-0.12</c:v>
                </c:pt>
                <c:pt idx="9">
                  <c:v>0.16</c:v>
                </c:pt>
                <c:pt idx="10">
                  <c:v>0.19</c:v>
                </c:pt>
                <c:pt idx="11">
                  <c:v>0.32</c:v>
                </c:pt>
                <c:pt idx="12">
                  <c:v>0.35</c:v>
                </c:pt>
                <c:pt idx="13">
                  <c:v>0.35</c:v>
                </c:pt>
                <c:pt idx="14">
                  <c:v>0.31</c:v>
                </c:pt>
                <c:pt idx="15">
                  <c:v>0.28999999999999998</c:v>
                </c:pt>
                <c:pt idx="16">
                  <c:v>0.19</c:v>
                </c:pt>
                <c:pt idx="17">
                  <c:v>-0.21</c:v>
                </c:pt>
                <c:pt idx="18">
                  <c:v>0.15</c:v>
                </c:pt>
                <c:pt idx="19">
                  <c:v>0.03</c:v>
                </c:pt>
                <c:pt idx="20">
                  <c:v>0.04</c:v>
                </c:pt>
              </c:numCache>
            </c:numRef>
          </c:yVal>
          <c:smooth val="0"/>
          <c:extLst>
            <c:ext xmlns:c16="http://schemas.microsoft.com/office/drawing/2014/chart" uri="{C3380CC4-5D6E-409C-BE32-E72D297353CC}">
              <c16:uniqueId val="{00000001-3889-4D85-A630-F942E8921EFF}"/>
            </c:ext>
          </c:extLst>
        </c:ser>
        <c:dLbls>
          <c:showLegendKey val="0"/>
          <c:showVal val="0"/>
          <c:showCatName val="0"/>
          <c:showSerName val="0"/>
          <c:showPercent val="0"/>
          <c:showBubbleSize val="0"/>
        </c:dLbls>
        <c:axId val="1188839856"/>
        <c:axId val="1188842256"/>
      </c:scatterChart>
      <c:valAx>
        <c:axId val="118883985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dirty="0">
                    <a:solidFill>
                      <a:schemeClr val="tx1"/>
                    </a:solidFill>
                  </a:rPr>
                  <a:t>Autotaxin KT</a:t>
                </a:r>
              </a:p>
            </c:rich>
          </c:tx>
          <c:layout>
            <c:manualLayout>
              <c:xMode val="edge"/>
              <c:yMode val="edge"/>
              <c:x val="0.7698568418986278"/>
              <c:y val="0.6365211164792986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188842256"/>
        <c:crosses val="autoZero"/>
        <c:crossBetween val="midCat"/>
      </c:valAx>
      <c:valAx>
        <c:axId val="118884225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baseline="0" dirty="0">
                    <a:solidFill>
                      <a:schemeClr val="tx1"/>
                    </a:solidFill>
                  </a:rPr>
                  <a:t>Chymase KT</a:t>
                </a:r>
                <a:endParaRPr lang="en-US" sz="2000" dirty="0">
                  <a:solidFill>
                    <a:schemeClr val="tx1"/>
                  </a:solidFill>
                </a:endParaRPr>
              </a:p>
            </c:rich>
          </c:tx>
          <c:layout>
            <c:manualLayout>
              <c:xMode val="edge"/>
              <c:yMode val="edge"/>
              <c:x val="0.33333337890056031"/>
              <c:y val="0.6561305012674966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18883985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490876265114234"/>
          <c:y val="9.2677609335431135E-2"/>
          <c:w val="0.80753523425923179"/>
          <c:h val="0.66606733762816084"/>
        </c:manualLayout>
      </c:layout>
      <c:scatterChart>
        <c:scatterStyle val="lineMarker"/>
        <c:varyColors val="0"/>
        <c:ser>
          <c:idx val="0"/>
          <c:order val="0"/>
          <c:tx>
            <c:v>Stage 1 Autotaxin PA only</c:v>
          </c:tx>
          <c:spPr>
            <a:ln w="38100" cap="rnd">
              <a:solidFill>
                <a:srgbClr val="0070C0"/>
              </a:solidFill>
              <a:round/>
            </a:ln>
            <a:effectLst/>
          </c:spPr>
          <c:marker>
            <c:symbol val="none"/>
          </c:marker>
          <c:xVal>
            <c:numRef>
              <c:f>'Stage 1 vs 2 Affinity histos '!$H$41:$H$61</c:f>
              <c:numCache>
                <c:formatCode>General</c:formatCode>
                <c:ptCount val="21"/>
                <c:pt idx="0">
                  <c:v>-1</c:v>
                </c:pt>
                <c:pt idx="1">
                  <c:v>-0.9</c:v>
                </c:pt>
                <c:pt idx="2">
                  <c:v>-0.8</c:v>
                </c:pt>
                <c:pt idx="3">
                  <c:v>-0.70000000000000007</c:v>
                </c:pt>
                <c:pt idx="4">
                  <c:v>-0.60000000000000009</c:v>
                </c:pt>
                <c:pt idx="5">
                  <c:v>-0.50000000000000011</c:v>
                </c:pt>
                <c:pt idx="6">
                  <c:v>-0.40000000000000013</c:v>
                </c:pt>
                <c:pt idx="7">
                  <c:v>-0.30000000000000016</c:v>
                </c:pt>
                <c:pt idx="8">
                  <c:v>-0.20000000000000015</c:v>
                </c:pt>
                <c:pt idx="9">
                  <c:v>-0.10000000000000014</c:v>
                </c:pt>
                <c:pt idx="10">
                  <c:v>-1.3877787807814457E-16</c:v>
                </c:pt>
                <c:pt idx="11">
                  <c:v>9.9999999999999867E-2</c:v>
                </c:pt>
                <c:pt idx="12">
                  <c:v>0.19999999999999987</c:v>
                </c:pt>
                <c:pt idx="13">
                  <c:v>0.29999999999999988</c:v>
                </c:pt>
                <c:pt idx="14">
                  <c:v>0.39999999999999991</c:v>
                </c:pt>
                <c:pt idx="15">
                  <c:v>0.49999999999999989</c:v>
                </c:pt>
                <c:pt idx="16">
                  <c:v>0.59999999999999987</c:v>
                </c:pt>
                <c:pt idx="17">
                  <c:v>0.69999999999999984</c:v>
                </c:pt>
                <c:pt idx="18">
                  <c:v>0.79999999999999982</c:v>
                </c:pt>
                <c:pt idx="19">
                  <c:v>0.8999999999999998</c:v>
                </c:pt>
                <c:pt idx="20">
                  <c:v>0.99999999999999978</c:v>
                </c:pt>
              </c:numCache>
            </c:numRef>
          </c:xVal>
          <c:yVal>
            <c:numRef>
              <c:f>'Stage 1 vs 2 Affinity histos '!$J$41:$J$61</c:f>
              <c:numCache>
                <c:formatCode>General</c:formatCode>
                <c:ptCount val="21"/>
                <c:pt idx="0">
                  <c:v>0</c:v>
                </c:pt>
                <c:pt idx="1">
                  <c:v>0</c:v>
                </c:pt>
                <c:pt idx="2">
                  <c:v>0</c:v>
                </c:pt>
                <c:pt idx="3">
                  <c:v>0</c:v>
                </c:pt>
                <c:pt idx="4">
                  <c:v>0</c:v>
                </c:pt>
                <c:pt idx="5">
                  <c:v>0</c:v>
                </c:pt>
                <c:pt idx="6">
                  <c:v>0</c:v>
                </c:pt>
                <c:pt idx="7">
                  <c:v>0</c:v>
                </c:pt>
                <c:pt idx="8">
                  <c:v>4.7619047619047616E-2</c:v>
                </c:pt>
                <c:pt idx="9">
                  <c:v>0</c:v>
                </c:pt>
                <c:pt idx="10">
                  <c:v>9.5238095238095233E-2</c:v>
                </c:pt>
                <c:pt idx="11">
                  <c:v>0.14285714285714285</c:v>
                </c:pt>
                <c:pt idx="12">
                  <c:v>0.38095238095238093</c:v>
                </c:pt>
                <c:pt idx="13">
                  <c:v>9.5238095238095233E-2</c:v>
                </c:pt>
                <c:pt idx="14">
                  <c:v>0.19047619047619047</c:v>
                </c:pt>
                <c:pt idx="15">
                  <c:v>4.7619047619047616E-2</c:v>
                </c:pt>
                <c:pt idx="16">
                  <c:v>0</c:v>
                </c:pt>
                <c:pt idx="17">
                  <c:v>0</c:v>
                </c:pt>
                <c:pt idx="18">
                  <c:v>0</c:v>
                </c:pt>
                <c:pt idx="19">
                  <c:v>0</c:v>
                </c:pt>
                <c:pt idx="20">
                  <c:v>0</c:v>
                </c:pt>
              </c:numCache>
            </c:numRef>
          </c:yVal>
          <c:smooth val="0"/>
          <c:extLst>
            <c:ext xmlns:c16="http://schemas.microsoft.com/office/drawing/2014/chart" uri="{C3380CC4-5D6E-409C-BE32-E72D297353CC}">
              <c16:uniqueId val="{00000000-122E-EE4C-878E-4504FE80DD27}"/>
            </c:ext>
          </c:extLst>
        </c:ser>
        <c:ser>
          <c:idx val="1"/>
          <c:order val="1"/>
          <c:tx>
            <c:v>Stage 2 Autotaxin PA only</c:v>
          </c:tx>
          <c:spPr>
            <a:ln w="38100" cap="rnd">
              <a:solidFill>
                <a:srgbClr val="FF0000"/>
              </a:solidFill>
              <a:round/>
            </a:ln>
            <a:effectLst/>
          </c:spPr>
          <c:marker>
            <c:symbol val="none"/>
          </c:marker>
          <c:xVal>
            <c:numRef>
              <c:f>'Stage 1 vs 2 Affinity histos '!$N$41:$N$61</c:f>
              <c:numCache>
                <c:formatCode>General</c:formatCode>
                <c:ptCount val="21"/>
                <c:pt idx="0">
                  <c:v>-1</c:v>
                </c:pt>
                <c:pt idx="1">
                  <c:v>-0.9</c:v>
                </c:pt>
                <c:pt idx="2">
                  <c:v>-0.8</c:v>
                </c:pt>
                <c:pt idx="3">
                  <c:v>-0.70000000000000007</c:v>
                </c:pt>
                <c:pt idx="4">
                  <c:v>-0.60000000000000009</c:v>
                </c:pt>
                <c:pt idx="5">
                  <c:v>-0.50000000000000011</c:v>
                </c:pt>
                <c:pt idx="6">
                  <c:v>-0.40000000000000013</c:v>
                </c:pt>
                <c:pt idx="7">
                  <c:v>-0.30000000000000016</c:v>
                </c:pt>
                <c:pt idx="8">
                  <c:v>-0.20000000000000015</c:v>
                </c:pt>
                <c:pt idx="9">
                  <c:v>-0.10000000000000014</c:v>
                </c:pt>
                <c:pt idx="10">
                  <c:v>0</c:v>
                </c:pt>
                <c:pt idx="11">
                  <c:v>0.1</c:v>
                </c:pt>
                <c:pt idx="12">
                  <c:v>0.2</c:v>
                </c:pt>
                <c:pt idx="13">
                  <c:v>0.30000000000000004</c:v>
                </c:pt>
                <c:pt idx="14">
                  <c:v>0.4</c:v>
                </c:pt>
                <c:pt idx="15">
                  <c:v>0.5</c:v>
                </c:pt>
                <c:pt idx="16">
                  <c:v>0.6</c:v>
                </c:pt>
                <c:pt idx="17">
                  <c:v>0.7</c:v>
                </c:pt>
                <c:pt idx="18">
                  <c:v>0.79999999999999993</c:v>
                </c:pt>
                <c:pt idx="19">
                  <c:v>0.89999999999999991</c:v>
                </c:pt>
                <c:pt idx="20">
                  <c:v>0.99999999999999989</c:v>
                </c:pt>
              </c:numCache>
            </c:numRef>
          </c:xVal>
          <c:yVal>
            <c:numRef>
              <c:f>'Stage 1 vs 2 Affinity histos '!$P$41:$P$61</c:f>
              <c:numCache>
                <c:formatCode>General</c:formatCode>
                <c:ptCount val="21"/>
                <c:pt idx="0">
                  <c:v>0</c:v>
                </c:pt>
                <c:pt idx="1">
                  <c:v>0</c:v>
                </c:pt>
                <c:pt idx="2">
                  <c:v>0</c:v>
                </c:pt>
                <c:pt idx="3">
                  <c:v>0</c:v>
                </c:pt>
                <c:pt idx="4">
                  <c:v>0</c:v>
                </c:pt>
                <c:pt idx="5">
                  <c:v>0</c:v>
                </c:pt>
                <c:pt idx="6">
                  <c:v>0</c:v>
                </c:pt>
                <c:pt idx="7">
                  <c:v>0</c:v>
                </c:pt>
                <c:pt idx="8">
                  <c:v>4.1666666666666664E-2</c:v>
                </c:pt>
                <c:pt idx="9">
                  <c:v>0</c:v>
                </c:pt>
                <c:pt idx="10">
                  <c:v>8.3333333333333329E-2</c:v>
                </c:pt>
                <c:pt idx="11">
                  <c:v>4.1666666666666664E-2</c:v>
                </c:pt>
                <c:pt idx="12">
                  <c:v>0.41666666666666669</c:v>
                </c:pt>
                <c:pt idx="13">
                  <c:v>0.20833333333333334</c:v>
                </c:pt>
                <c:pt idx="14">
                  <c:v>0.20833333333333334</c:v>
                </c:pt>
                <c:pt idx="15">
                  <c:v>0</c:v>
                </c:pt>
                <c:pt idx="16">
                  <c:v>0</c:v>
                </c:pt>
                <c:pt idx="17">
                  <c:v>0</c:v>
                </c:pt>
                <c:pt idx="18">
                  <c:v>0</c:v>
                </c:pt>
                <c:pt idx="19">
                  <c:v>0</c:v>
                </c:pt>
                <c:pt idx="20">
                  <c:v>0</c:v>
                </c:pt>
              </c:numCache>
            </c:numRef>
          </c:yVal>
          <c:smooth val="0"/>
          <c:extLst>
            <c:ext xmlns:c16="http://schemas.microsoft.com/office/drawing/2014/chart" uri="{C3380CC4-5D6E-409C-BE32-E72D297353CC}">
              <c16:uniqueId val="{00000001-122E-EE4C-878E-4504FE80DD27}"/>
            </c:ext>
          </c:extLst>
        </c:ser>
        <c:dLbls>
          <c:showLegendKey val="0"/>
          <c:showVal val="0"/>
          <c:showCatName val="0"/>
          <c:showSerName val="0"/>
          <c:showPercent val="0"/>
          <c:showBubbleSize val="0"/>
        </c:dLbls>
        <c:axId val="872133728"/>
        <c:axId val="872186112"/>
      </c:scatterChart>
      <c:valAx>
        <c:axId val="872133728"/>
        <c:scaling>
          <c:orientation val="minMax"/>
          <c:max val="0.8"/>
          <c:min val="-0.5"/>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solidFill>
                      <a:schemeClr val="tx1"/>
                    </a:solidFill>
                  </a:rPr>
                  <a:t>Kendall's Tau Ranking Statistic</a:t>
                </a:r>
              </a:p>
            </c:rich>
          </c:tx>
          <c:layout>
            <c:manualLayout>
              <c:xMode val="edge"/>
              <c:yMode val="edge"/>
              <c:x val="0.39296970691163602"/>
              <c:y val="0.8597125984251967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72186112"/>
        <c:crosses val="autoZero"/>
        <c:crossBetween val="midCat"/>
        <c:majorUnit val="0.25"/>
      </c:valAx>
      <c:valAx>
        <c:axId val="872186112"/>
        <c:scaling>
          <c:orientation val="minMax"/>
          <c:max val="0.5"/>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solidFill>
                      <a:schemeClr val="tx1"/>
                    </a:solidFill>
                  </a:rPr>
                  <a:t>Probability</a:t>
                </a:r>
              </a:p>
            </c:rich>
          </c:tx>
          <c:layout>
            <c:manualLayout>
              <c:xMode val="edge"/>
              <c:yMode val="edge"/>
              <c:x val="9.2604986876640445E-3"/>
              <c:y val="0.31223906386701661"/>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72133728"/>
        <c:crossesAt val="-1"/>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38100" cap="rnd">
              <a:noFill/>
              <a:round/>
            </a:ln>
            <a:effectLst/>
          </c:spPr>
          <c:marker>
            <c:symbol val="circle"/>
            <c:size val="8"/>
            <c:spPr>
              <a:solidFill>
                <a:schemeClr val="accent1"/>
              </a:solidFill>
              <a:ln w="9525">
                <a:solidFill>
                  <a:schemeClr val="accent1"/>
                </a:solidFill>
              </a:ln>
              <a:effectLst/>
            </c:spPr>
          </c:marker>
          <c:xVal>
            <c:numRef>
              <c:f>'Best-RowsWithoutBlanks,Deduped'!$AE$3:$AE$36</c:f>
              <c:numCache>
                <c:formatCode>0.00</c:formatCode>
                <c:ptCount val="34"/>
                <c:pt idx="0">
                  <c:v>0.42368335149989539</c:v>
                </c:pt>
                <c:pt idx="1">
                  <c:v>0.36134519312803709</c:v>
                </c:pt>
                <c:pt idx="2">
                  <c:v>8.519243239425113E-2</c:v>
                </c:pt>
                <c:pt idx="3">
                  <c:v>9.7125450598782442E-2</c:v>
                </c:pt>
                <c:pt idx="4">
                  <c:v>0.52949724115776531</c:v>
                </c:pt>
                <c:pt idx="5">
                  <c:v>0.35174413382892128</c:v>
                </c:pt>
                <c:pt idx="6">
                  <c:v>0.59145772351144721</c:v>
                </c:pt>
                <c:pt idx="7">
                  <c:v>0.21627302763277065</c:v>
                </c:pt>
                <c:pt idx="8">
                  <c:v>0.25249674743632744</c:v>
                </c:pt>
                <c:pt idx="9">
                  <c:v>0.29461885144099065</c:v>
                </c:pt>
                <c:pt idx="10">
                  <c:v>0.25175674857093999</c:v>
                </c:pt>
                <c:pt idx="11">
                  <c:v>0.50832145287181596</c:v>
                </c:pt>
                <c:pt idx="12">
                  <c:v>0.58467448496356089</c:v>
                </c:pt>
                <c:pt idx="13">
                  <c:v>0.31361746850598127</c:v>
                </c:pt>
                <c:pt idx="14">
                  <c:v>0.61167505852364246</c:v>
                </c:pt>
                <c:pt idx="15">
                  <c:v>0.69515411902604429</c:v>
                </c:pt>
                <c:pt idx="16">
                  <c:v>0.37559377421335916</c:v>
                </c:pt>
                <c:pt idx="17">
                  <c:v>0.32234073170573135</c:v>
                </c:pt>
                <c:pt idx="18">
                  <c:v>0.36652229863604324</c:v>
                </c:pt>
                <c:pt idx="19">
                  <c:v>0.47502424584797986</c:v>
                </c:pt>
                <c:pt idx="20">
                  <c:v>0.53873866488394351</c:v>
                </c:pt>
                <c:pt idx="21">
                  <c:v>0.55181981786555634</c:v>
                </c:pt>
                <c:pt idx="22">
                  <c:v>0.19557065752852723</c:v>
                </c:pt>
                <c:pt idx="23">
                  <c:v>7.0556612256103907E-2</c:v>
                </c:pt>
                <c:pt idx="24">
                  <c:v>2.8441925895408327E-2</c:v>
                </c:pt>
                <c:pt idx="25">
                  <c:v>0.69539021225324993</c:v>
                </c:pt>
                <c:pt idx="26">
                  <c:v>2.3751729328570656E-2</c:v>
                </c:pt>
                <c:pt idx="27">
                  <c:v>0.27987768292298587</c:v>
                </c:pt>
                <c:pt idx="28">
                  <c:v>2.3660654394791005E-2</c:v>
                </c:pt>
                <c:pt idx="29">
                  <c:v>2.1707983109457724E-2</c:v>
                </c:pt>
                <c:pt idx="30">
                  <c:v>6.626501422503892E-3</c:v>
                </c:pt>
                <c:pt idx="31">
                  <c:v>3.4340408084721384E-3</c:v>
                </c:pt>
                <c:pt idx="32">
                  <c:v>5.9249886022559511E-2</c:v>
                </c:pt>
                <c:pt idx="33">
                  <c:v>2.2817383423961415E-2</c:v>
                </c:pt>
              </c:numCache>
            </c:numRef>
          </c:xVal>
          <c:yVal>
            <c:numRef>
              <c:f>'Best-RowsWithoutBlanks,Deduped'!$AO$3:$AO$36</c:f>
              <c:numCache>
                <c:formatCode>0.00</c:formatCode>
                <c:ptCount val="34"/>
                <c:pt idx="0">
                  <c:v>0.25862068965517243</c:v>
                </c:pt>
                <c:pt idx="1">
                  <c:v>0.10344827586206896</c:v>
                </c:pt>
                <c:pt idx="2">
                  <c:v>3.4482758620689655E-2</c:v>
                </c:pt>
                <c:pt idx="3">
                  <c:v>5.6034482758620691E-2</c:v>
                </c:pt>
                <c:pt idx="4">
                  <c:v>0.39224137931034481</c:v>
                </c:pt>
                <c:pt idx="5">
                  <c:v>9.9137931034482762E-2</c:v>
                </c:pt>
                <c:pt idx="6">
                  <c:v>0.55172413793103448</c:v>
                </c:pt>
                <c:pt idx="7">
                  <c:v>0</c:v>
                </c:pt>
                <c:pt idx="8">
                  <c:v>8.1896551724137928E-2</c:v>
                </c:pt>
                <c:pt idx="9">
                  <c:v>9.4827586206896547E-2</c:v>
                </c:pt>
                <c:pt idx="10">
                  <c:v>7.3275862068965511E-2</c:v>
                </c:pt>
                <c:pt idx="11">
                  <c:v>0.38362068965517243</c:v>
                </c:pt>
                <c:pt idx="12">
                  <c:v>0.36637931034482757</c:v>
                </c:pt>
                <c:pt idx="13">
                  <c:v>9.0517241379310345E-2</c:v>
                </c:pt>
                <c:pt idx="14">
                  <c:v>0.53448275862068961</c:v>
                </c:pt>
                <c:pt idx="15">
                  <c:v>0.62068965517241381</c:v>
                </c:pt>
                <c:pt idx="16">
                  <c:v>0.16810344827586207</c:v>
                </c:pt>
                <c:pt idx="17">
                  <c:v>0.15086206896551724</c:v>
                </c:pt>
                <c:pt idx="18">
                  <c:v>0.19396551724137931</c:v>
                </c:pt>
                <c:pt idx="19">
                  <c:v>0.34051724137931033</c:v>
                </c:pt>
                <c:pt idx="20">
                  <c:v>0.40086206896551724</c:v>
                </c:pt>
                <c:pt idx="21">
                  <c:v>0.40086206896551724</c:v>
                </c:pt>
                <c:pt idx="22">
                  <c:v>1.7241379310344827E-2</c:v>
                </c:pt>
                <c:pt idx="23">
                  <c:v>4.3103448275862068E-3</c:v>
                </c:pt>
                <c:pt idx="24">
                  <c:v>4.3103448275862068E-3</c:v>
                </c:pt>
                <c:pt idx="25">
                  <c:v>0.625</c:v>
                </c:pt>
                <c:pt idx="26">
                  <c:v>4.3103448275862068E-3</c:v>
                </c:pt>
                <c:pt idx="27">
                  <c:v>0.125</c:v>
                </c:pt>
                <c:pt idx="28">
                  <c:v>0</c:v>
                </c:pt>
                <c:pt idx="29">
                  <c:v>8.6206896551724137E-3</c:v>
                </c:pt>
                <c:pt idx="30">
                  <c:v>4.3103448275862068E-3</c:v>
                </c:pt>
                <c:pt idx="31">
                  <c:v>4.3103448275862068E-3</c:v>
                </c:pt>
                <c:pt idx="32">
                  <c:v>4.7413793103448273E-2</c:v>
                </c:pt>
                <c:pt idx="33">
                  <c:v>4.3103448275862068E-3</c:v>
                </c:pt>
              </c:numCache>
            </c:numRef>
          </c:yVal>
          <c:smooth val="0"/>
          <c:extLst>
            <c:ext xmlns:c16="http://schemas.microsoft.com/office/drawing/2014/chart" uri="{C3380CC4-5D6E-409C-BE32-E72D297353CC}">
              <c16:uniqueId val="{00000000-3513-42EA-9E7E-207B93B98A12}"/>
            </c:ext>
          </c:extLst>
        </c:ser>
        <c:dLbls>
          <c:showLegendKey val="0"/>
          <c:showVal val="0"/>
          <c:showCatName val="0"/>
          <c:showSerName val="0"/>
          <c:showPercent val="0"/>
          <c:showBubbleSize val="0"/>
        </c:dLbls>
        <c:axId val="1578130592"/>
        <c:axId val="1578135872"/>
      </c:scatterChart>
      <c:valAx>
        <c:axId val="15781305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dirty="0">
                    <a:solidFill>
                      <a:schemeClr val="tx1"/>
                    </a:solidFill>
                  </a:rPr>
                  <a:t>Skip-Mean </a:t>
                </a:r>
                <a:r>
                  <a:rPr lang="en-US" sz="2000" dirty="0" err="1">
                    <a:solidFill>
                      <a:schemeClr val="tx1"/>
                    </a:solidFill>
                  </a:rPr>
                  <a:t>lDDT_PLI</a:t>
                </a:r>
                <a:endParaRPr lang="en-US" sz="2000" dirty="0">
                  <a:solidFill>
                    <a:schemeClr val="tx1"/>
                  </a:solidFill>
                </a:endParaRPr>
              </a:p>
            </c:rich>
          </c:tx>
          <c:layout>
            <c:manualLayout>
              <c:xMode val="edge"/>
              <c:yMode val="edge"/>
              <c:x val="0.39156087656364802"/>
              <c:y val="0.9023848555815768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578135872"/>
        <c:crosses val="autoZero"/>
        <c:crossBetween val="midCat"/>
      </c:valAx>
      <c:valAx>
        <c:axId val="15781358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dirty="0">
                    <a:solidFill>
                      <a:schemeClr val="tx1"/>
                    </a:solidFill>
                  </a:rPr>
                  <a:t>Skip-Mean RMSD success</a:t>
                </a:r>
                <a:r>
                  <a:rPr lang="en-US" sz="1800" baseline="0" dirty="0">
                    <a:solidFill>
                      <a:schemeClr val="tx1"/>
                    </a:solidFill>
                  </a:rPr>
                  <a:t> rate</a:t>
                </a:r>
                <a:endParaRPr lang="en-US" sz="1800" dirty="0">
                  <a:solidFill>
                    <a:schemeClr val="tx1"/>
                  </a:solidFill>
                </a:endParaRP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7813059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0782003713907"/>
          <c:y val="9.2677609335431135E-2"/>
          <c:w val="0.80553619981825564"/>
          <c:h val="0.66606733762816084"/>
        </c:manualLayout>
      </c:layout>
      <c:scatterChart>
        <c:scatterStyle val="lineMarker"/>
        <c:varyColors val="0"/>
        <c:ser>
          <c:idx val="0"/>
          <c:order val="0"/>
          <c:tx>
            <c:v>Stage 1 Chymase</c:v>
          </c:tx>
          <c:spPr>
            <a:ln w="38100" cap="rnd">
              <a:solidFill>
                <a:srgbClr val="0070C0"/>
              </a:solidFill>
              <a:round/>
            </a:ln>
            <a:effectLst/>
          </c:spPr>
          <c:marker>
            <c:symbol val="none"/>
          </c:marker>
          <c:xVal>
            <c:numRef>
              <c:f>'Stage 1 vs 2 Affinity histos '!$B$41:$B$61</c:f>
              <c:numCache>
                <c:formatCode>General</c:formatCode>
                <c:ptCount val="21"/>
                <c:pt idx="0">
                  <c:v>-1</c:v>
                </c:pt>
                <c:pt idx="1">
                  <c:v>-0.9</c:v>
                </c:pt>
                <c:pt idx="2">
                  <c:v>-0.8</c:v>
                </c:pt>
                <c:pt idx="3">
                  <c:v>-0.70000000000000007</c:v>
                </c:pt>
                <c:pt idx="4">
                  <c:v>-0.60000000000000009</c:v>
                </c:pt>
                <c:pt idx="5">
                  <c:v>-0.50000000000000011</c:v>
                </c:pt>
                <c:pt idx="6">
                  <c:v>-0.40000000000000013</c:v>
                </c:pt>
                <c:pt idx="7">
                  <c:v>-0.30000000000000016</c:v>
                </c:pt>
                <c:pt idx="8">
                  <c:v>-0.20000000000000015</c:v>
                </c:pt>
                <c:pt idx="9">
                  <c:v>-0.10000000000000014</c:v>
                </c:pt>
                <c:pt idx="10">
                  <c:v>-1.3877787807814457E-16</c:v>
                </c:pt>
                <c:pt idx="11">
                  <c:v>9.9999999999999867E-2</c:v>
                </c:pt>
                <c:pt idx="12">
                  <c:v>0.19999999999999987</c:v>
                </c:pt>
                <c:pt idx="13">
                  <c:v>0.29999999999999988</c:v>
                </c:pt>
                <c:pt idx="14">
                  <c:v>0.39999999999999991</c:v>
                </c:pt>
                <c:pt idx="15">
                  <c:v>0.49999999999999989</c:v>
                </c:pt>
                <c:pt idx="16">
                  <c:v>0.59999999999999987</c:v>
                </c:pt>
                <c:pt idx="17">
                  <c:v>0.69999999999999984</c:v>
                </c:pt>
                <c:pt idx="18">
                  <c:v>0.79999999999999982</c:v>
                </c:pt>
                <c:pt idx="19">
                  <c:v>0.8999999999999998</c:v>
                </c:pt>
                <c:pt idx="20">
                  <c:v>0.99999999999999978</c:v>
                </c:pt>
              </c:numCache>
            </c:numRef>
          </c:xVal>
          <c:yVal>
            <c:numRef>
              <c:f>'Stage 1 vs 2 Affinity histos '!$D$41:$D$61</c:f>
              <c:numCache>
                <c:formatCode>General</c:formatCode>
                <c:ptCount val="21"/>
                <c:pt idx="0">
                  <c:v>0</c:v>
                </c:pt>
                <c:pt idx="1">
                  <c:v>0</c:v>
                </c:pt>
                <c:pt idx="2">
                  <c:v>0</c:v>
                </c:pt>
                <c:pt idx="3">
                  <c:v>0</c:v>
                </c:pt>
                <c:pt idx="4">
                  <c:v>0</c:v>
                </c:pt>
                <c:pt idx="5">
                  <c:v>0</c:v>
                </c:pt>
                <c:pt idx="6">
                  <c:v>0</c:v>
                </c:pt>
                <c:pt idx="7">
                  <c:v>0</c:v>
                </c:pt>
                <c:pt idx="8">
                  <c:v>0.10714285714285714</c:v>
                </c:pt>
                <c:pt idx="9">
                  <c:v>7.1428571428571425E-2</c:v>
                </c:pt>
                <c:pt idx="10">
                  <c:v>3.5714285714285712E-2</c:v>
                </c:pt>
                <c:pt idx="11">
                  <c:v>0.10714285714285714</c:v>
                </c:pt>
                <c:pt idx="12">
                  <c:v>0.39285714285714285</c:v>
                </c:pt>
                <c:pt idx="13">
                  <c:v>0.14285714285714285</c:v>
                </c:pt>
                <c:pt idx="14">
                  <c:v>0.14285714285714285</c:v>
                </c:pt>
                <c:pt idx="15">
                  <c:v>0</c:v>
                </c:pt>
                <c:pt idx="16">
                  <c:v>0</c:v>
                </c:pt>
                <c:pt idx="17">
                  <c:v>0</c:v>
                </c:pt>
                <c:pt idx="18">
                  <c:v>0</c:v>
                </c:pt>
                <c:pt idx="19">
                  <c:v>0</c:v>
                </c:pt>
                <c:pt idx="20">
                  <c:v>0</c:v>
                </c:pt>
              </c:numCache>
            </c:numRef>
          </c:yVal>
          <c:smooth val="0"/>
          <c:extLst>
            <c:ext xmlns:c16="http://schemas.microsoft.com/office/drawing/2014/chart" uri="{C3380CC4-5D6E-409C-BE32-E72D297353CC}">
              <c16:uniqueId val="{00000000-61FF-2146-BB6A-C96EA3BB9308}"/>
            </c:ext>
          </c:extLst>
        </c:ser>
        <c:ser>
          <c:idx val="1"/>
          <c:order val="1"/>
          <c:tx>
            <c:v>Stage 2 Chymase</c:v>
          </c:tx>
          <c:spPr>
            <a:ln w="38100" cap="rnd">
              <a:solidFill>
                <a:srgbClr val="FF0000"/>
              </a:solidFill>
              <a:round/>
            </a:ln>
            <a:effectLst/>
          </c:spPr>
          <c:marker>
            <c:symbol val="none"/>
          </c:marker>
          <c:xVal>
            <c:numRef>
              <c:f>'Stage 1 vs 2 Affinity histos '!$K$41:$K$61</c:f>
              <c:numCache>
                <c:formatCode>General</c:formatCode>
                <c:ptCount val="21"/>
                <c:pt idx="0">
                  <c:v>-1</c:v>
                </c:pt>
                <c:pt idx="1">
                  <c:v>-0.9</c:v>
                </c:pt>
                <c:pt idx="2">
                  <c:v>-0.8</c:v>
                </c:pt>
                <c:pt idx="3">
                  <c:v>-0.70000000000000007</c:v>
                </c:pt>
                <c:pt idx="4">
                  <c:v>-0.60000000000000009</c:v>
                </c:pt>
                <c:pt idx="5">
                  <c:v>-0.50000000000000011</c:v>
                </c:pt>
                <c:pt idx="6">
                  <c:v>-0.40000000000000013</c:v>
                </c:pt>
                <c:pt idx="7">
                  <c:v>-0.30000000000000016</c:v>
                </c:pt>
                <c:pt idx="8">
                  <c:v>-0.20000000000000015</c:v>
                </c:pt>
                <c:pt idx="9">
                  <c:v>-0.10000000000000014</c:v>
                </c:pt>
                <c:pt idx="10">
                  <c:v>0</c:v>
                </c:pt>
                <c:pt idx="11">
                  <c:v>9.9999999999999867E-2</c:v>
                </c:pt>
                <c:pt idx="12">
                  <c:v>0.19999999999999987</c:v>
                </c:pt>
                <c:pt idx="13">
                  <c:v>0.29999999999999988</c:v>
                </c:pt>
                <c:pt idx="14">
                  <c:v>0.39999999999999991</c:v>
                </c:pt>
                <c:pt idx="15">
                  <c:v>0.49999999999999989</c:v>
                </c:pt>
                <c:pt idx="16">
                  <c:v>0.59999999999999987</c:v>
                </c:pt>
                <c:pt idx="17">
                  <c:v>0.69999999999999984</c:v>
                </c:pt>
                <c:pt idx="18">
                  <c:v>0.79999999999999982</c:v>
                </c:pt>
                <c:pt idx="19">
                  <c:v>0.8999999999999998</c:v>
                </c:pt>
                <c:pt idx="20">
                  <c:v>0.99999999999999978</c:v>
                </c:pt>
              </c:numCache>
            </c:numRef>
          </c:xVal>
          <c:yVal>
            <c:numRef>
              <c:f>'Stage 1 vs 2 Affinity histos '!$M$41:$M$61</c:f>
              <c:numCache>
                <c:formatCode>General</c:formatCode>
                <c:ptCount val="21"/>
                <c:pt idx="0">
                  <c:v>0</c:v>
                </c:pt>
                <c:pt idx="1">
                  <c:v>0</c:v>
                </c:pt>
                <c:pt idx="2">
                  <c:v>0</c:v>
                </c:pt>
                <c:pt idx="3">
                  <c:v>0</c:v>
                </c:pt>
                <c:pt idx="4">
                  <c:v>0</c:v>
                </c:pt>
                <c:pt idx="5">
                  <c:v>0</c:v>
                </c:pt>
                <c:pt idx="6">
                  <c:v>0</c:v>
                </c:pt>
                <c:pt idx="7">
                  <c:v>3.7037037037037035E-2</c:v>
                </c:pt>
                <c:pt idx="8">
                  <c:v>7.407407407407407E-2</c:v>
                </c:pt>
                <c:pt idx="9">
                  <c:v>3.7037037037037035E-2</c:v>
                </c:pt>
                <c:pt idx="10">
                  <c:v>0.18518518518518517</c:v>
                </c:pt>
                <c:pt idx="11">
                  <c:v>0.14814814814814814</c:v>
                </c:pt>
                <c:pt idx="12">
                  <c:v>0.22222222222222221</c:v>
                </c:pt>
                <c:pt idx="13">
                  <c:v>0.1111111111111111</c:v>
                </c:pt>
                <c:pt idx="14">
                  <c:v>0.18518518518518517</c:v>
                </c:pt>
                <c:pt idx="15">
                  <c:v>0</c:v>
                </c:pt>
                <c:pt idx="16">
                  <c:v>0</c:v>
                </c:pt>
                <c:pt idx="17">
                  <c:v>0</c:v>
                </c:pt>
                <c:pt idx="18">
                  <c:v>0</c:v>
                </c:pt>
                <c:pt idx="19">
                  <c:v>0</c:v>
                </c:pt>
                <c:pt idx="20">
                  <c:v>0</c:v>
                </c:pt>
              </c:numCache>
            </c:numRef>
          </c:yVal>
          <c:smooth val="0"/>
          <c:extLst>
            <c:ext xmlns:c16="http://schemas.microsoft.com/office/drawing/2014/chart" uri="{C3380CC4-5D6E-409C-BE32-E72D297353CC}">
              <c16:uniqueId val="{00000001-61FF-2146-BB6A-C96EA3BB9308}"/>
            </c:ext>
          </c:extLst>
        </c:ser>
        <c:dLbls>
          <c:showLegendKey val="0"/>
          <c:showVal val="0"/>
          <c:showCatName val="0"/>
          <c:showSerName val="0"/>
          <c:showPercent val="0"/>
          <c:showBubbleSize val="0"/>
        </c:dLbls>
        <c:axId val="872133728"/>
        <c:axId val="872186112"/>
      </c:scatterChart>
      <c:valAx>
        <c:axId val="872133728"/>
        <c:scaling>
          <c:orientation val="minMax"/>
          <c:max val="0.8"/>
          <c:min val="-0.5"/>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solidFill>
                      <a:schemeClr val="tx1"/>
                    </a:solidFill>
                  </a:rPr>
                  <a:t>Kendall's Tau Ranking Statistic</a:t>
                </a:r>
              </a:p>
            </c:rich>
          </c:tx>
          <c:overlay val="0"/>
          <c:spPr>
            <a:noFill/>
            <a:ln>
              <a:noFill/>
            </a:ln>
            <a:effectLst/>
          </c:sp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72186112"/>
        <c:crosses val="autoZero"/>
        <c:crossBetween val="midCat"/>
        <c:majorUnit val="0.25"/>
      </c:valAx>
      <c:valAx>
        <c:axId val="872186112"/>
        <c:scaling>
          <c:orientation val="minMax"/>
          <c:max val="0.5"/>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solidFill>
                      <a:schemeClr val="tx1"/>
                    </a:solidFill>
                  </a:rPr>
                  <a:t>Probability</a:t>
                </a:r>
              </a:p>
            </c:rich>
          </c:tx>
          <c:layout>
            <c:manualLayout>
              <c:xMode val="edge"/>
              <c:yMode val="edge"/>
              <c:x val="2.1760498687664043E-2"/>
              <c:y val="0.32335017497812774"/>
            </c:manualLayout>
          </c:layout>
          <c:overlay val="0"/>
          <c:spPr>
            <a:noFill/>
            <a:ln>
              <a:noFill/>
            </a:ln>
            <a:effectLst/>
          </c:sp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72133728"/>
        <c:crossesAt val="-1"/>
        <c:crossBetween val="midCat"/>
      </c:valAx>
    </c:plotArea>
    <c:plotVisOnly val="1"/>
    <c:dispBlanksAs val="gap"/>
    <c:showDLblsOverMax val="0"/>
    <c:extLst/>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'Pharma+L5000 deduped Model 1'!$F$1</c:f>
              <c:strCache>
                <c:ptCount val="1"/>
                <c:pt idx="0">
                  <c:v>rmsd</c:v>
                </c:pt>
              </c:strCache>
            </c:strRef>
          </c:tx>
          <c:spPr>
            <a:ln w="38100" cap="rnd">
              <a:noFill/>
              <a:round/>
            </a:ln>
            <a:effectLst/>
          </c:spPr>
          <c:marker>
            <c:symbol val="circle"/>
            <c:size val="2"/>
            <c:spPr>
              <a:solidFill>
                <a:schemeClr val="accent1"/>
              </a:solidFill>
              <a:ln w="9525">
                <a:solidFill>
                  <a:schemeClr val="accent1"/>
                </a:solidFill>
              </a:ln>
              <a:effectLst/>
            </c:spPr>
          </c:marker>
          <c:xVal>
            <c:numRef>
              <c:f>'Pharma+L5000 deduped Model 1'!$E$2:$E$5704</c:f>
              <c:numCache>
                <c:formatCode>0.0000</c:formatCode>
                <c:ptCount val="5703"/>
                <c:pt idx="0">
                  <c:v>0.27381861209869301</c:v>
                </c:pt>
                <c:pt idx="1">
                  <c:v>0.272567689418792</c:v>
                </c:pt>
                <c:pt idx="2">
                  <c:v>0.24924999475479101</c:v>
                </c:pt>
                <c:pt idx="3">
                  <c:v>0.74665176868438698</c:v>
                </c:pt>
                <c:pt idx="4">
                  <c:v>0.53153151273727395</c:v>
                </c:pt>
                <c:pt idx="5">
                  <c:v>0.66685456037521296</c:v>
                </c:pt>
                <c:pt idx="6">
                  <c:v>0.73126614093780495</c:v>
                </c:pt>
                <c:pt idx="7">
                  <c:v>0.21830986440181699</c:v>
                </c:pt>
                <c:pt idx="8">
                  <c:v>0.239230066537857</c:v>
                </c:pt>
                <c:pt idx="9">
                  <c:v>0.45464134216308499</c:v>
                </c:pt>
                <c:pt idx="10">
                  <c:v>0.37751677632331798</c:v>
                </c:pt>
                <c:pt idx="11">
                  <c:v>0.86343473196029596</c:v>
                </c:pt>
                <c:pt idx="12">
                  <c:v>0.94866919517517001</c:v>
                </c:pt>
                <c:pt idx="13">
                  <c:v>0.807142853736877</c:v>
                </c:pt>
                <c:pt idx="14">
                  <c:v>0.84323638677597001</c:v>
                </c:pt>
                <c:pt idx="15">
                  <c:v>0.248171851038932</c:v>
                </c:pt>
                <c:pt idx="16">
                  <c:v>0.75032854080200195</c:v>
                </c:pt>
                <c:pt idx="17">
                  <c:v>0.89196759462356501</c:v>
                </c:pt>
                <c:pt idx="18">
                  <c:v>0.23866666853427801</c:v>
                </c:pt>
                <c:pt idx="19">
                  <c:v>0.66128051280975297</c:v>
                </c:pt>
                <c:pt idx="20">
                  <c:v>0.87377750873565596</c:v>
                </c:pt>
                <c:pt idx="21">
                  <c:v>0.23866666853427801</c:v>
                </c:pt>
                <c:pt idx="22">
                  <c:v>0.76929926872253396</c:v>
                </c:pt>
                <c:pt idx="23">
                  <c:v>0.60554248094558705</c:v>
                </c:pt>
                <c:pt idx="24">
                  <c:v>0.79861110448837203</c:v>
                </c:pt>
                <c:pt idx="25">
                  <c:v>0.89371067285537698</c:v>
                </c:pt>
                <c:pt idx="26">
                  <c:v>0.31107100844383201</c:v>
                </c:pt>
                <c:pt idx="27">
                  <c:v>0.10941644757985999</c:v>
                </c:pt>
                <c:pt idx="28">
                  <c:v>0.75032854080200195</c:v>
                </c:pt>
                <c:pt idx="29">
                  <c:v>0.22465915977954801</c:v>
                </c:pt>
                <c:pt idx="30">
                  <c:v>0.19967830181121801</c:v>
                </c:pt>
                <c:pt idx="31">
                  <c:v>0.171940192580223</c:v>
                </c:pt>
                <c:pt idx="32">
                  <c:v>0.61280786991119296</c:v>
                </c:pt>
                <c:pt idx="33">
                  <c:v>0.31409266591071999</c:v>
                </c:pt>
                <c:pt idx="34">
                  <c:v>0.12629044055938701</c:v>
                </c:pt>
                <c:pt idx="35">
                  <c:v>0.19248574972152699</c:v>
                </c:pt>
                <c:pt idx="36">
                  <c:v>0.232926830649375</c:v>
                </c:pt>
                <c:pt idx="37">
                  <c:v>0.24376006424426999</c:v>
                </c:pt>
                <c:pt idx="38">
                  <c:v>0.67087703943252497</c:v>
                </c:pt>
                <c:pt idx="39">
                  <c:v>0.33880090713500899</c:v>
                </c:pt>
                <c:pt idx="40">
                  <c:v>0.17253290116786901</c:v>
                </c:pt>
                <c:pt idx="41">
                  <c:v>0.78359907865524203</c:v>
                </c:pt>
                <c:pt idx="42">
                  <c:v>0.495171189308166</c:v>
                </c:pt>
                <c:pt idx="43">
                  <c:v>0.16654650866985299</c:v>
                </c:pt>
                <c:pt idx="44">
                  <c:v>0.69287908077239901</c:v>
                </c:pt>
                <c:pt idx="45">
                  <c:v>0.81675392389297397</c:v>
                </c:pt>
                <c:pt idx="46">
                  <c:v>0.214492753148078</c:v>
                </c:pt>
                <c:pt idx="47">
                  <c:v>0.68277722597122104</c:v>
                </c:pt>
                <c:pt idx="48">
                  <c:v>0.896226406097412</c:v>
                </c:pt>
                <c:pt idx="49">
                  <c:v>0.214492753148078</c:v>
                </c:pt>
                <c:pt idx="50">
                  <c:v>0.82967340946197499</c:v>
                </c:pt>
                <c:pt idx="51">
                  <c:v>0.20856353640556299</c:v>
                </c:pt>
                <c:pt idx="52">
                  <c:v>0.43062087893486001</c:v>
                </c:pt>
                <c:pt idx="53">
                  <c:v>0.83272629976272505</c:v>
                </c:pt>
                <c:pt idx="54">
                  <c:v>0.15810987353324801</c:v>
                </c:pt>
                <c:pt idx="55">
                  <c:v>0.19925741851329801</c:v>
                </c:pt>
                <c:pt idx="56">
                  <c:v>0.69287908077239901</c:v>
                </c:pt>
                <c:pt idx="57">
                  <c:v>0.16739980876445701</c:v>
                </c:pt>
                <c:pt idx="58">
                  <c:v>0.47715735435485801</c:v>
                </c:pt>
                <c:pt idx="59">
                  <c:v>0.36736109852790799</c:v>
                </c:pt>
                <c:pt idx="60">
                  <c:v>0.62241733074188199</c:v>
                </c:pt>
                <c:pt idx="61">
                  <c:v>0.75</c:v>
                </c:pt>
                <c:pt idx="62">
                  <c:v>0</c:v>
                </c:pt>
                <c:pt idx="63">
                  <c:v>0.55883836746215798</c:v>
                </c:pt>
                <c:pt idx="64">
                  <c:v>0.62212646007537797</c:v>
                </c:pt>
                <c:pt idx="65">
                  <c:v>0.26204818487167297</c:v>
                </c:pt>
                <c:pt idx="66">
                  <c:v>0.72835636138916005</c:v>
                </c:pt>
                <c:pt idx="67">
                  <c:v>0.63833880424499501</c:v>
                </c:pt>
                <c:pt idx="68">
                  <c:v>0.54379922151565496</c:v>
                </c:pt>
                <c:pt idx="69">
                  <c:v>0.475051969289779</c:v>
                </c:pt>
                <c:pt idx="70">
                  <c:v>0.57393938302993697</c:v>
                </c:pt>
                <c:pt idx="71">
                  <c:v>0.20680218935012801</c:v>
                </c:pt>
                <c:pt idx="72">
                  <c:v>0.58819097280502297</c:v>
                </c:pt>
                <c:pt idx="73">
                  <c:v>0.216466039419174</c:v>
                </c:pt>
                <c:pt idx="74">
                  <c:v>0.47712418437004001</c:v>
                </c:pt>
                <c:pt idx="75">
                  <c:v>0.82262212038040095</c:v>
                </c:pt>
                <c:pt idx="76">
                  <c:v>0.23677249252796101</c:v>
                </c:pt>
                <c:pt idx="77">
                  <c:v>0.41635337471961897</c:v>
                </c:pt>
                <c:pt idx="78">
                  <c:v>0.65838849544525102</c:v>
                </c:pt>
                <c:pt idx="79">
                  <c:v>0.23677249252796101</c:v>
                </c:pt>
                <c:pt idx="80">
                  <c:v>0.148076921701431</c:v>
                </c:pt>
                <c:pt idx="81">
                  <c:v>0.34585741162300099</c:v>
                </c:pt>
                <c:pt idx="82">
                  <c:v>0.475051969289779</c:v>
                </c:pt>
                <c:pt idx="83">
                  <c:v>0.60191911458969105</c:v>
                </c:pt>
                <c:pt idx="84">
                  <c:v>0.17488704621791801</c:v>
                </c:pt>
                <c:pt idx="85">
                  <c:v>0.38749998807907099</c:v>
                </c:pt>
                <c:pt idx="86">
                  <c:v>0.47712418437004001</c:v>
                </c:pt>
                <c:pt idx="87">
                  <c:v>0.24421742558479301</c:v>
                </c:pt>
                <c:pt idx="88">
                  <c:v>0.37428078055381703</c:v>
                </c:pt>
                <c:pt idx="89">
                  <c:v>0.766853928565979</c:v>
                </c:pt>
                <c:pt idx="90">
                  <c:v>0.19089147448539701</c:v>
                </c:pt>
                <c:pt idx="91">
                  <c:v>0.74848115444183305</c:v>
                </c:pt>
                <c:pt idx="92">
                  <c:v>0.80665814876556396</c:v>
                </c:pt>
                <c:pt idx="93">
                  <c:v>0.307209312915802</c:v>
                </c:pt>
                <c:pt idx="94">
                  <c:v>0.80261629819869995</c:v>
                </c:pt>
                <c:pt idx="95">
                  <c:v>0.30816325545310902</c:v>
                </c:pt>
                <c:pt idx="96">
                  <c:v>0.49320498108863797</c:v>
                </c:pt>
                <c:pt idx="97">
                  <c:v>0.82228916883468595</c:v>
                </c:pt>
                <c:pt idx="98">
                  <c:v>0.78230339288711503</c:v>
                </c:pt>
                <c:pt idx="99">
                  <c:v>0.198268577456474</c:v>
                </c:pt>
                <c:pt idx="100">
                  <c:v>0.96330589056015004</c:v>
                </c:pt>
                <c:pt idx="101">
                  <c:v>0.45923379063606201</c:v>
                </c:pt>
                <c:pt idx="102">
                  <c:v>0.55764842033386197</c:v>
                </c:pt>
                <c:pt idx="103">
                  <c:v>0.81334561109542802</c:v>
                </c:pt>
                <c:pt idx="104">
                  <c:v>0.84514927864074696</c:v>
                </c:pt>
                <c:pt idx="105">
                  <c:v>0.15281973779201499</c:v>
                </c:pt>
                <c:pt idx="106">
                  <c:v>0.73321342468261697</c:v>
                </c:pt>
                <c:pt idx="107">
                  <c:v>0.92161291837692205</c:v>
                </c:pt>
                <c:pt idx="108">
                  <c:v>0.15281973779201499</c:v>
                </c:pt>
                <c:pt idx="109">
                  <c:v>0.86289221048355103</c:v>
                </c:pt>
                <c:pt idx="110">
                  <c:v>0.464030921459198</c:v>
                </c:pt>
                <c:pt idx="111">
                  <c:v>0.73794806003570501</c:v>
                </c:pt>
                <c:pt idx="112">
                  <c:v>0.88133496046066195</c:v>
                </c:pt>
                <c:pt idx="113">
                  <c:v>1.3869625981897101E-3</c:v>
                </c:pt>
                <c:pt idx="114">
                  <c:v>0.161147385835647</c:v>
                </c:pt>
                <c:pt idx="115">
                  <c:v>0.81334561109542802</c:v>
                </c:pt>
                <c:pt idx="116">
                  <c:v>0.39519852399826</c:v>
                </c:pt>
                <c:pt idx="117">
                  <c:v>0.25531402230262701</c:v>
                </c:pt>
                <c:pt idx="118">
                  <c:v>0.21723835170269001</c:v>
                </c:pt>
                <c:pt idx="119">
                  <c:v>0.21380995213985399</c:v>
                </c:pt>
                <c:pt idx="120">
                  <c:v>0.57915776968002297</c:v>
                </c:pt>
                <c:pt idx="121">
                  <c:v>0.67794632911682096</c:v>
                </c:pt>
                <c:pt idx="122">
                  <c:v>0.82027202844619695</c:v>
                </c:pt>
                <c:pt idx="123">
                  <c:v>0.235590770840644</c:v>
                </c:pt>
                <c:pt idx="124">
                  <c:v>0.447340428829193</c:v>
                </c:pt>
                <c:pt idx="125">
                  <c:v>0.73548972606658902</c:v>
                </c:pt>
                <c:pt idx="126">
                  <c:v>0.16583912074565799</c:v>
                </c:pt>
                <c:pt idx="127">
                  <c:v>0.82156991958618097</c:v>
                </c:pt>
                <c:pt idx="128">
                  <c:v>0.95491802692413297</c:v>
                </c:pt>
                <c:pt idx="129">
                  <c:v>0.56580287218093805</c:v>
                </c:pt>
                <c:pt idx="130">
                  <c:v>0.84447300434112504</c:v>
                </c:pt>
                <c:pt idx="131">
                  <c:v>0.197406336665153</c:v>
                </c:pt>
                <c:pt idx="132">
                  <c:v>0.78780651092529297</c:v>
                </c:pt>
                <c:pt idx="133">
                  <c:v>0.90431702136993397</c:v>
                </c:pt>
                <c:pt idx="134">
                  <c:v>0.12521891295909801</c:v>
                </c:pt>
                <c:pt idx="135">
                  <c:v>0.66624528169631902</c:v>
                </c:pt>
                <c:pt idx="136">
                  <c:v>0.94330602884292603</c:v>
                </c:pt>
                <c:pt idx="137">
                  <c:v>0.12521891295909801</c:v>
                </c:pt>
                <c:pt idx="138">
                  <c:v>0.89866667985916104</c:v>
                </c:pt>
                <c:pt idx="139">
                  <c:v>0.18114909529685899</c:v>
                </c:pt>
                <c:pt idx="140">
                  <c:v>0.82156991958618097</c:v>
                </c:pt>
                <c:pt idx="141">
                  <c:v>0.86649876832962003</c:v>
                </c:pt>
                <c:pt idx="142">
                  <c:v>0.208625212311744</c:v>
                </c:pt>
                <c:pt idx="143">
                  <c:v>0.27344498038291898</c:v>
                </c:pt>
                <c:pt idx="144">
                  <c:v>0.84370630979537897</c:v>
                </c:pt>
                <c:pt idx="145">
                  <c:v>0.35195729136466902</c:v>
                </c:pt>
                <c:pt idx="146">
                  <c:v>0.66391640901565496</c:v>
                </c:pt>
                <c:pt idx="147">
                  <c:v>0.19030782580375599</c:v>
                </c:pt>
                <c:pt idx="148">
                  <c:v>0.66920149326324396</c:v>
                </c:pt>
                <c:pt idx="149">
                  <c:v>0.63214641809463501</c:v>
                </c:pt>
                <c:pt idx="150">
                  <c:v>0.18333333730697601</c:v>
                </c:pt>
                <c:pt idx="151">
                  <c:v>0.66578441858291604</c:v>
                </c:pt>
                <c:pt idx="152">
                  <c:v>0.22717390954494401</c:v>
                </c:pt>
                <c:pt idx="153">
                  <c:v>0.20404984056949599</c:v>
                </c:pt>
                <c:pt idx="154">
                  <c:v>0.21092037856578799</c:v>
                </c:pt>
                <c:pt idx="155">
                  <c:v>0.64664310216903598</c:v>
                </c:pt>
                <c:pt idx="156">
                  <c:v>0.71970492601394598</c:v>
                </c:pt>
                <c:pt idx="157">
                  <c:v>0.69749730825424106</c:v>
                </c:pt>
                <c:pt idx="158">
                  <c:v>0.57373172044753995</c:v>
                </c:pt>
                <c:pt idx="159">
                  <c:v>0.64898991584777799</c:v>
                </c:pt>
                <c:pt idx="160">
                  <c:v>0.69339138269424405</c:v>
                </c:pt>
                <c:pt idx="161">
                  <c:v>0.69672554731368996</c:v>
                </c:pt>
                <c:pt idx="162">
                  <c:v>0.224957555532455</c:v>
                </c:pt>
                <c:pt idx="163">
                  <c:v>0.62385320663452104</c:v>
                </c:pt>
                <c:pt idx="164">
                  <c:v>0.75378787517547596</c:v>
                </c:pt>
                <c:pt idx="165">
                  <c:v>0.224957555532455</c:v>
                </c:pt>
                <c:pt idx="166">
                  <c:v>0.67822581529617298</c:v>
                </c:pt>
                <c:pt idx="167">
                  <c:v>0.16417378187179499</c:v>
                </c:pt>
                <c:pt idx="168">
                  <c:v>0.276315778493881</c:v>
                </c:pt>
                <c:pt idx="169">
                  <c:v>0.68252426385879505</c:v>
                </c:pt>
                <c:pt idx="170">
                  <c:v>0.128068476915359</c:v>
                </c:pt>
                <c:pt idx="171">
                  <c:v>7.6632164418697302E-2</c:v>
                </c:pt>
                <c:pt idx="172">
                  <c:v>0.69339138269424405</c:v>
                </c:pt>
                <c:pt idx="173">
                  <c:v>0.20941807329654599</c:v>
                </c:pt>
                <c:pt idx="174">
                  <c:v>0.22523584961891099</c:v>
                </c:pt>
                <c:pt idx="175">
                  <c:v>0.239710003137588</c:v>
                </c:pt>
                <c:pt idx="176">
                  <c:v>0.70601338148116999</c:v>
                </c:pt>
                <c:pt idx="177">
                  <c:v>0.58936059474945002</c:v>
                </c:pt>
                <c:pt idx="178">
                  <c:v>0.17807376384735099</c:v>
                </c:pt>
                <c:pt idx="179">
                  <c:v>0.70643937587738004</c:v>
                </c:pt>
                <c:pt idx="180">
                  <c:v>0.29143896698951699</c:v>
                </c:pt>
                <c:pt idx="181">
                  <c:v>0.19984325766563399</c:v>
                </c:pt>
                <c:pt idx="182">
                  <c:v>0.68221735954284601</c:v>
                </c:pt>
                <c:pt idx="183">
                  <c:v>0.71609312295913696</c:v>
                </c:pt>
                <c:pt idx="184">
                  <c:v>0.38149499893188399</c:v>
                </c:pt>
                <c:pt idx="185">
                  <c:v>0.85301667451858498</c:v>
                </c:pt>
                <c:pt idx="186">
                  <c:v>0.65960162878036499</c:v>
                </c:pt>
                <c:pt idx="187">
                  <c:v>0.55751764774322499</c:v>
                </c:pt>
                <c:pt idx="188">
                  <c:v>0.73130035400390603</c:v>
                </c:pt>
                <c:pt idx="189">
                  <c:v>0.60376346111297596</c:v>
                </c:pt>
                <c:pt idx="190">
                  <c:v>0.278028935194015</c:v>
                </c:pt>
                <c:pt idx="191">
                  <c:v>0.68617612123489302</c:v>
                </c:pt>
                <c:pt idx="192">
                  <c:v>0.75599998235702504</c:v>
                </c:pt>
                <c:pt idx="193">
                  <c:v>0.278028935194015</c:v>
                </c:pt>
                <c:pt idx="194">
                  <c:v>0.92078578472137396</c:v>
                </c:pt>
                <c:pt idx="195">
                  <c:v>0.31307762861251798</c:v>
                </c:pt>
                <c:pt idx="196">
                  <c:v>0.38149499893188399</c:v>
                </c:pt>
                <c:pt idx="197">
                  <c:v>0.88748496770858698</c:v>
                </c:pt>
                <c:pt idx="198">
                  <c:v>0.156531527638435</c:v>
                </c:pt>
                <c:pt idx="199">
                  <c:v>0.109444938600063</c:v>
                </c:pt>
                <c:pt idx="200">
                  <c:v>0.73130035400390603</c:v>
                </c:pt>
                <c:pt idx="201">
                  <c:v>0.67481791973114003</c:v>
                </c:pt>
                <c:pt idx="202">
                  <c:v>0.2225321829319</c:v>
                </c:pt>
                <c:pt idx="203">
                  <c:v>0.26043337583541798</c:v>
                </c:pt>
                <c:pt idx="204">
                  <c:v>0.56181728839874201</c:v>
                </c:pt>
                <c:pt idx="205">
                  <c:v>0.32532534003257702</c:v>
                </c:pt>
                <c:pt idx="206">
                  <c:v>0.71875</c:v>
                </c:pt>
                <c:pt idx="207">
                  <c:v>0.75681573152542103</c:v>
                </c:pt>
                <c:pt idx="208">
                  <c:v>0.34355509281158397</c:v>
                </c:pt>
                <c:pt idx="209">
                  <c:v>0.29691573977470398</c:v>
                </c:pt>
                <c:pt idx="210">
                  <c:v>0.24006469547748499</c:v>
                </c:pt>
                <c:pt idx="211">
                  <c:v>0.76362627744674605</c:v>
                </c:pt>
                <c:pt idx="212">
                  <c:v>0.66955685615539495</c:v>
                </c:pt>
                <c:pt idx="213">
                  <c:v>0.38619402050971902</c:v>
                </c:pt>
                <c:pt idx="214">
                  <c:v>0.90573251247405995</c:v>
                </c:pt>
                <c:pt idx="215">
                  <c:v>0.72464138269424405</c:v>
                </c:pt>
                <c:pt idx="216">
                  <c:v>0.59248268604278498</c:v>
                </c:pt>
                <c:pt idx="217">
                  <c:v>0.75529414415359497</c:v>
                </c:pt>
                <c:pt idx="218">
                  <c:v>0.75220751762390103</c:v>
                </c:pt>
                <c:pt idx="219">
                  <c:v>0.15342405438423101</c:v>
                </c:pt>
                <c:pt idx="220">
                  <c:v>0.74043715000152499</c:v>
                </c:pt>
                <c:pt idx="221">
                  <c:v>0.75328588485717696</c:v>
                </c:pt>
                <c:pt idx="222">
                  <c:v>0.15342405438423101</c:v>
                </c:pt>
                <c:pt idx="223">
                  <c:v>0.72032964229583696</c:v>
                </c:pt>
                <c:pt idx="224">
                  <c:v>0.26758015155792197</c:v>
                </c:pt>
                <c:pt idx="225">
                  <c:v>0.38619402050971902</c:v>
                </c:pt>
                <c:pt idx="226">
                  <c:v>0.71668362617492598</c:v>
                </c:pt>
                <c:pt idx="227">
                  <c:v>7.8349284827709198E-2</c:v>
                </c:pt>
                <c:pt idx="228">
                  <c:v>6.6582918167114202E-2</c:v>
                </c:pt>
                <c:pt idx="229">
                  <c:v>0.75529414415359497</c:v>
                </c:pt>
                <c:pt idx="230">
                  <c:v>0.74623841047286898</c:v>
                </c:pt>
                <c:pt idx="231">
                  <c:v>7.5118482112884494E-2</c:v>
                </c:pt>
                <c:pt idx="232">
                  <c:v>0.208079934120178</c:v>
                </c:pt>
                <c:pt idx="233">
                  <c:v>0.70190089941024703</c:v>
                </c:pt>
                <c:pt idx="234">
                  <c:v>0.60825294256210305</c:v>
                </c:pt>
                <c:pt idx="235">
                  <c:v>0.57470959424972501</c:v>
                </c:pt>
                <c:pt idx="236">
                  <c:v>0.77348393201828003</c:v>
                </c:pt>
                <c:pt idx="237">
                  <c:v>0.40354329347610401</c:v>
                </c:pt>
                <c:pt idx="238">
                  <c:v>0.26227679848670898</c:v>
                </c:pt>
                <c:pt idx="239">
                  <c:v>0.70376175642013505</c:v>
                </c:pt>
                <c:pt idx="240">
                  <c:v>0.21906355023384</c:v>
                </c:pt>
                <c:pt idx="241">
                  <c:v>0.28297609090804998</c:v>
                </c:pt>
                <c:pt idx="242">
                  <c:v>0.94999998807907104</c:v>
                </c:pt>
                <c:pt idx="243">
                  <c:v>0.48182666301727201</c:v>
                </c:pt>
                <c:pt idx="244">
                  <c:v>0.178006336092948</c:v>
                </c:pt>
                <c:pt idx="245">
                  <c:v>0.70177799463272095</c:v>
                </c:pt>
                <c:pt idx="246">
                  <c:v>0.85906249284744196</c:v>
                </c:pt>
                <c:pt idx="247">
                  <c:v>0.21733561158180201</c:v>
                </c:pt>
                <c:pt idx="248">
                  <c:v>0.69370859861373901</c:v>
                </c:pt>
                <c:pt idx="249">
                  <c:v>0.71916300058364802</c:v>
                </c:pt>
                <c:pt idx="250">
                  <c:v>0.21733561158180201</c:v>
                </c:pt>
                <c:pt idx="251">
                  <c:v>0.94189190864562899</c:v>
                </c:pt>
                <c:pt idx="252">
                  <c:v>0.26630434393882702</c:v>
                </c:pt>
                <c:pt idx="253">
                  <c:v>0.69346588850021296</c:v>
                </c:pt>
                <c:pt idx="254">
                  <c:v>0.811398684978485</c:v>
                </c:pt>
                <c:pt idx="255">
                  <c:v>0.224868714809417</c:v>
                </c:pt>
                <c:pt idx="256">
                  <c:v>9.6632838249206501E-2</c:v>
                </c:pt>
                <c:pt idx="257">
                  <c:v>0.70177799463272095</c:v>
                </c:pt>
                <c:pt idx="258">
                  <c:v>0.15044248104095401</c:v>
                </c:pt>
                <c:pt idx="259">
                  <c:v>0.18075117468833901</c:v>
                </c:pt>
                <c:pt idx="260">
                  <c:v>0.54100531339645297</c:v>
                </c:pt>
                <c:pt idx="261">
                  <c:v>0.15191388130187899</c:v>
                </c:pt>
                <c:pt idx="262">
                  <c:v>0.70292210578918402</c:v>
                </c:pt>
                <c:pt idx="263">
                  <c:v>0.47242647409438998</c:v>
                </c:pt>
                <c:pt idx="264">
                  <c:v>0.95335823297500599</c:v>
                </c:pt>
                <c:pt idx="265">
                  <c:v>0.99789917469024603</c:v>
                </c:pt>
                <c:pt idx="266">
                  <c:v>0.30902779102325401</c:v>
                </c:pt>
                <c:pt idx="267">
                  <c:v>0.131004363298416</c:v>
                </c:pt>
                <c:pt idx="268">
                  <c:v>0.78216373920440596</c:v>
                </c:pt>
                <c:pt idx="269">
                  <c:v>0.98854959011077803</c:v>
                </c:pt>
                <c:pt idx="270">
                  <c:v>0.82330828905105502</c:v>
                </c:pt>
                <c:pt idx="271">
                  <c:v>0.99385243654251099</c:v>
                </c:pt>
                <c:pt idx="272">
                  <c:v>0.20870535075664501</c:v>
                </c:pt>
                <c:pt idx="273">
                  <c:v>0.93233084678649902</c:v>
                </c:pt>
                <c:pt idx="274">
                  <c:v>9.4444446265697396E-2</c:v>
                </c:pt>
                <c:pt idx="275">
                  <c:v>0.983606576919555</c:v>
                </c:pt>
                <c:pt idx="276">
                  <c:v>0.15657894313335399</c:v>
                </c:pt>
                <c:pt idx="277">
                  <c:v>0.42105263471603299</c:v>
                </c:pt>
                <c:pt idx="278">
                  <c:v>0.92748093605041504</c:v>
                </c:pt>
                <c:pt idx="279">
                  <c:v>0.97200000286102295</c:v>
                </c:pt>
                <c:pt idx="280">
                  <c:v>0.42105263471603299</c:v>
                </c:pt>
                <c:pt idx="281">
                  <c:v>0.97137403488159102</c:v>
                </c:pt>
                <c:pt idx="282">
                  <c:v>0.22325581312179499</c:v>
                </c:pt>
                <c:pt idx="283">
                  <c:v>0.82330828905105502</c:v>
                </c:pt>
                <c:pt idx="284">
                  <c:v>0.95652174949645996</c:v>
                </c:pt>
                <c:pt idx="285">
                  <c:v>0.21408450603485099</c:v>
                </c:pt>
                <c:pt idx="286">
                  <c:v>5.6097559630870798E-2</c:v>
                </c:pt>
                <c:pt idx="287">
                  <c:v>0.983606576919555</c:v>
                </c:pt>
                <c:pt idx="288">
                  <c:v>0.22709739208221399</c:v>
                </c:pt>
                <c:pt idx="289">
                  <c:v>0.28747379779815602</c:v>
                </c:pt>
                <c:pt idx="290">
                  <c:v>0.26703539490699701</c:v>
                </c:pt>
                <c:pt idx="291">
                  <c:v>0.85747355222702004</c:v>
                </c:pt>
                <c:pt idx="292">
                  <c:v>0.60311400890350297</c:v>
                </c:pt>
                <c:pt idx="293">
                  <c:v>0.48357665538787797</c:v>
                </c:pt>
                <c:pt idx="294">
                  <c:v>0.85562497377395597</c:v>
                </c:pt>
                <c:pt idx="295">
                  <c:v>0.36387282609939497</c:v>
                </c:pt>
                <c:pt idx="296">
                  <c:v>0.23092459142208099</c:v>
                </c:pt>
                <c:pt idx="297">
                  <c:v>0.59450548887252797</c:v>
                </c:pt>
                <c:pt idx="298">
                  <c:v>0.18912895023822701</c:v>
                </c:pt>
                <c:pt idx="299">
                  <c:v>0.89020979404449396</c:v>
                </c:pt>
                <c:pt idx="300">
                  <c:v>0.88245034217834395</c:v>
                </c:pt>
                <c:pt idx="301">
                  <c:v>0.398931443691253</c:v>
                </c:pt>
                <c:pt idx="302">
                  <c:v>0.74357324838638295</c:v>
                </c:pt>
                <c:pt idx="303">
                  <c:v>0.29715126752853299</c:v>
                </c:pt>
                <c:pt idx="304">
                  <c:v>0.78215765953063898</c:v>
                </c:pt>
                <c:pt idx="305">
                  <c:v>0.42011278867721502</c:v>
                </c:pt>
                <c:pt idx="306">
                  <c:v>0.241411328315734</c:v>
                </c:pt>
                <c:pt idx="307">
                  <c:v>0.66772556304931596</c:v>
                </c:pt>
                <c:pt idx="308">
                  <c:v>0.93892616033553999</c:v>
                </c:pt>
                <c:pt idx="309">
                  <c:v>0.241411328315734</c:v>
                </c:pt>
                <c:pt idx="310">
                  <c:v>0.91251683235168402</c:v>
                </c:pt>
                <c:pt idx="311">
                  <c:v>0.13266283273696899</c:v>
                </c:pt>
                <c:pt idx="312">
                  <c:v>0.89020979404449396</c:v>
                </c:pt>
                <c:pt idx="313">
                  <c:v>0.85366624593734697</c:v>
                </c:pt>
                <c:pt idx="314">
                  <c:v>7.16538205742836E-2</c:v>
                </c:pt>
                <c:pt idx="315">
                  <c:v>0.16789215803146301</c:v>
                </c:pt>
                <c:pt idx="316">
                  <c:v>0.78215765953063898</c:v>
                </c:pt>
                <c:pt idx="317">
                  <c:v>0.27338781952857899</c:v>
                </c:pt>
                <c:pt idx="318">
                  <c:v>0.160428926348686</c:v>
                </c:pt>
                <c:pt idx="319">
                  <c:v>0.473256915807724</c:v>
                </c:pt>
                <c:pt idx="320">
                  <c:v>0.70360827445983798</c:v>
                </c:pt>
                <c:pt idx="321">
                  <c:v>0.51214361190795898</c:v>
                </c:pt>
                <c:pt idx="322">
                  <c:v>0</c:v>
                </c:pt>
                <c:pt idx="323">
                  <c:v>0.47386127710342402</c:v>
                </c:pt>
                <c:pt idx="324">
                  <c:v>0.696749627590179</c:v>
                </c:pt>
                <c:pt idx="325">
                  <c:v>0.29442691802978499</c:v>
                </c:pt>
                <c:pt idx="326">
                  <c:v>0.366366356611251</c:v>
                </c:pt>
                <c:pt idx="327">
                  <c:v>0.50756049156188898</c:v>
                </c:pt>
                <c:pt idx="328">
                  <c:v>0.185808345675468</c:v>
                </c:pt>
                <c:pt idx="329">
                  <c:v>0.48187634348869302</c:v>
                </c:pt>
                <c:pt idx="330">
                  <c:v>0.41411563754081698</c:v>
                </c:pt>
                <c:pt idx="331">
                  <c:v>0.25721785426139798</c:v>
                </c:pt>
                <c:pt idx="332">
                  <c:v>0.68006992340087802</c:v>
                </c:pt>
                <c:pt idx="333">
                  <c:v>0.21144278347492201</c:v>
                </c:pt>
                <c:pt idx="334">
                  <c:v>0.61593407392501798</c:v>
                </c:pt>
                <c:pt idx="335">
                  <c:v>0.40134298801422102</c:v>
                </c:pt>
                <c:pt idx="336">
                  <c:v>0.232491135597229</c:v>
                </c:pt>
                <c:pt idx="337">
                  <c:v>0.57280999422073298</c:v>
                </c:pt>
                <c:pt idx="338">
                  <c:v>0.46703010797500599</c:v>
                </c:pt>
                <c:pt idx="339">
                  <c:v>0.232491135597229</c:v>
                </c:pt>
                <c:pt idx="340">
                  <c:v>0.553175389766693</c:v>
                </c:pt>
                <c:pt idx="341">
                  <c:v>0.186542138457298</c:v>
                </c:pt>
                <c:pt idx="342">
                  <c:v>0.48187634348869302</c:v>
                </c:pt>
                <c:pt idx="343">
                  <c:v>0.459153532981872</c:v>
                </c:pt>
                <c:pt idx="344">
                  <c:v>0.18593072891235299</c:v>
                </c:pt>
                <c:pt idx="345">
                  <c:v>0.208208203315734</c:v>
                </c:pt>
                <c:pt idx="346">
                  <c:v>0.61593407392501798</c:v>
                </c:pt>
                <c:pt idx="347">
                  <c:v>0.158593744039535</c:v>
                </c:pt>
                <c:pt idx="348">
                  <c:v>0.94711536169052102</c:v>
                </c:pt>
                <c:pt idx="349">
                  <c:v>0.87815123796463002</c:v>
                </c:pt>
                <c:pt idx="350">
                  <c:v>0.42258065938949502</c:v>
                </c:pt>
                <c:pt idx="351">
                  <c:v>0.161858975887298</c:v>
                </c:pt>
                <c:pt idx="352">
                  <c:v>0.63149350881576505</c:v>
                </c:pt>
                <c:pt idx="353">
                  <c:v>0.38703703880309998</c:v>
                </c:pt>
                <c:pt idx="354">
                  <c:v>0.86417323350906305</c:v>
                </c:pt>
                <c:pt idx="355">
                  <c:v>9.9378883838653495E-2</c:v>
                </c:pt>
                <c:pt idx="356">
                  <c:v>0.25769230723380998</c:v>
                </c:pt>
                <c:pt idx="357">
                  <c:v>5.6851312518119798E-2</c:v>
                </c:pt>
                <c:pt idx="358">
                  <c:v>0.60987263917922896</c:v>
                </c:pt>
                <c:pt idx="359">
                  <c:v>9.375E-2</c:v>
                </c:pt>
                <c:pt idx="360">
                  <c:v>0.96391755342483498</c:v>
                </c:pt>
                <c:pt idx="361">
                  <c:v>0.85714286565780595</c:v>
                </c:pt>
                <c:pt idx="362">
                  <c:v>0.37660944461822499</c:v>
                </c:pt>
                <c:pt idx="363">
                  <c:v>0.79850745201110795</c:v>
                </c:pt>
                <c:pt idx="364">
                  <c:v>0.113636367022991</c:v>
                </c:pt>
                <c:pt idx="365">
                  <c:v>0.83125001192092896</c:v>
                </c:pt>
                <c:pt idx="366">
                  <c:v>0.90702480077743497</c:v>
                </c:pt>
                <c:pt idx="367">
                  <c:v>0.139112904667854</c:v>
                </c:pt>
                <c:pt idx="368">
                  <c:v>0.78435117006301802</c:v>
                </c:pt>
                <c:pt idx="369">
                  <c:v>0.85447758436203003</c:v>
                </c:pt>
                <c:pt idx="370">
                  <c:v>0.139112904667854</c:v>
                </c:pt>
                <c:pt idx="371">
                  <c:v>0.85101008415222101</c:v>
                </c:pt>
                <c:pt idx="372">
                  <c:v>0.220890417695045</c:v>
                </c:pt>
                <c:pt idx="373">
                  <c:v>0.96391755342483498</c:v>
                </c:pt>
                <c:pt idx="374">
                  <c:v>0.44632768630981401</c:v>
                </c:pt>
                <c:pt idx="375">
                  <c:v>0.392307698726654</c:v>
                </c:pt>
                <c:pt idx="376">
                  <c:v>5.1724139600992203E-2</c:v>
                </c:pt>
                <c:pt idx="377">
                  <c:v>0.83125001192092896</c:v>
                </c:pt>
                <c:pt idx="378">
                  <c:v>0.45174944400787298</c:v>
                </c:pt>
                <c:pt idx="379">
                  <c:v>0.39032697677612299</c:v>
                </c:pt>
                <c:pt idx="380">
                  <c:v>0.42862021923065102</c:v>
                </c:pt>
                <c:pt idx="381">
                  <c:v>0.82499998807907104</c:v>
                </c:pt>
                <c:pt idx="382">
                  <c:v>0.94522237777709905</c:v>
                </c:pt>
                <c:pt idx="383">
                  <c:v>0.83713853359222401</c:v>
                </c:pt>
                <c:pt idx="384">
                  <c:v>0.78182458877563399</c:v>
                </c:pt>
                <c:pt idx="385">
                  <c:v>0.248068436980247</c:v>
                </c:pt>
                <c:pt idx="386">
                  <c:v>0.52214765548705999</c:v>
                </c:pt>
                <c:pt idx="387">
                  <c:v>0.68853020668029696</c:v>
                </c:pt>
                <c:pt idx="388">
                  <c:v>0.82454925775527899</c:v>
                </c:pt>
                <c:pt idx="389">
                  <c:v>0.90397351980209295</c:v>
                </c:pt>
                <c:pt idx="390">
                  <c:v>0.88317382335662797</c:v>
                </c:pt>
                <c:pt idx="391">
                  <c:v>0.24540174007415699</c:v>
                </c:pt>
                <c:pt idx="392">
                  <c:v>0.79007631540298395</c:v>
                </c:pt>
                <c:pt idx="393">
                  <c:v>6.2435500323772403E-2</c:v>
                </c:pt>
                <c:pt idx="394">
                  <c:v>0.92768597602844205</c:v>
                </c:pt>
                <c:pt idx="395">
                  <c:v>0.86353033781051602</c:v>
                </c:pt>
                <c:pt idx="396">
                  <c:v>0.208879619836807</c:v>
                </c:pt>
                <c:pt idx="397">
                  <c:v>0.72116786241531305</c:v>
                </c:pt>
                <c:pt idx="398">
                  <c:v>0.87637364864349299</c:v>
                </c:pt>
                <c:pt idx="399">
                  <c:v>0.208879619836807</c:v>
                </c:pt>
                <c:pt idx="400">
                  <c:v>0.87593984603881803</c:v>
                </c:pt>
                <c:pt idx="401">
                  <c:v>0.65036493539810103</c:v>
                </c:pt>
                <c:pt idx="402">
                  <c:v>0.90397351980209295</c:v>
                </c:pt>
                <c:pt idx="403">
                  <c:v>0.84246575832366899</c:v>
                </c:pt>
                <c:pt idx="404">
                  <c:v>0.29551538825035001</c:v>
                </c:pt>
                <c:pt idx="405">
                  <c:v>6.9731406867504106E-2</c:v>
                </c:pt>
                <c:pt idx="406">
                  <c:v>0.92768597602844205</c:v>
                </c:pt>
                <c:pt idx="407">
                  <c:v>0.50121474266052202</c:v>
                </c:pt>
                <c:pt idx="408">
                  <c:v>0.133317485451698</c:v>
                </c:pt>
                <c:pt idx="409">
                  <c:v>0.432234436273574</c:v>
                </c:pt>
                <c:pt idx="410">
                  <c:v>0.61170786619186401</c:v>
                </c:pt>
                <c:pt idx="411">
                  <c:v>0.50194877386093095</c:v>
                </c:pt>
                <c:pt idx="412">
                  <c:v>0.182400003075599</c:v>
                </c:pt>
                <c:pt idx="413">
                  <c:v>0.59245866537094105</c:v>
                </c:pt>
                <c:pt idx="414">
                  <c:v>0.63798308372497503</c:v>
                </c:pt>
                <c:pt idx="415">
                  <c:v>0.25882947444915699</c:v>
                </c:pt>
                <c:pt idx="416">
                  <c:v>0.52613514661788896</c:v>
                </c:pt>
                <c:pt idx="417">
                  <c:v>0.57252109050750699</c:v>
                </c:pt>
                <c:pt idx="418">
                  <c:v>0.17094594240188599</c:v>
                </c:pt>
                <c:pt idx="419">
                  <c:v>0.45222929120063698</c:v>
                </c:pt>
                <c:pt idx="420">
                  <c:v>0.52538830041885298</c:v>
                </c:pt>
                <c:pt idx="421">
                  <c:v>0.19433744251728</c:v>
                </c:pt>
                <c:pt idx="422">
                  <c:v>0.46068453788757302</c:v>
                </c:pt>
                <c:pt idx="423">
                  <c:v>0.273366838693618</c:v>
                </c:pt>
                <c:pt idx="424">
                  <c:v>0.57668709754943803</c:v>
                </c:pt>
                <c:pt idx="425">
                  <c:v>0.32156047224998402</c:v>
                </c:pt>
                <c:pt idx="426">
                  <c:v>0.27422302961349398</c:v>
                </c:pt>
                <c:pt idx="427">
                  <c:v>0.44598612189292902</c:v>
                </c:pt>
                <c:pt idx="428">
                  <c:v>0.44514027237892101</c:v>
                </c:pt>
                <c:pt idx="429">
                  <c:v>0.27422302961349398</c:v>
                </c:pt>
                <c:pt idx="430">
                  <c:v>0.14701257646083801</c:v>
                </c:pt>
                <c:pt idx="431">
                  <c:v>0.142525345087051</c:v>
                </c:pt>
                <c:pt idx="432">
                  <c:v>0.45222929120063698</c:v>
                </c:pt>
                <c:pt idx="433">
                  <c:v>0.64323747158050504</c:v>
                </c:pt>
                <c:pt idx="434">
                  <c:v>0.28568139672279302</c:v>
                </c:pt>
                <c:pt idx="435">
                  <c:v>0.192355886101722</c:v>
                </c:pt>
                <c:pt idx="436">
                  <c:v>0.57668709754943803</c:v>
                </c:pt>
                <c:pt idx="437">
                  <c:v>0.80156248807907104</c:v>
                </c:pt>
                <c:pt idx="438">
                  <c:v>0.90068495273589999</c:v>
                </c:pt>
                <c:pt idx="439">
                  <c:v>0.146288216114044</c:v>
                </c:pt>
                <c:pt idx="440">
                  <c:v>0.95468747615814198</c:v>
                </c:pt>
                <c:pt idx="441">
                  <c:v>0.86472600698471003</c:v>
                </c:pt>
                <c:pt idx="442">
                  <c:v>0.13065326213836601</c:v>
                </c:pt>
                <c:pt idx="443">
                  <c:v>0.93500000238418501</c:v>
                </c:pt>
                <c:pt idx="444">
                  <c:v>0.88513511419296198</c:v>
                </c:pt>
                <c:pt idx="445">
                  <c:v>0.173708915710449</c:v>
                </c:pt>
                <c:pt idx="446">
                  <c:v>7.51953125E-2</c:v>
                </c:pt>
                <c:pt idx="447">
                  <c:v>0.85220128297805697</c:v>
                </c:pt>
                <c:pt idx="448">
                  <c:v>0.143533125519752</c:v>
                </c:pt>
                <c:pt idx="449">
                  <c:v>0.93412160873412997</c:v>
                </c:pt>
                <c:pt idx="450">
                  <c:v>0.94070512056350697</c:v>
                </c:pt>
                <c:pt idx="451">
                  <c:v>0.88719511032104403</c:v>
                </c:pt>
                <c:pt idx="452">
                  <c:v>0.85161292552947998</c:v>
                </c:pt>
                <c:pt idx="453">
                  <c:v>0.15735293924808499</c:v>
                </c:pt>
                <c:pt idx="454">
                  <c:v>0.87328767776489202</c:v>
                </c:pt>
                <c:pt idx="455">
                  <c:v>0.52521008253097501</c:v>
                </c:pt>
                <c:pt idx="456">
                  <c:v>9.8173514008522006E-2</c:v>
                </c:pt>
                <c:pt idx="457">
                  <c:v>0.88535034656524603</c:v>
                </c:pt>
                <c:pt idx="458">
                  <c:v>0.97833335399627597</c:v>
                </c:pt>
                <c:pt idx="459">
                  <c:v>9.8173514008522006E-2</c:v>
                </c:pt>
                <c:pt idx="460">
                  <c:v>0.82343751192092896</c:v>
                </c:pt>
                <c:pt idx="461">
                  <c:v>0.75</c:v>
                </c:pt>
                <c:pt idx="462">
                  <c:v>0.93412160873412997</c:v>
                </c:pt>
                <c:pt idx="463">
                  <c:v>0.98841059207916204</c:v>
                </c:pt>
                <c:pt idx="464">
                  <c:v>8.9449539780616705E-2</c:v>
                </c:pt>
                <c:pt idx="465">
                  <c:v>3.87931019067764E-2</c:v>
                </c:pt>
                <c:pt idx="466">
                  <c:v>0.87328767776489202</c:v>
                </c:pt>
                <c:pt idx="467">
                  <c:v>0.29358237981796198</c:v>
                </c:pt>
                <c:pt idx="468">
                  <c:v>0.25670674443244901</c:v>
                </c:pt>
                <c:pt idx="469">
                  <c:v>0.52368140220642001</c:v>
                </c:pt>
                <c:pt idx="470">
                  <c:v>0.28106060624122597</c:v>
                </c:pt>
                <c:pt idx="471">
                  <c:v>0.216936856508255</c:v>
                </c:pt>
                <c:pt idx="472">
                  <c:v>0.55939811468124301</c:v>
                </c:pt>
                <c:pt idx="473">
                  <c:v>0.54941862821578902</c:v>
                </c:pt>
                <c:pt idx="474">
                  <c:v>0.90291875600814797</c:v>
                </c:pt>
                <c:pt idx="475">
                  <c:v>0.24407114088535301</c:v>
                </c:pt>
                <c:pt idx="476">
                  <c:v>0.24070796370506201</c:v>
                </c:pt>
                <c:pt idx="477">
                  <c:v>0.71972316503524703</c:v>
                </c:pt>
                <c:pt idx="478">
                  <c:v>0.64396554231643599</c:v>
                </c:pt>
                <c:pt idx="479">
                  <c:v>0.84549492597579901</c:v>
                </c:pt>
                <c:pt idx="480">
                  <c:v>0.92607003450393599</c:v>
                </c:pt>
                <c:pt idx="481">
                  <c:v>0.18979057669639501</c:v>
                </c:pt>
                <c:pt idx="482">
                  <c:v>0.82169342041015603</c:v>
                </c:pt>
                <c:pt idx="483">
                  <c:v>8.0776609480380998E-2</c:v>
                </c:pt>
                <c:pt idx="484">
                  <c:v>0.81017285585403398</c:v>
                </c:pt>
                <c:pt idx="485">
                  <c:v>0.434414982795715</c:v>
                </c:pt>
                <c:pt idx="486">
                  <c:v>0.26367563009262002</c:v>
                </c:pt>
                <c:pt idx="487">
                  <c:v>0.64355230331420898</c:v>
                </c:pt>
                <c:pt idx="488">
                  <c:v>0.93814432621002197</c:v>
                </c:pt>
                <c:pt idx="489">
                  <c:v>0.26367563009262002</c:v>
                </c:pt>
                <c:pt idx="490">
                  <c:v>0.90308803319930997</c:v>
                </c:pt>
                <c:pt idx="491">
                  <c:v>0.171112120151519</c:v>
                </c:pt>
                <c:pt idx="492">
                  <c:v>0.84549492597579901</c:v>
                </c:pt>
                <c:pt idx="493">
                  <c:v>0.79135102033615101</c:v>
                </c:pt>
                <c:pt idx="494">
                  <c:v>0.24778106808662401</c:v>
                </c:pt>
                <c:pt idx="495">
                  <c:v>0.156858205795288</c:v>
                </c:pt>
                <c:pt idx="496">
                  <c:v>0.81017285585403398</c:v>
                </c:pt>
                <c:pt idx="497">
                  <c:v>0.60194176435470503</c:v>
                </c:pt>
                <c:pt idx="498">
                  <c:v>0.10714285820722499</c:v>
                </c:pt>
                <c:pt idx="499">
                  <c:v>0.60279190540313698</c:v>
                </c:pt>
                <c:pt idx="500">
                  <c:v>0.205252915620803</c:v>
                </c:pt>
                <c:pt idx="501">
                  <c:v>8.3665341138839694E-2</c:v>
                </c:pt>
                <c:pt idx="502">
                  <c:v>0.34042552113532998</c:v>
                </c:pt>
                <c:pt idx="503">
                  <c:v>0.181818187236785</c:v>
                </c:pt>
                <c:pt idx="504">
                  <c:v>0.75342464447021396</c:v>
                </c:pt>
                <c:pt idx="505">
                  <c:v>3.6334913223981802E-2</c:v>
                </c:pt>
                <c:pt idx="506">
                  <c:v>0.87371134757995605</c:v>
                </c:pt>
                <c:pt idx="507">
                  <c:v>0.69742488861083896</c:v>
                </c:pt>
                <c:pt idx="508">
                  <c:v>0.79854369163513095</c:v>
                </c:pt>
                <c:pt idx="509">
                  <c:v>0.17680607736110601</c:v>
                </c:pt>
                <c:pt idx="510">
                  <c:v>0.178947374224662</c:v>
                </c:pt>
                <c:pt idx="511">
                  <c:v>0.73422330617904596</c:v>
                </c:pt>
                <c:pt idx="512">
                  <c:v>0.71335077285766602</c:v>
                </c:pt>
                <c:pt idx="513">
                  <c:v>0.112318843603134</c:v>
                </c:pt>
                <c:pt idx="514">
                  <c:v>0.86764705181121804</c:v>
                </c:pt>
                <c:pt idx="515">
                  <c:v>0.67905408143997104</c:v>
                </c:pt>
                <c:pt idx="516">
                  <c:v>0.82804876565933205</c:v>
                </c:pt>
                <c:pt idx="517">
                  <c:v>0.886815905570983</c:v>
                </c:pt>
                <c:pt idx="518">
                  <c:v>0.903553307056427</c:v>
                </c:pt>
                <c:pt idx="519">
                  <c:v>0.886815905570983</c:v>
                </c:pt>
                <c:pt idx="520">
                  <c:v>0.91502463817596402</c:v>
                </c:pt>
                <c:pt idx="521">
                  <c:v>0.33860760927200301</c:v>
                </c:pt>
                <c:pt idx="522">
                  <c:v>0.89642858505249001</c:v>
                </c:pt>
                <c:pt idx="523">
                  <c:v>0.87371134757995605</c:v>
                </c:pt>
                <c:pt idx="524">
                  <c:v>0.87373739480972201</c:v>
                </c:pt>
                <c:pt idx="525">
                  <c:v>0.67792791128158503</c:v>
                </c:pt>
                <c:pt idx="526">
                  <c:v>0.74729239940643299</c:v>
                </c:pt>
                <c:pt idx="527">
                  <c:v>0.87649405002593905</c:v>
                </c:pt>
                <c:pt idx="528">
                  <c:v>0.71755725145339899</c:v>
                </c:pt>
                <c:pt idx="529">
                  <c:v>0.19672489166259699</c:v>
                </c:pt>
                <c:pt idx="530">
                  <c:v>0.216728284955024</c:v>
                </c:pt>
                <c:pt idx="531">
                  <c:v>0.75776755809783902</c:v>
                </c:pt>
                <c:pt idx="532">
                  <c:v>0.639429330825805</c:v>
                </c:pt>
                <c:pt idx="533">
                  <c:v>3.9110071957111303E-2</c:v>
                </c:pt>
                <c:pt idx="534">
                  <c:v>0.207080498337745</c:v>
                </c:pt>
                <c:pt idx="535">
                  <c:v>0.83992344141006403</c:v>
                </c:pt>
                <c:pt idx="536">
                  <c:v>0.42616578936576799</c:v>
                </c:pt>
                <c:pt idx="537">
                  <c:v>0.19208087027072901</c:v>
                </c:pt>
                <c:pt idx="538">
                  <c:v>0.75087618827819802</c:v>
                </c:pt>
                <c:pt idx="539">
                  <c:v>0.76315790414810103</c:v>
                </c:pt>
                <c:pt idx="540">
                  <c:v>0.75940263271331698</c:v>
                </c:pt>
                <c:pt idx="541">
                  <c:v>0.68437862396240201</c:v>
                </c:pt>
                <c:pt idx="542">
                  <c:v>0.84844720363616899</c:v>
                </c:pt>
                <c:pt idx="543">
                  <c:v>0.30783009529113697</c:v>
                </c:pt>
                <c:pt idx="544">
                  <c:v>0.76920729875564497</c:v>
                </c:pt>
                <c:pt idx="545">
                  <c:v>0.833651423454284</c:v>
                </c:pt>
                <c:pt idx="546">
                  <c:v>0.235224023461341</c:v>
                </c:pt>
                <c:pt idx="547">
                  <c:v>0.86060804128646795</c:v>
                </c:pt>
                <c:pt idx="548">
                  <c:v>0.235224023461341</c:v>
                </c:pt>
                <c:pt idx="549">
                  <c:v>0.80746090412139804</c:v>
                </c:pt>
                <c:pt idx="550">
                  <c:v>0.75087618827819802</c:v>
                </c:pt>
                <c:pt idx="551">
                  <c:v>0.79462176561355502</c:v>
                </c:pt>
                <c:pt idx="552">
                  <c:v>0.207080498337745</c:v>
                </c:pt>
                <c:pt idx="553">
                  <c:v>0.59410756826400701</c:v>
                </c:pt>
                <c:pt idx="554">
                  <c:v>0.76920729875564497</c:v>
                </c:pt>
                <c:pt idx="555">
                  <c:v>0.22424477338790799</c:v>
                </c:pt>
                <c:pt idx="556">
                  <c:v>0.20332577824592499</c:v>
                </c:pt>
                <c:pt idx="557">
                  <c:v>0.212970376014709</c:v>
                </c:pt>
                <c:pt idx="558">
                  <c:v>0.29405120015144298</c:v>
                </c:pt>
                <c:pt idx="559">
                  <c:v>0.77373582124710005</c:v>
                </c:pt>
                <c:pt idx="560">
                  <c:v>0.23255486786365501</c:v>
                </c:pt>
                <c:pt idx="561">
                  <c:v>0.39487016201019198</c:v>
                </c:pt>
                <c:pt idx="562">
                  <c:v>0.213188216090202</c:v>
                </c:pt>
                <c:pt idx="563">
                  <c:v>0.21477600932121199</c:v>
                </c:pt>
                <c:pt idx="564">
                  <c:v>0.72492164373397805</c:v>
                </c:pt>
                <c:pt idx="565">
                  <c:v>0.22984495759010301</c:v>
                </c:pt>
                <c:pt idx="566">
                  <c:v>0.27828398346900901</c:v>
                </c:pt>
                <c:pt idx="567">
                  <c:v>0.16926345229148801</c:v>
                </c:pt>
                <c:pt idx="568">
                  <c:v>0.36502939462661699</c:v>
                </c:pt>
                <c:pt idx="569">
                  <c:v>0.264469444751739</c:v>
                </c:pt>
                <c:pt idx="570">
                  <c:v>0.219308942556381</c:v>
                </c:pt>
                <c:pt idx="571">
                  <c:v>0.27619048953056302</c:v>
                </c:pt>
                <c:pt idx="572">
                  <c:v>0.23549322783946899</c:v>
                </c:pt>
                <c:pt idx="573">
                  <c:v>0.27619048953056302</c:v>
                </c:pt>
                <c:pt idx="574">
                  <c:v>0.252539902925491</c:v>
                </c:pt>
                <c:pt idx="575">
                  <c:v>0.72492164373397805</c:v>
                </c:pt>
                <c:pt idx="576">
                  <c:v>0.213879600167274</c:v>
                </c:pt>
                <c:pt idx="577">
                  <c:v>0.18179897964000699</c:v>
                </c:pt>
                <c:pt idx="578">
                  <c:v>0.13268366456031799</c:v>
                </c:pt>
                <c:pt idx="579">
                  <c:v>0.264469444751739</c:v>
                </c:pt>
                <c:pt idx="580">
                  <c:v>0.132261708378791</c:v>
                </c:pt>
                <c:pt idx="581">
                  <c:v>0.30696970224380399</c:v>
                </c:pt>
                <c:pt idx="582">
                  <c:v>0.104496605694293</c:v>
                </c:pt>
                <c:pt idx="583">
                  <c:v>0.21273712813854201</c:v>
                </c:pt>
                <c:pt idx="584">
                  <c:v>0.847334384918212</c:v>
                </c:pt>
                <c:pt idx="585">
                  <c:v>0.17170605063438399</c:v>
                </c:pt>
                <c:pt idx="586">
                  <c:v>0.31536102294921797</c:v>
                </c:pt>
                <c:pt idx="587">
                  <c:v>0.42065328359603799</c:v>
                </c:pt>
                <c:pt idx="588">
                  <c:v>0.214475437998771</c:v>
                </c:pt>
                <c:pt idx="589">
                  <c:v>0.22147558629512701</c:v>
                </c:pt>
                <c:pt idx="590">
                  <c:v>0.51157408952713002</c:v>
                </c:pt>
                <c:pt idx="591">
                  <c:v>0.28313577175140298</c:v>
                </c:pt>
                <c:pt idx="592">
                  <c:v>0.52746278047561601</c:v>
                </c:pt>
                <c:pt idx="593">
                  <c:v>0.79347825050354004</c:v>
                </c:pt>
                <c:pt idx="594">
                  <c:v>0.58707457780838002</c:v>
                </c:pt>
                <c:pt idx="595">
                  <c:v>0.14007198810577301</c:v>
                </c:pt>
                <c:pt idx="596">
                  <c:v>0.235869571566581</c:v>
                </c:pt>
                <c:pt idx="597">
                  <c:v>0.24939990043640101</c:v>
                </c:pt>
                <c:pt idx="598">
                  <c:v>0.235869571566581</c:v>
                </c:pt>
                <c:pt idx="599">
                  <c:v>0.36301368474960299</c:v>
                </c:pt>
                <c:pt idx="600">
                  <c:v>0.69589978456497104</c:v>
                </c:pt>
                <c:pt idx="601">
                  <c:v>0.48432552814483598</c:v>
                </c:pt>
                <c:pt idx="602">
                  <c:v>2.5343643501400899E-2</c:v>
                </c:pt>
                <c:pt idx="603">
                  <c:v>3.3284023404121399E-2</c:v>
                </c:pt>
                <c:pt idx="604">
                  <c:v>0.58707457780838002</c:v>
                </c:pt>
                <c:pt idx="605">
                  <c:v>0.18690939247608099</c:v>
                </c:pt>
                <c:pt idx="606">
                  <c:v>0.67195969820022505</c:v>
                </c:pt>
                <c:pt idx="607">
                  <c:v>0.18101514875888799</c:v>
                </c:pt>
                <c:pt idx="608">
                  <c:v>0.85023403167724598</c:v>
                </c:pt>
                <c:pt idx="609">
                  <c:v>0.240379408001899</c:v>
                </c:pt>
                <c:pt idx="610">
                  <c:v>0.811725854873657</c:v>
                </c:pt>
                <c:pt idx="611">
                  <c:v>0.14032585918903301</c:v>
                </c:pt>
                <c:pt idx="612">
                  <c:v>0.335510313510894</c:v>
                </c:pt>
                <c:pt idx="613">
                  <c:v>0.364984780550003</c:v>
                </c:pt>
                <c:pt idx="614">
                  <c:v>3.5137033555656602E-3</c:v>
                </c:pt>
                <c:pt idx="615">
                  <c:v>0.847276270389556</c:v>
                </c:pt>
                <c:pt idx="616">
                  <c:v>0.61461371183395297</c:v>
                </c:pt>
                <c:pt idx="617">
                  <c:v>0.57994925975799505</c:v>
                </c:pt>
                <c:pt idx="618">
                  <c:v>0.47633033990859902</c:v>
                </c:pt>
                <c:pt idx="619">
                  <c:v>0.19240331649780201</c:v>
                </c:pt>
                <c:pt idx="620">
                  <c:v>0.60603827238082797</c:v>
                </c:pt>
                <c:pt idx="621">
                  <c:v>0.81869196891784601</c:v>
                </c:pt>
                <c:pt idx="622">
                  <c:v>0.146496817469596</c:v>
                </c:pt>
                <c:pt idx="623">
                  <c:v>0.27629628777503901</c:v>
                </c:pt>
                <c:pt idx="624">
                  <c:v>0.146496817469596</c:v>
                </c:pt>
                <c:pt idx="625">
                  <c:v>0.36619514226913402</c:v>
                </c:pt>
                <c:pt idx="626">
                  <c:v>0.77564102411270097</c:v>
                </c:pt>
                <c:pt idx="627">
                  <c:v>0.35043227672576899</c:v>
                </c:pt>
                <c:pt idx="628">
                  <c:v>0.17012873291969299</c:v>
                </c:pt>
                <c:pt idx="629">
                  <c:v>2.3244781419634802E-2</c:v>
                </c:pt>
                <c:pt idx="630">
                  <c:v>0.60603827238082797</c:v>
                </c:pt>
                <c:pt idx="631">
                  <c:v>0.162499994039535</c:v>
                </c:pt>
                <c:pt idx="632">
                  <c:v>0.57415693998336703</c:v>
                </c:pt>
                <c:pt idx="633">
                  <c:v>0.73818898200988703</c:v>
                </c:pt>
                <c:pt idx="634">
                  <c:v>0.61197918653488104</c:v>
                </c:pt>
                <c:pt idx="635">
                  <c:v>0.78427267074584905</c:v>
                </c:pt>
                <c:pt idx="636">
                  <c:v>0.17704884707927701</c:v>
                </c:pt>
                <c:pt idx="637">
                  <c:v>0</c:v>
                </c:pt>
                <c:pt idx="638">
                  <c:v>0.39131540060043302</c:v>
                </c:pt>
                <c:pt idx="639">
                  <c:v>4.2556531727313898E-2</c:v>
                </c:pt>
                <c:pt idx="640">
                  <c:v>0.15290859341621399</c:v>
                </c:pt>
                <c:pt idx="641">
                  <c:v>0.53839588165283203</c:v>
                </c:pt>
                <c:pt idx="642">
                  <c:v>0.77237993478775002</c:v>
                </c:pt>
                <c:pt idx="643">
                  <c:v>0.55484431982040405</c:v>
                </c:pt>
                <c:pt idx="644">
                  <c:v>0.24155305325984899</c:v>
                </c:pt>
                <c:pt idx="645">
                  <c:v>0.57744169235229403</c:v>
                </c:pt>
                <c:pt idx="646">
                  <c:v>0.33042937517166099</c:v>
                </c:pt>
                <c:pt idx="647">
                  <c:v>0.22438304126262601</c:v>
                </c:pt>
                <c:pt idx="648">
                  <c:v>0.24142789840698201</c:v>
                </c:pt>
                <c:pt idx="649">
                  <c:v>0.22438304126262601</c:v>
                </c:pt>
                <c:pt idx="650">
                  <c:v>0.40544331073760898</c:v>
                </c:pt>
                <c:pt idx="651">
                  <c:v>0.64116543531417802</c:v>
                </c:pt>
                <c:pt idx="652">
                  <c:v>0.79883104562759399</c:v>
                </c:pt>
                <c:pt idx="653">
                  <c:v>0.11488439142704</c:v>
                </c:pt>
                <c:pt idx="654">
                  <c:v>3.4345518797635997E-2</c:v>
                </c:pt>
                <c:pt idx="655">
                  <c:v>0.57744169235229403</c:v>
                </c:pt>
                <c:pt idx="656">
                  <c:v>8.4892421960830605E-2</c:v>
                </c:pt>
                <c:pt idx="657">
                  <c:v>0.122303001582622</c:v>
                </c:pt>
                <c:pt idx="658">
                  <c:v>0.122722916305065</c:v>
                </c:pt>
                <c:pt idx="659">
                  <c:v>0.60595166683196999</c:v>
                </c:pt>
                <c:pt idx="660">
                  <c:v>0.46709769964218101</c:v>
                </c:pt>
                <c:pt idx="661">
                  <c:v>0.11503268033266</c:v>
                </c:pt>
                <c:pt idx="662">
                  <c:v>0.213525235652923</c:v>
                </c:pt>
                <c:pt idx="663">
                  <c:v>0.37689056992530801</c:v>
                </c:pt>
                <c:pt idx="664">
                  <c:v>0.117604963481426</c:v>
                </c:pt>
                <c:pt idx="665">
                  <c:v>0.14105613529682101</c:v>
                </c:pt>
                <c:pt idx="666">
                  <c:v>0.80765533447265603</c:v>
                </c:pt>
                <c:pt idx="667">
                  <c:v>0.16688172519207001</c:v>
                </c:pt>
                <c:pt idx="668">
                  <c:v>0.48777845501899703</c:v>
                </c:pt>
                <c:pt idx="669">
                  <c:v>0.45122632384300199</c:v>
                </c:pt>
                <c:pt idx="670">
                  <c:v>0.20927724242210299</c:v>
                </c:pt>
                <c:pt idx="671">
                  <c:v>0.17314335703849701</c:v>
                </c:pt>
                <c:pt idx="672">
                  <c:v>0.17751818895339899</c:v>
                </c:pt>
                <c:pt idx="673">
                  <c:v>0.17314335703849701</c:v>
                </c:pt>
                <c:pt idx="674">
                  <c:v>0.39714494347572299</c:v>
                </c:pt>
                <c:pt idx="675">
                  <c:v>0.76678615808486905</c:v>
                </c:pt>
                <c:pt idx="676">
                  <c:v>0.74033588171005205</c:v>
                </c:pt>
                <c:pt idx="677">
                  <c:v>2.62955352663993E-2</c:v>
                </c:pt>
                <c:pt idx="678">
                  <c:v>3.7886217236518797E-2</c:v>
                </c:pt>
                <c:pt idx="679">
                  <c:v>0.45122632384300199</c:v>
                </c:pt>
                <c:pt idx="680">
                  <c:v>8.4013350307941395E-2</c:v>
                </c:pt>
                <c:pt idx="681">
                  <c:v>0.74362003803253096</c:v>
                </c:pt>
                <c:pt idx="682">
                  <c:v>0.69959855079650801</c:v>
                </c:pt>
                <c:pt idx="683">
                  <c:v>0.28248974680900502</c:v>
                </c:pt>
                <c:pt idx="684">
                  <c:v>0.24353146553039501</c:v>
                </c:pt>
                <c:pt idx="685">
                  <c:v>0.19087666273116999</c:v>
                </c:pt>
                <c:pt idx="686">
                  <c:v>0.420362889766693</c:v>
                </c:pt>
                <c:pt idx="687">
                  <c:v>0.163678884506225</c:v>
                </c:pt>
                <c:pt idx="688">
                  <c:v>0.214188262820243</c:v>
                </c:pt>
                <c:pt idx="689">
                  <c:v>0.31211772561073298</c:v>
                </c:pt>
                <c:pt idx="690">
                  <c:v>0.16699735820293399</c:v>
                </c:pt>
                <c:pt idx="691">
                  <c:v>0.24168513715267101</c:v>
                </c:pt>
                <c:pt idx="692">
                  <c:v>0.89162969589233398</c:v>
                </c:pt>
                <c:pt idx="693">
                  <c:v>0.32037323713302601</c:v>
                </c:pt>
                <c:pt idx="694">
                  <c:v>0.234161272644996</c:v>
                </c:pt>
                <c:pt idx="695">
                  <c:v>0.50963634252548196</c:v>
                </c:pt>
                <c:pt idx="696">
                  <c:v>0.234161272644996</c:v>
                </c:pt>
                <c:pt idx="697">
                  <c:v>0.23213092982769001</c:v>
                </c:pt>
                <c:pt idx="698">
                  <c:v>0.90296053886413497</c:v>
                </c:pt>
                <c:pt idx="699">
                  <c:v>0.80187749862670898</c:v>
                </c:pt>
                <c:pt idx="700">
                  <c:v>0.16568699479103</c:v>
                </c:pt>
                <c:pt idx="701">
                  <c:v>8.3865247666835702E-2</c:v>
                </c:pt>
                <c:pt idx="702">
                  <c:v>0.89162969589233398</c:v>
                </c:pt>
                <c:pt idx="703">
                  <c:v>9.0892598032951299E-2</c:v>
                </c:pt>
                <c:pt idx="704">
                  <c:v>0.62239819765090898</c:v>
                </c:pt>
                <c:pt idx="705">
                  <c:v>0.707749783992767</c:v>
                </c:pt>
                <c:pt idx="706">
                  <c:v>0.65815842151641801</c:v>
                </c:pt>
                <c:pt idx="707">
                  <c:v>0.219236209988594</c:v>
                </c:pt>
                <c:pt idx="708">
                  <c:v>0.17330148816108701</c:v>
                </c:pt>
                <c:pt idx="709">
                  <c:v>0.37348586320876997</c:v>
                </c:pt>
                <c:pt idx="710">
                  <c:v>0.17601245641708299</c:v>
                </c:pt>
                <c:pt idx="711">
                  <c:v>0.13514956831932001</c:v>
                </c:pt>
                <c:pt idx="712">
                  <c:v>0.27501955628394997</c:v>
                </c:pt>
                <c:pt idx="713">
                  <c:v>0</c:v>
                </c:pt>
                <c:pt idx="714">
                  <c:v>0.20096942782402</c:v>
                </c:pt>
                <c:pt idx="715">
                  <c:v>0.75578945875167802</c:v>
                </c:pt>
                <c:pt idx="716">
                  <c:v>0.33017677068710299</c:v>
                </c:pt>
                <c:pt idx="717">
                  <c:v>0.16887906193733199</c:v>
                </c:pt>
                <c:pt idx="718">
                  <c:v>0.50469118356704701</c:v>
                </c:pt>
                <c:pt idx="719">
                  <c:v>0.16887906193733199</c:v>
                </c:pt>
                <c:pt idx="720">
                  <c:v>0.17930153012275599</c:v>
                </c:pt>
                <c:pt idx="721">
                  <c:v>0.33366453647613498</c:v>
                </c:pt>
                <c:pt idx="722">
                  <c:v>0.77731961011886597</c:v>
                </c:pt>
                <c:pt idx="723">
                  <c:v>0.20941686630249001</c:v>
                </c:pt>
                <c:pt idx="724">
                  <c:v>5.45761436223983E-2</c:v>
                </c:pt>
                <c:pt idx="725">
                  <c:v>0.75578945875167802</c:v>
                </c:pt>
                <c:pt idx="726">
                  <c:v>0.18702024221420199</c:v>
                </c:pt>
                <c:pt idx="727">
                  <c:v>0.61769688129425004</c:v>
                </c:pt>
                <c:pt idx="728">
                  <c:v>0.70534926652908303</c:v>
                </c:pt>
                <c:pt idx="729">
                  <c:v>0.71057426929473799</c:v>
                </c:pt>
                <c:pt idx="730">
                  <c:v>0.23713490366935699</c:v>
                </c:pt>
                <c:pt idx="731">
                  <c:v>0.196474850177764</c:v>
                </c:pt>
                <c:pt idx="732">
                  <c:v>0.42926746606826699</c:v>
                </c:pt>
                <c:pt idx="733">
                  <c:v>3.1303603202104499E-2</c:v>
                </c:pt>
                <c:pt idx="734">
                  <c:v>0.25105190277099598</c:v>
                </c:pt>
                <c:pt idx="735">
                  <c:v>0.33052793145179699</c:v>
                </c:pt>
                <c:pt idx="736">
                  <c:v>0.71477586030960005</c:v>
                </c:pt>
                <c:pt idx="737">
                  <c:v>0.34401708841323803</c:v>
                </c:pt>
                <c:pt idx="738">
                  <c:v>0.86305731534957797</c:v>
                </c:pt>
                <c:pt idx="739">
                  <c:v>0.29175823926925598</c:v>
                </c:pt>
                <c:pt idx="740">
                  <c:v>0.218166083097457</c:v>
                </c:pt>
                <c:pt idx="741">
                  <c:v>0.50761419534683205</c:v>
                </c:pt>
                <c:pt idx="742">
                  <c:v>0.218166083097457</c:v>
                </c:pt>
                <c:pt idx="743">
                  <c:v>0.233521968126297</c:v>
                </c:pt>
                <c:pt idx="744">
                  <c:v>0.762024044990539</c:v>
                </c:pt>
                <c:pt idx="745">
                  <c:v>0.75695109367370605</c:v>
                </c:pt>
                <c:pt idx="746">
                  <c:v>0</c:v>
                </c:pt>
                <c:pt idx="747">
                  <c:v>7.2737067937850897E-2</c:v>
                </c:pt>
                <c:pt idx="748">
                  <c:v>0.86305731534957797</c:v>
                </c:pt>
                <c:pt idx="749">
                  <c:v>8.9062497019767706E-2</c:v>
                </c:pt>
                <c:pt idx="750">
                  <c:v>0.74229073524475098</c:v>
                </c:pt>
                <c:pt idx="751">
                  <c:v>0.25190839171409601</c:v>
                </c:pt>
                <c:pt idx="752">
                  <c:v>0.24255318939685799</c:v>
                </c:pt>
                <c:pt idx="753">
                  <c:v>0.79652994871139504</c:v>
                </c:pt>
                <c:pt idx="754">
                  <c:v>0.27536997199058499</c:v>
                </c:pt>
                <c:pt idx="755">
                  <c:v>0.13521684706211001</c:v>
                </c:pt>
                <c:pt idx="756">
                  <c:v>0.33944523334503102</c:v>
                </c:pt>
                <c:pt idx="757">
                  <c:v>0.19969788193702601</c:v>
                </c:pt>
                <c:pt idx="758">
                  <c:v>0.16809895634651101</c:v>
                </c:pt>
                <c:pt idx="759">
                  <c:v>0.83398282527923495</c:v>
                </c:pt>
                <c:pt idx="760">
                  <c:v>0.225741237401962</c:v>
                </c:pt>
                <c:pt idx="761">
                  <c:v>0.80535572767257602</c:v>
                </c:pt>
                <c:pt idx="762">
                  <c:v>0.80924737453460605</c:v>
                </c:pt>
                <c:pt idx="763">
                  <c:v>0.87589925527572599</c:v>
                </c:pt>
                <c:pt idx="764">
                  <c:v>0.103850185871124</c:v>
                </c:pt>
                <c:pt idx="765">
                  <c:v>0.32292681932449302</c:v>
                </c:pt>
                <c:pt idx="766">
                  <c:v>0.103850185871124</c:v>
                </c:pt>
                <c:pt idx="767">
                  <c:v>0.26583769917488098</c:v>
                </c:pt>
                <c:pt idx="768">
                  <c:v>0.76432496309280396</c:v>
                </c:pt>
                <c:pt idx="769">
                  <c:v>0.28344792127609197</c:v>
                </c:pt>
                <c:pt idx="770">
                  <c:v>0.22491776943206701</c:v>
                </c:pt>
                <c:pt idx="771">
                  <c:v>3.2507289201021097E-2</c:v>
                </c:pt>
                <c:pt idx="772">
                  <c:v>0.80924737453460605</c:v>
                </c:pt>
                <c:pt idx="773">
                  <c:v>0.184414863586425</c:v>
                </c:pt>
                <c:pt idx="774">
                  <c:v>0.64669120311737005</c:v>
                </c:pt>
                <c:pt idx="775">
                  <c:v>0.82269233465194702</c:v>
                </c:pt>
                <c:pt idx="776">
                  <c:v>0.46823456883430398</c:v>
                </c:pt>
                <c:pt idx="777">
                  <c:v>0.75971251726150502</c:v>
                </c:pt>
                <c:pt idx="778">
                  <c:v>0.180637046694755</c:v>
                </c:pt>
                <c:pt idx="779">
                  <c:v>0.28927105665206898</c:v>
                </c:pt>
                <c:pt idx="780">
                  <c:v>0.29602557420730502</c:v>
                </c:pt>
                <c:pt idx="781">
                  <c:v>0.129458382725715</c:v>
                </c:pt>
                <c:pt idx="782">
                  <c:v>0.187196105718612</c:v>
                </c:pt>
                <c:pt idx="783">
                  <c:v>0.51882988214492798</c:v>
                </c:pt>
                <c:pt idx="784">
                  <c:v>0.24719551205634999</c:v>
                </c:pt>
                <c:pt idx="785">
                  <c:v>0.544968962669372</c:v>
                </c:pt>
                <c:pt idx="786">
                  <c:v>9.5724403858184801E-2</c:v>
                </c:pt>
                <c:pt idx="787">
                  <c:v>0.57933580875396695</c:v>
                </c:pt>
                <c:pt idx="788">
                  <c:v>0.12932501733303001</c:v>
                </c:pt>
                <c:pt idx="789">
                  <c:v>0.17733989655971499</c:v>
                </c:pt>
                <c:pt idx="790">
                  <c:v>0.26435810327529902</c:v>
                </c:pt>
                <c:pt idx="791">
                  <c:v>0.17733989655971499</c:v>
                </c:pt>
                <c:pt idx="792">
                  <c:v>0.15157894790172499</c:v>
                </c:pt>
                <c:pt idx="793">
                  <c:v>0.64159464836120605</c:v>
                </c:pt>
                <c:pt idx="794">
                  <c:v>0.35897067189216603</c:v>
                </c:pt>
                <c:pt idx="795">
                  <c:v>9.8561756312847096E-2</c:v>
                </c:pt>
                <c:pt idx="796">
                  <c:v>9.9358977749943699E-3</c:v>
                </c:pt>
                <c:pt idx="797">
                  <c:v>0.57933580875396695</c:v>
                </c:pt>
                <c:pt idx="798">
                  <c:v>0.68189436197280795</c:v>
                </c:pt>
                <c:pt idx="799">
                  <c:v>0.54572445154189997</c:v>
                </c:pt>
                <c:pt idx="800">
                  <c:v>6.1013985425233799E-2</c:v>
                </c:pt>
                <c:pt idx="801">
                  <c:v>0.15153267979621801</c:v>
                </c:pt>
                <c:pt idx="802">
                  <c:v>0.61146497726440396</c:v>
                </c:pt>
                <c:pt idx="803">
                  <c:v>0.118388682603836</c:v>
                </c:pt>
                <c:pt idx="804">
                  <c:v>0.442696303129196</c:v>
                </c:pt>
                <c:pt idx="805">
                  <c:v>0.174751237034797</c:v>
                </c:pt>
                <c:pt idx="806">
                  <c:v>3.5264901816844899E-2</c:v>
                </c:pt>
                <c:pt idx="807">
                  <c:v>0.87842953205108598</c:v>
                </c:pt>
                <c:pt idx="808">
                  <c:v>0.42146804928779602</c:v>
                </c:pt>
                <c:pt idx="809">
                  <c:v>0.17739565670490201</c:v>
                </c:pt>
                <c:pt idx="810">
                  <c:v>0.61506181955337502</c:v>
                </c:pt>
                <c:pt idx="811">
                  <c:v>0.73629534244537298</c:v>
                </c:pt>
                <c:pt idx="812">
                  <c:v>0.55191695690154996</c:v>
                </c:pt>
                <c:pt idx="813">
                  <c:v>0.44641417264938299</c:v>
                </c:pt>
                <c:pt idx="814">
                  <c:v>0.185533002018928</c:v>
                </c:pt>
                <c:pt idx="815">
                  <c:v>0.44641417264938299</c:v>
                </c:pt>
                <c:pt idx="816">
                  <c:v>0.32355865836143399</c:v>
                </c:pt>
                <c:pt idx="817">
                  <c:v>0.58022862672805697</c:v>
                </c:pt>
                <c:pt idx="818">
                  <c:v>0.28070449829101501</c:v>
                </c:pt>
                <c:pt idx="819">
                  <c:v>0.19274093210697099</c:v>
                </c:pt>
                <c:pt idx="820">
                  <c:v>6.2246963381767197E-2</c:v>
                </c:pt>
                <c:pt idx="821">
                  <c:v>0.73629534244537298</c:v>
                </c:pt>
                <c:pt idx="822">
                  <c:v>0.56681191921234098</c:v>
                </c:pt>
                <c:pt idx="823">
                  <c:v>0.68657368421554499</c:v>
                </c:pt>
                <c:pt idx="824">
                  <c:v>0.28375086188316301</c:v>
                </c:pt>
                <c:pt idx="825">
                  <c:v>0.30728518962860102</c:v>
                </c:pt>
                <c:pt idx="826">
                  <c:v>0.65179336071014404</c:v>
                </c:pt>
                <c:pt idx="827">
                  <c:v>0.128412425518035</c:v>
                </c:pt>
                <c:pt idx="828">
                  <c:v>0.43321147561073298</c:v>
                </c:pt>
                <c:pt idx="829">
                  <c:v>0.21697346866130801</c:v>
                </c:pt>
                <c:pt idx="830">
                  <c:v>0.101511441171169</c:v>
                </c:pt>
                <c:pt idx="831">
                  <c:v>0.84289747476577703</c:v>
                </c:pt>
                <c:pt idx="832">
                  <c:v>0.397301346063613</c:v>
                </c:pt>
                <c:pt idx="833">
                  <c:v>0.14695163071155501</c:v>
                </c:pt>
                <c:pt idx="834">
                  <c:v>0.62037873268127397</c:v>
                </c:pt>
                <c:pt idx="835">
                  <c:v>0.59678715467453003</c:v>
                </c:pt>
                <c:pt idx="836">
                  <c:v>0.61457455158233598</c:v>
                </c:pt>
                <c:pt idx="837">
                  <c:v>0.155781909823417</c:v>
                </c:pt>
                <c:pt idx="838">
                  <c:v>0.167457535862922</c:v>
                </c:pt>
                <c:pt idx="839">
                  <c:v>0.155781909823417</c:v>
                </c:pt>
                <c:pt idx="840">
                  <c:v>0.21768489480018599</c:v>
                </c:pt>
                <c:pt idx="841">
                  <c:v>0.81484961509704501</c:v>
                </c:pt>
                <c:pt idx="842">
                  <c:v>0.69995725154876698</c:v>
                </c:pt>
                <c:pt idx="843">
                  <c:v>0.19950911402702301</c:v>
                </c:pt>
                <c:pt idx="844">
                  <c:v>6.8783067166805198E-2</c:v>
                </c:pt>
                <c:pt idx="845">
                  <c:v>0.59678715467453003</c:v>
                </c:pt>
                <c:pt idx="846">
                  <c:v>0.70265781879425004</c:v>
                </c:pt>
                <c:pt idx="847">
                  <c:v>0.32882010936736999</c:v>
                </c:pt>
                <c:pt idx="848">
                  <c:v>0.13180473446846</c:v>
                </c:pt>
                <c:pt idx="849">
                  <c:v>0.15517751872539501</c:v>
                </c:pt>
                <c:pt idx="850">
                  <c:v>0.70877659320831299</c:v>
                </c:pt>
                <c:pt idx="851">
                  <c:v>0.12656182050704901</c:v>
                </c:pt>
                <c:pt idx="852">
                  <c:v>0.32410469651222201</c:v>
                </c:pt>
                <c:pt idx="853">
                  <c:v>0.211040750145912</c:v>
                </c:pt>
                <c:pt idx="854">
                  <c:v>5.3302675485610899E-2</c:v>
                </c:pt>
                <c:pt idx="855">
                  <c:v>0.800465106964111</c:v>
                </c:pt>
                <c:pt idx="856">
                  <c:v>0.43359375</c:v>
                </c:pt>
                <c:pt idx="857">
                  <c:v>0.10573422163724799</c:v>
                </c:pt>
                <c:pt idx="858">
                  <c:v>0.780376076698303</c:v>
                </c:pt>
                <c:pt idx="859">
                  <c:v>0.54848718643188399</c:v>
                </c:pt>
                <c:pt idx="860">
                  <c:v>7.9885877668857505E-2</c:v>
                </c:pt>
                <c:pt idx="861">
                  <c:v>0.13845223188400199</c:v>
                </c:pt>
                <c:pt idx="862">
                  <c:v>0.19347712397575301</c:v>
                </c:pt>
                <c:pt idx="863">
                  <c:v>0.13845223188400199</c:v>
                </c:pt>
                <c:pt idx="864">
                  <c:v>0.78176796436309803</c:v>
                </c:pt>
                <c:pt idx="865">
                  <c:v>0.75782686471938998</c:v>
                </c:pt>
                <c:pt idx="866">
                  <c:v>0.69446808099746704</c:v>
                </c:pt>
                <c:pt idx="867">
                  <c:v>0.10652174055576299</c:v>
                </c:pt>
                <c:pt idx="868">
                  <c:v>1.63934417068958E-2</c:v>
                </c:pt>
                <c:pt idx="869">
                  <c:v>0.54848718643188399</c:v>
                </c:pt>
                <c:pt idx="870">
                  <c:v>0.73291665315627996</c:v>
                </c:pt>
                <c:pt idx="871">
                  <c:v>0.52320188283920199</c:v>
                </c:pt>
                <c:pt idx="872">
                  <c:v>0.235071942210197</c:v>
                </c:pt>
                <c:pt idx="873">
                  <c:v>0.158592849969863</c:v>
                </c:pt>
                <c:pt idx="874">
                  <c:v>0.61527198553085305</c:v>
                </c:pt>
                <c:pt idx="875">
                  <c:v>0.20891423523426</c:v>
                </c:pt>
                <c:pt idx="876">
                  <c:v>0.189116641879081</c:v>
                </c:pt>
                <c:pt idx="877">
                  <c:v>0.184238001704216</c:v>
                </c:pt>
                <c:pt idx="878">
                  <c:v>0</c:v>
                </c:pt>
                <c:pt idx="879">
                  <c:v>0.74577778577804499</c:v>
                </c:pt>
                <c:pt idx="880">
                  <c:v>0.36535161733627303</c:v>
                </c:pt>
                <c:pt idx="881">
                  <c:v>0.23789599537849401</c:v>
                </c:pt>
                <c:pt idx="882">
                  <c:v>0.71852678060531605</c:v>
                </c:pt>
                <c:pt idx="883">
                  <c:v>0.72517728805541903</c:v>
                </c:pt>
                <c:pt idx="884">
                  <c:v>0.615481197834014</c:v>
                </c:pt>
                <c:pt idx="885">
                  <c:v>0.64506691694259599</c:v>
                </c:pt>
                <c:pt idx="886">
                  <c:v>0.227166578173637</c:v>
                </c:pt>
                <c:pt idx="887">
                  <c:v>0.64506691694259599</c:v>
                </c:pt>
                <c:pt idx="888">
                  <c:v>0.14065308868884999</c:v>
                </c:pt>
                <c:pt idx="889">
                  <c:v>0.71724599599838201</c:v>
                </c:pt>
                <c:pt idx="890">
                  <c:v>0.32700893282890298</c:v>
                </c:pt>
                <c:pt idx="891">
                  <c:v>0.2835014462471</c:v>
                </c:pt>
                <c:pt idx="892">
                  <c:v>6.5894569270312699E-3</c:v>
                </c:pt>
                <c:pt idx="893">
                  <c:v>0.72517728805541903</c:v>
                </c:pt>
                <c:pt idx="894">
                  <c:v>0.20857225358486101</c:v>
                </c:pt>
                <c:pt idx="895">
                  <c:v>0.55432146787643399</c:v>
                </c:pt>
                <c:pt idx="896">
                  <c:v>9.6853345632553101E-2</c:v>
                </c:pt>
                <c:pt idx="897">
                  <c:v>0.22774869203567499</c:v>
                </c:pt>
                <c:pt idx="898">
                  <c:v>0.110692352056503</c:v>
                </c:pt>
                <c:pt idx="899">
                  <c:v>0.76138353347778298</c:v>
                </c:pt>
                <c:pt idx="900">
                  <c:v>0.17457181215286199</c:v>
                </c:pt>
                <c:pt idx="901">
                  <c:v>0.10334242880344301</c:v>
                </c:pt>
                <c:pt idx="902">
                  <c:v>0.144420400261878</c:v>
                </c:pt>
                <c:pt idx="903">
                  <c:v>9.9739968776702798E-2</c:v>
                </c:pt>
                <c:pt idx="904">
                  <c:v>0.66645354032516402</c:v>
                </c:pt>
                <c:pt idx="905">
                  <c:v>0.248997136950492</c:v>
                </c:pt>
                <c:pt idx="906">
                  <c:v>0.25622522830963101</c:v>
                </c:pt>
                <c:pt idx="907">
                  <c:v>0.54952645301818803</c:v>
                </c:pt>
                <c:pt idx="908">
                  <c:v>0.69958674907684304</c:v>
                </c:pt>
                <c:pt idx="909">
                  <c:v>0.49941769242286599</c:v>
                </c:pt>
                <c:pt idx="910">
                  <c:v>0.32845836877822798</c:v>
                </c:pt>
                <c:pt idx="911">
                  <c:v>0.22661413252353599</c:v>
                </c:pt>
                <c:pt idx="912">
                  <c:v>0.32845836877822798</c:v>
                </c:pt>
                <c:pt idx="913">
                  <c:v>0.63639909029006902</c:v>
                </c:pt>
                <c:pt idx="914">
                  <c:v>0.111000001430511</c:v>
                </c:pt>
                <c:pt idx="915">
                  <c:v>0.276690393686294</c:v>
                </c:pt>
                <c:pt idx="916">
                  <c:v>0.13749293982982599</c:v>
                </c:pt>
                <c:pt idx="917">
                  <c:v>4.7310434281825998E-2</c:v>
                </c:pt>
                <c:pt idx="918">
                  <c:v>0.69958674907684304</c:v>
                </c:pt>
                <c:pt idx="919">
                  <c:v>0.47946768999099698</c:v>
                </c:pt>
                <c:pt idx="920">
                  <c:v>0.52916991710662797</c:v>
                </c:pt>
                <c:pt idx="921">
                  <c:v>0.63411456346511796</c:v>
                </c:pt>
                <c:pt idx="922">
                  <c:v>0.423384308815002</c:v>
                </c:pt>
                <c:pt idx="923">
                  <c:v>0.5</c:v>
                </c:pt>
                <c:pt idx="924">
                  <c:v>0.29486861824989302</c:v>
                </c:pt>
                <c:pt idx="925">
                  <c:v>0.24419525265693601</c:v>
                </c:pt>
                <c:pt idx="926">
                  <c:v>0.32819813489913902</c:v>
                </c:pt>
                <c:pt idx="927">
                  <c:v>0.46691450476646401</c:v>
                </c:pt>
                <c:pt idx="928">
                  <c:v>0.63195055723190297</c:v>
                </c:pt>
                <c:pt idx="929">
                  <c:v>0.14955022931098899</c:v>
                </c:pt>
                <c:pt idx="930">
                  <c:v>0.43998345732688898</c:v>
                </c:pt>
                <c:pt idx="931">
                  <c:v>0.85785287618636996</c:v>
                </c:pt>
                <c:pt idx="932">
                  <c:v>0.38072878122329701</c:v>
                </c:pt>
                <c:pt idx="933">
                  <c:v>0.27061688899993802</c:v>
                </c:pt>
                <c:pt idx="934">
                  <c:v>0.31054249405860901</c:v>
                </c:pt>
                <c:pt idx="935">
                  <c:v>0.27061688899993802</c:v>
                </c:pt>
                <c:pt idx="936">
                  <c:v>0.31425154209136902</c:v>
                </c:pt>
                <c:pt idx="937">
                  <c:v>0.61549955606460505</c:v>
                </c:pt>
                <c:pt idx="938">
                  <c:v>0.16351445019245101</c:v>
                </c:pt>
                <c:pt idx="939">
                  <c:v>5.39832301437854E-2</c:v>
                </c:pt>
                <c:pt idx="940">
                  <c:v>0.85785287618636996</c:v>
                </c:pt>
                <c:pt idx="941">
                  <c:v>9.3533791601657798E-2</c:v>
                </c:pt>
                <c:pt idx="942">
                  <c:v>0.341701120138168</c:v>
                </c:pt>
                <c:pt idx="943">
                  <c:v>8.9482381939888E-2</c:v>
                </c:pt>
                <c:pt idx="944">
                  <c:v>0.119640789926052</c:v>
                </c:pt>
                <c:pt idx="945">
                  <c:v>0.23717948794364899</c:v>
                </c:pt>
                <c:pt idx="946">
                  <c:v>0.85928010940551702</c:v>
                </c:pt>
                <c:pt idx="947">
                  <c:v>0.165656358003616</c:v>
                </c:pt>
                <c:pt idx="948">
                  <c:v>0.52878004312515203</c:v>
                </c:pt>
                <c:pt idx="949">
                  <c:v>0.303638935089111</c:v>
                </c:pt>
                <c:pt idx="950">
                  <c:v>2.3845685645937899E-2</c:v>
                </c:pt>
                <c:pt idx="951">
                  <c:v>0.88210701942443803</c:v>
                </c:pt>
                <c:pt idx="952">
                  <c:v>0.72197031974792403</c:v>
                </c:pt>
                <c:pt idx="953">
                  <c:v>0.16958396136760701</c:v>
                </c:pt>
                <c:pt idx="954">
                  <c:v>0.88908147811889604</c:v>
                </c:pt>
                <c:pt idx="955">
                  <c:v>0.81810492277145297</c:v>
                </c:pt>
                <c:pt idx="956">
                  <c:v>0.25439453125</c:v>
                </c:pt>
                <c:pt idx="957">
                  <c:v>0.17982456088066101</c:v>
                </c:pt>
                <c:pt idx="958">
                  <c:v>0.289732605218887</c:v>
                </c:pt>
                <c:pt idx="959">
                  <c:v>0.17982456088066101</c:v>
                </c:pt>
                <c:pt idx="960">
                  <c:v>0.27674418687820401</c:v>
                </c:pt>
                <c:pt idx="961">
                  <c:v>0.68134510517120295</c:v>
                </c:pt>
                <c:pt idx="962">
                  <c:v>0.54824852943420399</c:v>
                </c:pt>
                <c:pt idx="963">
                  <c:v>0.216808766126632</c:v>
                </c:pt>
                <c:pt idx="964">
                  <c:v>0</c:v>
                </c:pt>
                <c:pt idx="965">
                  <c:v>0.81810492277145297</c:v>
                </c:pt>
                <c:pt idx="966">
                  <c:v>0.30685129761695801</c:v>
                </c:pt>
                <c:pt idx="967">
                  <c:v>0.29235759377479498</c:v>
                </c:pt>
                <c:pt idx="968">
                  <c:v>0.190067052841186</c:v>
                </c:pt>
                <c:pt idx="969">
                  <c:v>0.34720093011856001</c:v>
                </c:pt>
                <c:pt idx="970">
                  <c:v>0.35200470685958801</c:v>
                </c:pt>
                <c:pt idx="971">
                  <c:v>0.27819117903709401</c:v>
                </c:pt>
                <c:pt idx="972">
                  <c:v>0.30151975154876698</c:v>
                </c:pt>
                <c:pt idx="973">
                  <c:v>0.39178356528282099</c:v>
                </c:pt>
                <c:pt idx="974">
                  <c:v>0</c:v>
                </c:pt>
                <c:pt idx="975">
                  <c:v>0.23758740723133001</c:v>
                </c:pt>
                <c:pt idx="976">
                  <c:v>0.41021671891212402</c:v>
                </c:pt>
                <c:pt idx="977">
                  <c:v>0.32765009999275202</c:v>
                </c:pt>
                <c:pt idx="978">
                  <c:v>0.82723796367645197</c:v>
                </c:pt>
                <c:pt idx="979">
                  <c:v>0.28046876192092801</c:v>
                </c:pt>
                <c:pt idx="980">
                  <c:v>0.91582775115966797</c:v>
                </c:pt>
                <c:pt idx="981">
                  <c:v>0.201544404029846</c:v>
                </c:pt>
                <c:pt idx="982">
                  <c:v>0.29262673854827798</c:v>
                </c:pt>
                <c:pt idx="983">
                  <c:v>0.34165525436401301</c:v>
                </c:pt>
                <c:pt idx="984">
                  <c:v>0.29262673854827798</c:v>
                </c:pt>
                <c:pt idx="985">
                  <c:v>0.213352680206298</c:v>
                </c:pt>
                <c:pt idx="986">
                  <c:v>0.79483431577682495</c:v>
                </c:pt>
                <c:pt idx="987">
                  <c:v>0.16046237945556599</c:v>
                </c:pt>
                <c:pt idx="988">
                  <c:v>5.0670903176069197E-2</c:v>
                </c:pt>
                <c:pt idx="989">
                  <c:v>0.91582775115966797</c:v>
                </c:pt>
                <c:pt idx="990">
                  <c:v>0.363490670919418</c:v>
                </c:pt>
                <c:pt idx="991">
                  <c:v>0.13290788233280099</c:v>
                </c:pt>
                <c:pt idx="992">
                  <c:v>0.118625871837139</c:v>
                </c:pt>
                <c:pt idx="993">
                  <c:v>0.243435159325599</c:v>
                </c:pt>
                <c:pt idx="994">
                  <c:v>0.49644702672958302</c:v>
                </c:pt>
                <c:pt idx="995">
                  <c:v>0.16550278663635201</c:v>
                </c:pt>
                <c:pt idx="996">
                  <c:v>0.31575343012809698</c:v>
                </c:pt>
                <c:pt idx="997">
                  <c:v>0.40241342782974199</c:v>
                </c:pt>
                <c:pt idx="998">
                  <c:v>0.162003904581069</c:v>
                </c:pt>
                <c:pt idx="999">
                  <c:v>0.66364324092864901</c:v>
                </c:pt>
                <c:pt idx="1000">
                  <c:v>0.57133108377456598</c:v>
                </c:pt>
                <c:pt idx="1001">
                  <c:v>0.35200759768486001</c:v>
                </c:pt>
                <c:pt idx="1002">
                  <c:v>0.46587881445884699</c:v>
                </c:pt>
                <c:pt idx="1003">
                  <c:v>0.40227964520454401</c:v>
                </c:pt>
                <c:pt idx="1004">
                  <c:v>0.490740746259689</c:v>
                </c:pt>
                <c:pt idx="1005">
                  <c:v>0.62294787168502797</c:v>
                </c:pt>
                <c:pt idx="1006">
                  <c:v>0.82578593492507901</c:v>
                </c:pt>
                <c:pt idx="1007">
                  <c:v>0.22871842980384799</c:v>
                </c:pt>
                <c:pt idx="1008">
                  <c:v>0.82578593492507901</c:v>
                </c:pt>
                <c:pt idx="1009">
                  <c:v>0.38940900564193698</c:v>
                </c:pt>
                <c:pt idx="1010">
                  <c:v>0.85201704502105702</c:v>
                </c:pt>
                <c:pt idx="1011">
                  <c:v>0.779685258865356</c:v>
                </c:pt>
                <c:pt idx="1012">
                  <c:v>2.02779360115528E-2</c:v>
                </c:pt>
                <c:pt idx="1013">
                  <c:v>2.1778043359517999E-2</c:v>
                </c:pt>
                <c:pt idx="1014">
                  <c:v>0.490740746259689</c:v>
                </c:pt>
                <c:pt idx="1015">
                  <c:v>0.76190477609634399</c:v>
                </c:pt>
                <c:pt idx="1016">
                  <c:v>0.207446813583374</c:v>
                </c:pt>
                <c:pt idx="1017">
                  <c:v>0.15491539239883401</c:v>
                </c:pt>
                <c:pt idx="1018">
                  <c:v>0.23461055755615201</c:v>
                </c:pt>
                <c:pt idx="1019">
                  <c:v>0.56805557012557895</c:v>
                </c:pt>
                <c:pt idx="1020">
                  <c:v>0.22283424437046001</c:v>
                </c:pt>
                <c:pt idx="1021">
                  <c:v>0.185262531042099</c:v>
                </c:pt>
                <c:pt idx="1022">
                  <c:v>0.21107669174671101</c:v>
                </c:pt>
                <c:pt idx="1023">
                  <c:v>0.74030470848083496</c:v>
                </c:pt>
                <c:pt idx="1024">
                  <c:v>0.48955669999122597</c:v>
                </c:pt>
                <c:pt idx="1025">
                  <c:v>0.20714747905731201</c:v>
                </c:pt>
                <c:pt idx="1026">
                  <c:v>0.17814476788043901</c:v>
                </c:pt>
                <c:pt idx="1027">
                  <c:v>0.52259165048599199</c:v>
                </c:pt>
                <c:pt idx="1028">
                  <c:v>0.51170963048934903</c:v>
                </c:pt>
                <c:pt idx="1029">
                  <c:v>0.45149254798889099</c:v>
                </c:pt>
                <c:pt idx="1030">
                  <c:v>0.51170963048934903</c:v>
                </c:pt>
                <c:pt idx="1031">
                  <c:v>7.6842837035655906E-2</c:v>
                </c:pt>
                <c:pt idx="1032">
                  <c:v>0.59707206487655595</c:v>
                </c:pt>
                <c:pt idx="1033">
                  <c:v>0.71953487396240201</c:v>
                </c:pt>
                <c:pt idx="1034">
                  <c:v>0.11740819364786099</c:v>
                </c:pt>
                <c:pt idx="1035">
                  <c:v>2.4727271869778598E-2</c:v>
                </c:pt>
                <c:pt idx="1036">
                  <c:v>0.52259165048599199</c:v>
                </c:pt>
                <c:pt idx="1037">
                  <c:v>0.56326085329055697</c:v>
                </c:pt>
                <c:pt idx="1038">
                  <c:v>0.49165341258049</c:v>
                </c:pt>
                <c:pt idx="1039">
                  <c:v>0.690324187278747</c:v>
                </c:pt>
                <c:pt idx="1040">
                  <c:v>0.408010244369506</c:v>
                </c:pt>
                <c:pt idx="1041">
                  <c:v>0.59178966283798196</c:v>
                </c:pt>
                <c:pt idx="1042">
                  <c:v>0.17969964444637199</c:v>
                </c:pt>
                <c:pt idx="1043">
                  <c:v>0</c:v>
                </c:pt>
                <c:pt idx="1044">
                  <c:v>0.24123086035251601</c:v>
                </c:pt>
                <c:pt idx="1045">
                  <c:v>0.75495308637618996</c:v>
                </c:pt>
                <c:pt idx="1046">
                  <c:v>0.154672890901565</c:v>
                </c:pt>
                <c:pt idx="1047">
                  <c:v>0.62650048732757502</c:v>
                </c:pt>
                <c:pt idx="1048">
                  <c:v>0.15704500675201399</c:v>
                </c:pt>
                <c:pt idx="1049">
                  <c:v>0.65359961986541704</c:v>
                </c:pt>
                <c:pt idx="1050">
                  <c:v>5.7106599211692803E-2</c:v>
                </c:pt>
                <c:pt idx="1051">
                  <c:v>0.67072588205337502</c:v>
                </c:pt>
                <c:pt idx="1052">
                  <c:v>0.63607305288314797</c:v>
                </c:pt>
                <c:pt idx="1053">
                  <c:v>0.118151932954788</c:v>
                </c:pt>
                <c:pt idx="1054">
                  <c:v>0.278648972511291</c:v>
                </c:pt>
                <c:pt idx="1055">
                  <c:v>0.118151932954788</c:v>
                </c:pt>
                <c:pt idx="1056">
                  <c:v>0.67327666282653797</c:v>
                </c:pt>
                <c:pt idx="1057">
                  <c:v>0.467543125152587</c:v>
                </c:pt>
                <c:pt idx="1058">
                  <c:v>0.67364531755447299</c:v>
                </c:pt>
                <c:pt idx="1059">
                  <c:v>0.100498341023921</c:v>
                </c:pt>
                <c:pt idx="1060">
                  <c:v>9.9247224628925296E-2</c:v>
                </c:pt>
                <c:pt idx="1061">
                  <c:v>0.67072588205337502</c:v>
                </c:pt>
                <c:pt idx="1062">
                  <c:v>0.76620876789092995</c:v>
                </c:pt>
                <c:pt idx="1063">
                  <c:v>0.15079365670681</c:v>
                </c:pt>
                <c:pt idx="1064">
                  <c:v>0.81968641281127896</c:v>
                </c:pt>
                <c:pt idx="1065">
                  <c:v>0.16993127763271301</c:v>
                </c:pt>
                <c:pt idx="1066">
                  <c:v>0.78134876489639205</c:v>
                </c:pt>
                <c:pt idx="1067">
                  <c:v>0.16679894924163799</c:v>
                </c:pt>
                <c:pt idx="1068">
                  <c:v>0.30982905626296903</c:v>
                </c:pt>
                <c:pt idx="1069">
                  <c:v>0.26989349722862199</c:v>
                </c:pt>
                <c:pt idx="1070">
                  <c:v>0.50596374273300104</c:v>
                </c:pt>
                <c:pt idx="1071">
                  <c:v>0.173131167888641</c:v>
                </c:pt>
                <c:pt idx="1072">
                  <c:v>0.631921827793121</c:v>
                </c:pt>
                <c:pt idx="1073">
                  <c:v>0.17330960929393699</c:v>
                </c:pt>
                <c:pt idx="1074">
                  <c:v>0.67958116531372004</c:v>
                </c:pt>
                <c:pt idx="1075">
                  <c:v>0.85605204105377197</c:v>
                </c:pt>
                <c:pt idx="1076">
                  <c:v>0.31021061539649902</c:v>
                </c:pt>
                <c:pt idx="1077">
                  <c:v>0.1691505163908</c:v>
                </c:pt>
                <c:pt idx="1078">
                  <c:v>0.29120498895645103</c:v>
                </c:pt>
                <c:pt idx="1079">
                  <c:v>0.1691505163908</c:v>
                </c:pt>
                <c:pt idx="1080">
                  <c:v>0.77363324165344205</c:v>
                </c:pt>
                <c:pt idx="1081">
                  <c:v>0.52657377719879095</c:v>
                </c:pt>
                <c:pt idx="1082">
                  <c:v>0.80062961578369096</c:v>
                </c:pt>
                <c:pt idx="1083">
                  <c:v>0.32299420237541199</c:v>
                </c:pt>
                <c:pt idx="1084">
                  <c:v>6.86789155006408E-2</c:v>
                </c:pt>
                <c:pt idx="1085">
                  <c:v>0.85605204105377197</c:v>
                </c:pt>
                <c:pt idx="1086">
                  <c:v>0.80820107460021895</c:v>
                </c:pt>
                <c:pt idx="1087">
                  <c:v>0.198529407382011</c:v>
                </c:pt>
                <c:pt idx="1088">
                  <c:v>0.37274882197379999</c:v>
                </c:pt>
                <c:pt idx="1089">
                  <c:v>0.44828274846076899</c:v>
                </c:pt>
                <c:pt idx="1090">
                  <c:v>0.374446421861648</c:v>
                </c:pt>
                <c:pt idx="1091">
                  <c:v>0.177823200821876</c:v>
                </c:pt>
                <c:pt idx="1092">
                  <c:v>0.200640648603439</c:v>
                </c:pt>
                <c:pt idx="1093">
                  <c:v>0.25815045833587602</c:v>
                </c:pt>
                <c:pt idx="1094">
                  <c:v>0</c:v>
                </c:pt>
                <c:pt idx="1095">
                  <c:v>0.19487787783145899</c:v>
                </c:pt>
                <c:pt idx="1096">
                  <c:v>0.46817785501480103</c:v>
                </c:pt>
                <c:pt idx="1097">
                  <c:v>0.185513004660606</c:v>
                </c:pt>
                <c:pt idx="1098">
                  <c:v>0.66427153348922696</c:v>
                </c:pt>
                <c:pt idx="1099">
                  <c:v>0.64217096567153897</c:v>
                </c:pt>
                <c:pt idx="1100">
                  <c:v>0.41673874855041498</c:v>
                </c:pt>
                <c:pt idx="1101">
                  <c:v>0.29901590943336398</c:v>
                </c:pt>
                <c:pt idx="1102">
                  <c:v>0.18793103098869299</c:v>
                </c:pt>
                <c:pt idx="1103">
                  <c:v>0.29901590943336398</c:v>
                </c:pt>
                <c:pt idx="1104">
                  <c:v>0.19996044039726199</c:v>
                </c:pt>
                <c:pt idx="1105">
                  <c:v>0.86439734697341897</c:v>
                </c:pt>
                <c:pt idx="1106">
                  <c:v>0.87595003843307495</c:v>
                </c:pt>
                <c:pt idx="1107">
                  <c:v>8.3276569843292195E-2</c:v>
                </c:pt>
                <c:pt idx="1108">
                  <c:v>0.129076093435287</c:v>
                </c:pt>
                <c:pt idx="1109">
                  <c:v>0.64217096567153897</c:v>
                </c:pt>
                <c:pt idx="1110">
                  <c:v>0.291292965412139</c:v>
                </c:pt>
                <c:pt idx="1111">
                  <c:v>0.50665235519409102</c:v>
                </c:pt>
                <c:pt idx="1112">
                  <c:v>0.46200343966483998</c:v>
                </c:pt>
                <c:pt idx="1113">
                  <c:v>0.52891457080840998</c:v>
                </c:pt>
                <c:pt idx="1114">
                  <c:v>0.25941175222396801</c:v>
                </c:pt>
                <c:pt idx="1115">
                  <c:v>0.22528672218322701</c:v>
                </c:pt>
                <c:pt idx="1116">
                  <c:v>0</c:v>
                </c:pt>
                <c:pt idx="1117">
                  <c:v>0.310580193996429</c:v>
                </c:pt>
                <c:pt idx="1118">
                  <c:v>6.2608696520328494E-2</c:v>
                </c:pt>
                <c:pt idx="1119">
                  <c:v>0.71431881189346302</c:v>
                </c:pt>
                <c:pt idx="1120">
                  <c:v>0.53494137525558405</c:v>
                </c:pt>
                <c:pt idx="1121">
                  <c:v>0.43739426136016801</c:v>
                </c:pt>
                <c:pt idx="1122">
                  <c:v>0.25747630000114402</c:v>
                </c:pt>
                <c:pt idx="1123">
                  <c:v>0.53655236959457397</c:v>
                </c:pt>
                <c:pt idx="1124">
                  <c:v>0.193776831030845</c:v>
                </c:pt>
                <c:pt idx="1125">
                  <c:v>0.23340708017349199</c:v>
                </c:pt>
                <c:pt idx="1126">
                  <c:v>0.41342628002166698</c:v>
                </c:pt>
                <c:pt idx="1127">
                  <c:v>0.23340708017349199</c:v>
                </c:pt>
                <c:pt idx="1128">
                  <c:v>0.48516950011253301</c:v>
                </c:pt>
                <c:pt idx="1129">
                  <c:v>0.13853856921195901</c:v>
                </c:pt>
                <c:pt idx="1130">
                  <c:v>0.38781803846359197</c:v>
                </c:pt>
                <c:pt idx="1131">
                  <c:v>7.5568184256553594E-2</c:v>
                </c:pt>
                <c:pt idx="1132">
                  <c:v>3.9494786411523798E-2</c:v>
                </c:pt>
                <c:pt idx="1133">
                  <c:v>0.53655236959457397</c:v>
                </c:pt>
                <c:pt idx="1134">
                  <c:v>0.57316589355468694</c:v>
                </c:pt>
                <c:pt idx="1135">
                  <c:v>0.14090909063816001</c:v>
                </c:pt>
                <c:pt idx="1136">
                  <c:v>0.76658415794372503</c:v>
                </c:pt>
                <c:pt idx="1137">
                  <c:v>0.233053684234619</c:v>
                </c:pt>
                <c:pt idx="1138">
                  <c:v>0.69649714231491</c:v>
                </c:pt>
                <c:pt idx="1139">
                  <c:v>0.22753806412220001</c:v>
                </c:pt>
                <c:pt idx="1140">
                  <c:v>0.141445592045784</c:v>
                </c:pt>
                <c:pt idx="1141">
                  <c:v>9.3149974942207295E-2</c:v>
                </c:pt>
                <c:pt idx="1142">
                  <c:v>7.8641802072524997E-2</c:v>
                </c:pt>
                <c:pt idx="1143">
                  <c:v>0.135568037629127</c:v>
                </c:pt>
                <c:pt idx="1144">
                  <c:v>0.57421106100082397</c:v>
                </c:pt>
                <c:pt idx="1145">
                  <c:v>0.27565327286720198</c:v>
                </c:pt>
                <c:pt idx="1146">
                  <c:v>0.56979352235794001</c:v>
                </c:pt>
                <c:pt idx="1147">
                  <c:v>0.42932862043380698</c:v>
                </c:pt>
                <c:pt idx="1148">
                  <c:v>0.60202699899673395</c:v>
                </c:pt>
                <c:pt idx="1149">
                  <c:v>0.50801557302474898</c:v>
                </c:pt>
                <c:pt idx="1150">
                  <c:v>0.13630573451519001</c:v>
                </c:pt>
                <c:pt idx="1151">
                  <c:v>0.255039691925048</c:v>
                </c:pt>
                <c:pt idx="1152">
                  <c:v>0.13630573451519001</c:v>
                </c:pt>
                <c:pt idx="1153">
                  <c:v>0.114234872162342</c:v>
                </c:pt>
                <c:pt idx="1154">
                  <c:v>0.121414273977279</c:v>
                </c:pt>
                <c:pt idx="1155">
                  <c:v>0.23969915509223899</c:v>
                </c:pt>
                <c:pt idx="1156">
                  <c:v>0.29449152946472101</c:v>
                </c:pt>
                <c:pt idx="1157">
                  <c:v>0.101147778332233</c:v>
                </c:pt>
                <c:pt idx="1158">
                  <c:v>0.60202699899673395</c:v>
                </c:pt>
                <c:pt idx="1159">
                  <c:v>0.72117245197296098</c:v>
                </c:pt>
                <c:pt idx="1160">
                  <c:v>0.422748804092407</c:v>
                </c:pt>
                <c:pt idx="1161">
                  <c:v>0.70256811380386297</c:v>
                </c:pt>
                <c:pt idx="1162">
                  <c:v>0.30455258488655002</c:v>
                </c:pt>
                <c:pt idx="1163">
                  <c:v>0.634940385818481</c:v>
                </c:pt>
                <c:pt idx="1164">
                  <c:v>0.234151050448417</c:v>
                </c:pt>
                <c:pt idx="1165">
                  <c:v>0.13852243125438601</c:v>
                </c:pt>
                <c:pt idx="1166">
                  <c:v>9.5559842884540502E-2</c:v>
                </c:pt>
                <c:pt idx="1167">
                  <c:v>4.5585069805383599E-2</c:v>
                </c:pt>
                <c:pt idx="1168">
                  <c:v>0.31444445252418501</c:v>
                </c:pt>
                <c:pt idx="1169">
                  <c:v>0.52040815353393499</c:v>
                </c:pt>
                <c:pt idx="1170">
                  <c:v>0.20946890115737901</c:v>
                </c:pt>
                <c:pt idx="1171">
                  <c:v>0.75028902292251498</c:v>
                </c:pt>
                <c:pt idx="1172">
                  <c:v>0.39254808425903298</c:v>
                </c:pt>
                <c:pt idx="1173">
                  <c:v>0.570154309272766</c:v>
                </c:pt>
                <c:pt idx="1174">
                  <c:v>0.45123061537742598</c:v>
                </c:pt>
                <c:pt idx="1175">
                  <c:v>0.15143556892871801</c:v>
                </c:pt>
                <c:pt idx="1176">
                  <c:v>0.232060566544532</c:v>
                </c:pt>
                <c:pt idx="1177">
                  <c:v>0.15143556892871801</c:v>
                </c:pt>
                <c:pt idx="1178">
                  <c:v>0.625252544879913</c:v>
                </c:pt>
                <c:pt idx="1179">
                  <c:v>7.6937265694141305E-2</c:v>
                </c:pt>
                <c:pt idx="1180">
                  <c:v>0.215494364500045</c:v>
                </c:pt>
                <c:pt idx="1181">
                  <c:v>0.10535307228565199</c:v>
                </c:pt>
                <c:pt idx="1182">
                  <c:v>4.4482462108135203E-2</c:v>
                </c:pt>
                <c:pt idx="1183">
                  <c:v>0.570154309272766</c:v>
                </c:pt>
                <c:pt idx="1184">
                  <c:v>0.26246404647827098</c:v>
                </c:pt>
                <c:pt idx="1185">
                  <c:v>0.50692307949066095</c:v>
                </c:pt>
                <c:pt idx="1186">
                  <c:v>0.29597702622413602</c:v>
                </c:pt>
                <c:pt idx="1187">
                  <c:v>0.481681048870086</c:v>
                </c:pt>
                <c:pt idx="1188">
                  <c:v>0.352953940629959</c:v>
                </c:pt>
                <c:pt idx="1189">
                  <c:v>0.80898123979568404</c:v>
                </c:pt>
                <c:pt idx="1190">
                  <c:v>0.22943358123302399</c:v>
                </c:pt>
                <c:pt idx="1191">
                  <c:v>0.30042016506195002</c:v>
                </c:pt>
                <c:pt idx="1192">
                  <c:v>0.31645056605339</c:v>
                </c:pt>
                <c:pt idx="1193">
                  <c:v>8.6628511548042297E-2</c:v>
                </c:pt>
                <c:pt idx="1194">
                  <c:v>0.75696200132369995</c:v>
                </c:pt>
                <c:pt idx="1195">
                  <c:v>0.659382283687591</c:v>
                </c:pt>
                <c:pt idx="1196">
                  <c:v>0.25606909394264199</c:v>
                </c:pt>
                <c:pt idx="1197">
                  <c:v>0.75708764791488603</c:v>
                </c:pt>
                <c:pt idx="1198">
                  <c:v>0.49120879173278797</c:v>
                </c:pt>
                <c:pt idx="1199">
                  <c:v>0.36099898815155002</c:v>
                </c:pt>
                <c:pt idx="1200">
                  <c:v>0.80382621288299505</c:v>
                </c:pt>
                <c:pt idx="1201">
                  <c:v>0.48235562443733199</c:v>
                </c:pt>
                <c:pt idx="1202">
                  <c:v>0.80382621288299505</c:v>
                </c:pt>
                <c:pt idx="1203">
                  <c:v>0.57540982961654596</c:v>
                </c:pt>
                <c:pt idx="1204">
                  <c:v>0.75696200132369995</c:v>
                </c:pt>
                <c:pt idx="1205">
                  <c:v>0.59194779396057096</c:v>
                </c:pt>
                <c:pt idx="1206">
                  <c:v>7.8534029424190493E-2</c:v>
                </c:pt>
                <c:pt idx="1207">
                  <c:v>0.10251630842685699</c:v>
                </c:pt>
                <c:pt idx="1208">
                  <c:v>0.49120879173278797</c:v>
                </c:pt>
                <c:pt idx="1209">
                  <c:v>0.67602378129959095</c:v>
                </c:pt>
                <c:pt idx="1210">
                  <c:v>8.2963377237319905E-2</c:v>
                </c:pt>
                <c:pt idx="1211">
                  <c:v>0.113847583532333</c:v>
                </c:pt>
                <c:pt idx="1212">
                  <c:v>0.83178192377090399</c:v>
                </c:pt>
                <c:pt idx="1213">
                  <c:v>0.26140511035919101</c:v>
                </c:pt>
                <c:pt idx="1214">
                  <c:v>0.160182520747184</c:v>
                </c:pt>
                <c:pt idx="1215">
                  <c:v>0.28644260764121998</c:v>
                </c:pt>
                <c:pt idx="1216">
                  <c:v>0.487684726715087</c:v>
                </c:pt>
                <c:pt idx="1217">
                  <c:v>0.26609346270561202</c:v>
                </c:pt>
                <c:pt idx="1218">
                  <c:v>0.44488188624382002</c:v>
                </c:pt>
                <c:pt idx="1219">
                  <c:v>0.79785019159317005</c:v>
                </c:pt>
                <c:pt idx="1220">
                  <c:v>0.80342179536819402</c:v>
                </c:pt>
                <c:pt idx="1221">
                  <c:v>0.23538812994956901</c:v>
                </c:pt>
                <c:pt idx="1222">
                  <c:v>0.89781588315963701</c:v>
                </c:pt>
                <c:pt idx="1223">
                  <c:v>0.87261378765106201</c:v>
                </c:pt>
                <c:pt idx="1224">
                  <c:v>0.237804874777793</c:v>
                </c:pt>
                <c:pt idx="1225">
                  <c:v>0.15289255976676899</c:v>
                </c:pt>
                <c:pt idx="1226">
                  <c:v>0.53831923007964999</c:v>
                </c:pt>
                <c:pt idx="1227">
                  <c:v>0.15289255976676899</c:v>
                </c:pt>
                <c:pt idx="1228">
                  <c:v>0.28210115432739202</c:v>
                </c:pt>
                <c:pt idx="1229">
                  <c:v>0.85687869787216098</c:v>
                </c:pt>
                <c:pt idx="1230">
                  <c:v>0.263538748025894</c:v>
                </c:pt>
                <c:pt idx="1231">
                  <c:v>0.27664342522621099</c:v>
                </c:pt>
                <c:pt idx="1232">
                  <c:v>8.2372717559337602E-2</c:v>
                </c:pt>
                <c:pt idx="1233">
                  <c:v>0.87261378765106201</c:v>
                </c:pt>
                <c:pt idx="1234">
                  <c:v>0.198896348476409</c:v>
                </c:pt>
                <c:pt idx="1235">
                  <c:v>0.50588238239288297</c:v>
                </c:pt>
                <c:pt idx="1236">
                  <c:v>0.87185430526733398</c:v>
                </c:pt>
                <c:pt idx="1237">
                  <c:v>0.34216925501823398</c:v>
                </c:pt>
                <c:pt idx="1238">
                  <c:v>0.15232659876346499</c:v>
                </c:pt>
                <c:pt idx="1239">
                  <c:v>0.27054074406623801</c:v>
                </c:pt>
                <c:pt idx="1240">
                  <c:v>0.30230209231376598</c:v>
                </c:pt>
                <c:pt idx="1241">
                  <c:v>0.28162512183189298</c:v>
                </c:pt>
                <c:pt idx="1242">
                  <c:v>0.90246337652206399</c:v>
                </c:pt>
                <c:pt idx="1243">
                  <c:v>0.42572253942489602</c:v>
                </c:pt>
                <c:pt idx="1244">
                  <c:v>0.53789532184600797</c:v>
                </c:pt>
                <c:pt idx="1245">
                  <c:v>0.61486488580703702</c:v>
                </c:pt>
                <c:pt idx="1246">
                  <c:v>0.79007881879806496</c:v>
                </c:pt>
                <c:pt idx="1247">
                  <c:v>0.227000921964645</c:v>
                </c:pt>
                <c:pt idx="1248">
                  <c:v>0.15237881243228901</c:v>
                </c:pt>
                <c:pt idx="1249">
                  <c:v>0.54068046808242798</c:v>
                </c:pt>
                <c:pt idx="1250">
                  <c:v>0.15237881243228901</c:v>
                </c:pt>
                <c:pt idx="1251">
                  <c:v>0.91180461645126298</c:v>
                </c:pt>
                <c:pt idx="1252">
                  <c:v>0.285434991121292</c:v>
                </c:pt>
                <c:pt idx="1253">
                  <c:v>0.84189188480377197</c:v>
                </c:pt>
                <c:pt idx="1254">
                  <c:v>0.102996252477169</c:v>
                </c:pt>
                <c:pt idx="1255">
                  <c:v>6.5994501113891602E-2</c:v>
                </c:pt>
                <c:pt idx="1256">
                  <c:v>0.79007881879806496</c:v>
                </c:pt>
                <c:pt idx="1257">
                  <c:v>0.20749080181121801</c:v>
                </c:pt>
                <c:pt idx="1258">
                  <c:v>4.2724609375E-2</c:v>
                </c:pt>
                <c:pt idx="1259">
                  <c:v>0.21395617723464899</c:v>
                </c:pt>
                <c:pt idx="1260">
                  <c:v>0.51523762941360396</c:v>
                </c:pt>
                <c:pt idx="1261">
                  <c:v>0.156802117824554</c:v>
                </c:pt>
                <c:pt idx="1262">
                  <c:v>0.26158231496810902</c:v>
                </c:pt>
                <c:pt idx="1263">
                  <c:v>0.55019211769104004</c:v>
                </c:pt>
                <c:pt idx="1264">
                  <c:v>0.29991504549980103</c:v>
                </c:pt>
                <c:pt idx="1265">
                  <c:v>0.165046066045761</c:v>
                </c:pt>
                <c:pt idx="1266">
                  <c:v>0.83013242483139005</c:v>
                </c:pt>
                <c:pt idx="1267">
                  <c:v>0.48531073331832802</c:v>
                </c:pt>
                <c:pt idx="1268">
                  <c:v>0.14201183617115001</c:v>
                </c:pt>
                <c:pt idx="1269">
                  <c:v>0.31432896852493197</c:v>
                </c:pt>
                <c:pt idx="1270">
                  <c:v>0.714191854000091</c:v>
                </c:pt>
                <c:pt idx="1271">
                  <c:v>0.113589212298393</c:v>
                </c:pt>
                <c:pt idx="1272">
                  <c:v>0.46719577908515902</c:v>
                </c:pt>
                <c:pt idx="1273">
                  <c:v>0.52510350942611606</c:v>
                </c:pt>
                <c:pt idx="1274">
                  <c:v>0.46719577908515902</c:v>
                </c:pt>
                <c:pt idx="1275">
                  <c:v>0.23632635176181699</c:v>
                </c:pt>
                <c:pt idx="1276">
                  <c:v>0.28888890147209101</c:v>
                </c:pt>
                <c:pt idx="1277">
                  <c:v>0.863877832889556</c:v>
                </c:pt>
                <c:pt idx="1278">
                  <c:v>0.10165975242853099</c:v>
                </c:pt>
                <c:pt idx="1279">
                  <c:v>7.84268602728843E-2</c:v>
                </c:pt>
                <c:pt idx="1280">
                  <c:v>0.714191854000091</c:v>
                </c:pt>
                <c:pt idx="1281">
                  <c:v>0.33078777790069502</c:v>
                </c:pt>
                <c:pt idx="1282">
                  <c:v>0.230865523219108</c:v>
                </c:pt>
                <c:pt idx="1283">
                  <c:v>0.28586801886558499</c:v>
                </c:pt>
                <c:pt idx="1284">
                  <c:v>0.24727669358253401</c:v>
                </c:pt>
                <c:pt idx="1285">
                  <c:v>0.78978496789932195</c:v>
                </c:pt>
                <c:pt idx="1286">
                  <c:v>0.21448783576488401</c:v>
                </c:pt>
                <c:pt idx="1287">
                  <c:v>0.25831764936447099</c:v>
                </c:pt>
                <c:pt idx="1288">
                  <c:v>0.194724455475807</c:v>
                </c:pt>
                <c:pt idx="1289">
                  <c:v>0.22851063311100001</c:v>
                </c:pt>
                <c:pt idx="1290">
                  <c:v>0.84754002094268799</c:v>
                </c:pt>
                <c:pt idx="1291">
                  <c:v>0.28377297520637501</c:v>
                </c:pt>
                <c:pt idx="1292">
                  <c:v>0.341774702072143</c:v>
                </c:pt>
                <c:pt idx="1293">
                  <c:v>0.183983489871025</c:v>
                </c:pt>
                <c:pt idx="1294">
                  <c:v>0.78031116724014205</c:v>
                </c:pt>
                <c:pt idx="1295">
                  <c:v>0.35950765013694702</c:v>
                </c:pt>
                <c:pt idx="1296">
                  <c:v>0.24067300558090199</c:v>
                </c:pt>
                <c:pt idx="1297">
                  <c:v>0.240740746259689</c:v>
                </c:pt>
                <c:pt idx="1298">
                  <c:v>0.24067300558090199</c:v>
                </c:pt>
                <c:pt idx="1299">
                  <c:v>0.18480564653873399</c:v>
                </c:pt>
                <c:pt idx="1300">
                  <c:v>0.84754002094268799</c:v>
                </c:pt>
                <c:pt idx="1301">
                  <c:v>0.19315713644027699</c:v>
                </c:pt>
                <c:pt idx="1302">
                  <c:v>9.8501875996589605E-2</c:v>
                </c:pt>
                <c:pt idx="1303">
                  <c:v>0.126722812652587</c:v>
                </c:pt>
                <c:pt idx="1304">
                  <c:v>0.78031116724014205</c:v>
                </c:pt>
                <c:pt idx="1305">
                  <c:v>0.124451272189617</c:v>
                </c:pt>
                <c:pt idx="1306">
                  <c:v>0.31938019394874501</c:v>
                </c:pt>
                <c:pt idx="1307">
                  <c:v>0.113780356943607</c:v>
                </c:pt>
                <c:pt idx="1308">
                  <c:v>0.693181812763214</c:v>
                </c:pt>
                <c:pt idx="1309">
                  <c:v>0.165824919939041</c:v>
                </c:pt>
                <c:pt idx="1310">
                  <c:v>0.29489865899085999</c:v>
                </c:pt>
                <c:pt idx="1311">
                  <c:v>0.37709164619445801</c:v>
                </c:pt>
                <c:pt idx="1312">
                  <c:v>0.40366777777671797</c:v>
                </c:pt>
                <c:pt idx="1313">
                  <c:v>0.115969583392143</c:v>
                </c:pt>
                <c:pt idx="1314">
                  <c:v>0.31888204813003501</c:v>
                </c:pt>
                <c:pt idx="1315">
                  <c:v>0.51279318332672097</c:v>
                </c:pt>
                <c:pt idx="1316">
                  <c:v>0.13608373701572399</c:v>
                </c:pt>
                <c:pt idx="1317">
                  <c:v>0.58882355690002397</c:v>
                </c:pt>
                <c:pt idx="1318">
                  <c:v>0.92015343904495195</c:v>
                </c:pt>
                <c:pt idx="1319">
                  <c:v>0.20326887071132599</c:v>
                </c:pt>
                <c:pt idx="1320">
                  <c:v>0.186637938022613</c:v>
                </c:pt>
                <c:pt idx="1321">
                  <c:v>0.53444123268127397</c:v>
                </c:pt>
                <c:pt idx="1322">
                  <c:v>0.186637938022613</c:v>
                </c:pt>
                <c:pt idx="1323">
                  <c:v>0.88022112846374501</c:v>
                </c:pt>
                <c:pt idx="1324">
                  <c:v>0.32449856400489802</c:v>
                </c:pt>
                <c:pt idx="1325">
                  <c:v>0.37665718793869002</c:v>
                </c:pt>
                <c:pt idx="1326">
                  <c:v>5.9306570328771999E-3</c:v>
                </c:pt>
                <c:pt idx="1327">
                  <c:v>9.0382903814315796E-2</c:v>
                </c:pt>
                <c:pt idx="1328">
                  <c:v>0.92015343904495195</c:v>
                </c:pt>
                <c:pt idx="1329">
                  <c:v>0.17453198134899101</c:v>
                </c:pt>
                <c:pt idx="1330">
                  <c:v>0.64880955219268799</c:v>
                </c:pt>
                <c:pt idx="1331">
                  <c:v>0.64089184999465898</c:v>
                </c:pt>
                <c:pt idx="1332">
                  <c:v>0.51277530193328802</c:v>
                </c:pt>
                <c:pt idx="1333">
                  <c:v>0.22259786725044201</c:v>
                </c:pt>
                <c:pt idx="1334">
                  <c:v>0.267691880464553</c:v>
                </c:pt>
                <c:pt idx="1335">
                  <c:v>0.189687505364418</c:v>
                </c:pt>
                <c:pt idx="1336">
                  <c:v>0.29361218214035001</c:v>
                </c:pt>
                <c:pt idx="1337">
                  <c:v>0.157227382063865</c:v>
                </c:pt>
                <c:pt idx="1338">
                  <c:v>0.63561642169952304</c:v>
                </c:pt>
                <c:pt idx="1339">
                  <c:v>0.52452379465103105</c:v>
                </c:pt>
                <c:pt idx="1340">
                  <c:v>0.61460256576537997</c:v>
                </c:pt>
                <c:pt idx="1341">
                  <c:v>0.44749775528907698</c:v>
                </c:pt>
                <c:pt idx="1342">
                  <c:v>0.72904038429260198</c:v>
                </c:pt>
                <c:pt idx="1343">
                  <c:v>0.26986753940582198</c:v>
                </c:pt>
                <c:pt idx="1344">
                  <c:v>0.43708881735801602</c:v>
                </c:pt>
                <c:pt idx="1345">
                  <c:v>0.53971195220947199</c:v>
                </c:pt>
                <c:pt idx="1346">
                  <c:v>0.43708881735801602</c:v>
                </c:pt>
                <c:pt idx="1347">
                  <c:v>0.19508893787860801</c:v>
                </c:pt>
                <c:pt idx="1348">
                  <c:v>0.51025766134261996</c:v>
                </c:pt>
                <c:pt idx="1349">
                  <c:v>0.15549169480800601</c:v>
                </c:pt>
                <c:pt idx="1350">
                  <c:v>2.8468323871493301E-2</c:v>
                </c:pt>
                <c:pt idx="1351">
                  <c:v>9.0524911880493095E-2</c:v>
                </c:pt>
                <c:pt idx="1352">
                  <c:v>0.72904038429260198</c:v>
                </c:pt>
                <c:pt idx="1353">
                  <c:v>0.15000000596046401</c:v>
                </c:pt>
                <c:pt idx="1354">
                  <c:v>0.16481687128543801</c:v>
                </c:pt>
                <c:pt idx="1355">
                  <c:v>0.80038022994995095</c:v>
                </c:pt>
                <c:pt idx="1356">
                  <c:v>0.2962007522583</c:v>
                </c:pt>
                <c:pt idx="1357">
                  <c:v>0.126128390431404</c:v>
                </c:pt>
                <c:pt idx="1358">
                  <c:v>0.19254446029663</c:v>
                </c:pt>
                <c:pt idx="1359">
                  <c:v>0.42508277297019897</c:v>
                </c:pt>
                <c:pt idx="1360">
                  <c:v>0.42625898122787398</c:v>
                </c:pt>
                <c:pt idx="1361">
                  <c:v>0.173365488648414</c:v>
                </c:pt>
                <c:pt idx="1362">
                  <c:v>0.32903376221656799</c:v>
                </c:pt>
                <c:pt idx="1363">
                  <c:v>0.48105624318122803</c:v>
                </c:pt>
                <c:pt idx="1364">
                  <c:v>0.47765362262725802</c:v>
                </c:pt>
                <c:pt idx="1365">
                  <c:v>0.60503923892974798</c:v>
                </c:pt>
                <c:pt idx="1366">
                  <c:v>0.843117415904998</c:v>
                </c:pt>
                <c:pt idx="1367">
                  <c:v>0.22891284525394401</c:v>
                </c:pt>
                <c:pt idx="1368">
                  <c:v>0.120352715253829</c:v>
                </c:pt>
                <c:pt idx="1369">
                  <c:v>0.51791119575500399</c:v>
                </c:pt>
                <c:pt idx="1370">
                  <c:v>0.120352715253829</c:v>
                </c:pt>
                <c:pt idx="1371">
                  <c:v>0.239025458693504</c:v>
                </c:pt>
                <c:pt idx="1372">
                  <c:v>0.32903376221656799</c:v>
                </c:pt>
                <c:pt idx="1373">
                  <c:v>0.89651638269424405</c:v>
                </c:pt>
                <c:pt idx="1374">
                  <c:v>0.163321167230606</c:v>
                </c:pt>
                <c:pt idx="1375">
                  <c:v>8.3950042724609306E-2</c:v>
                </c:pt>
                <c:pt idx="1376">
                  <c:v>0.843117415904998</c:v>
                </c:pt>
                <c:pt idx="1377">
                  <c:v>0.16741071641445099</c:v>
                </c:pt>
                <c:pt idx="1378">
                  <c:v>0.77140200138091997</c:v>
                </c:pt>
                <c:pt idx="1379">
                  <c:v>0.32871398329734802</c:v>
                </c:pt>
                <c:pt idx="1380">
                  <c:v>0.71128046512603704</c:v>
                </c:pt>
                <c:pt idx="1381">
                  <c:v>0.27396243810653598</c:v>
                </c:pt>
                <c:pt idx="1382">
                  <c:v>0.28324666619300798</c:v>
                </c:pt>
                <c:pt idx="1383">
                  <c:v>0.28439998626708901</c:v>
                </c:pt>
                <c:pt idx="1384">
                  <c:v>0.30136403441429099</c:v>
                </c:pt>
                <c:pt idx="1385">
                  <c:v>0.12617260217666601</c:v>
                </c:pt>
                <c:pt idx="1386">
                  <c:v>0.90117889642715399</c:v>
                </c:pt>
                <c:pt idx="1387">
                  <c:v>0.480857133865356</c:v>
                </c:pt>
                <c:pt idx="1388">
                  <c:v>0.334641814231872</c:v>
                </c:pt>
                <c:pt idx="1389">
                  <c:v>0.92459136247634799</c:v>
                </c:pt>
                <c:pt idx="1390">
                  <c:v>0.81505447626113803</c:v>
                </c:pt>
                <c:pt idx="1391">
                  <c:v>0.20461094379424999</c:v>
                </c:pt>
                <c:pt idx="1392">
                  <c:v>0.14723782241344399</c:v>
                </c:pt>
                <c:pt idx="1393">
                  <c:v>0.54410254955291704</c:v>
                </c:pt>
                <c:pt idx="1394">
                  <c:v>0.14723782241344399</c:v>
                </c:pt>
                <c:pt idx="1395">
                  <c:v>0.72546416521072299</c:v>
                </c:pt>
                <c:pt idx="1396">
                  <c:v>0.206018522381782</c:v>
                </c:pt>
                <c:pt idx="1397">
                  <c:v>6.2068965286016402E-2</c:v>
                </c:pt>
                <c:pt idx="1398">
                  <c:v>7.6549492776393793E-2</c:v>
                </c:pt>
                <c:pt idx="1399">
                  <c:v>0.81505447626113803</c:v>
                </c:pt>
                <c:pt idx="1400">
                  <c:v>0.71153843402862504</c:v>
                </c:pt>
                <c:pt idx="1401">
                  <c:v>0.25</c:v>
                </c:pt>
                <c:pt idx="1402">
                  <c:v>0.852564096450805</c:v>
                </c:pt>
                <c:pt idx="1403">
                  <c:v>0.63014405965804998</c:v>
                </c:pt>
                <c:pt idx="1404">
                  <c:v>0.90238761901855402</c:v>
                </c:pt>
                <c:pt idx="1405">
                  <c:v>0.17423273622989599</c:v>
                </c:pt>
                <c:pt idx="1406">
                  <c:v>0.31776630878448398</c:v>
                </c:pt>
                <c:pt idx="1407">
                  <c:v>0.46278315782546903</c:v>
                </c:pt>
                <c:pt idx="1408">
                  <c:v>0.201226010918617</c:v>
                </c:pt>
                <c:pt idx="1409">
                  <c:v>0.90733331441879195</c:v>
                </c:pt>
                <c:pt idx="1410">
                  <c:v>0.65311002731323198</c:v>
                </c:pt>
                <c:pt idx="1411">
                  <c:v>0.245149910449981</c:v>
                </c:pt>
                <c:pt idx="1412">
                  <c:v>0.623410403728485</c:v>
                </c:pt>
                <c:pt idx="1413">
                  <c:v>0.85448235273361195</c:v>
                </c:pt>
                <c:pt idx="1414">
                  <c:v>0.48635911941528298</c:v>
                </c:pt>
                <c:pt idx="1415">
                  <c:v>0.234952703118324</c:v>
                </c:pt>
                <c:pt idx="1416">
                  <c:v>0.43043285608291598</c:v>
                </c:pt>
                <c:pt idx="1417">
                  <c:v>0.234952703118324</c:v>
                </c:pt>
                <c:pt idx="1418">
                  <c:v>0.72265195846557595</c:v>
                </c:pt>
                <c:pt idx="1419">
                  <c:v>0.90733331441879195</c:v>
                </c:pt>
                <c:pt idx="1420">
                  <c:v>0.34848484396934498</c:v>
                </c:pt>
                <c:pt idx="1421">
                  <c:v>0.213248640298843</c:v>
                </c:pt>
                <c:pt idx="1422">
                  <c:v>5.5065054446458803E-2</c:v>
                </c:pt>
                <c:pt idx="1423">
                  <c:v>0.85448235273361195</c:v>
                </c:pt>
                <c:pt idx="1424">
                  <c:v>0.388100445270538</c:v>
                </c:pt>
                <c:pt idx="1425">
                  <c:v>0.14285714924335399</c:v>
                </c:pt>
                <c:pt idx="1426">
                  <c:v>0.57116490602493197</c:v>
                </c:pt>
                <c:pt idx="1427">
                  <c:v>0.20957988500595001</c:v>
                </c:pt>
                <c:pt idx="1428">
                  <c:v>0.26833447813987699</c:v>
                </c:pt>
                <c:pt idx="1429">
                  <c:v>0.19727636873721999</c:v>
                </c:pt>
                <c:pt idx="1430">
                  <c:v>0.41089579463004999</c:v>
                </c:pt>
                <c:pt idx="1431">
                  <c:v>4.1142306290566904E-3</c:v>
                </c:pt>
                <c:pt idx="1432">
                  <c:v>0.69371008872985795</c:v>
                </c:pt>
                <c:pt idx="1433">
                  <c:v>0.469361692667007</c:v>
                </c:pt>
                <c:pt idx="1434">
                  <c:v>0.19668489694595301</c:v>
                </c:pt>
                <c:pt idx="1435">
                  <c:v>0.38819286227226202</c:v>
                </c:pt>
                <c:pt idx="1436">
                  <c:v>0.52306491136550903</c:v>
                </c:pt>
                <c:pt idx="1437">
                  <c:v>0.17651458084583199</c:v>
                </c:pt>
                <c:pt idx="1438">
                  <c:v>0.22452445328235601</c:v>
                </c:pt>
                <c:pt idx="1439">
                  <c:v>0.28586247563362099</c:v>
                </c:pt>
                <c:pt idx="1440">
                  <c:v>0.22452445328235601</c:v>
                </c:pt>
                <c:pt idx="1441">
                  <c:v>0.28081232309341397</c:v>
                </c:pt>
                <c:pt idx="1442">
                  <c:v>0.31513062119483898</c:v>
                </c:pt>
                <c:pt idx="1443">
                  <c:v>0.27332457900047302</c:v>
                </c:pt>
                <c:pt idx="1444">
                  <c:v>0.17653203010558999</c:v>
                </c:pt>
                <c:pt idx="1445">
                  <c:v>5.7065218687057398E-2</c:v>
                </c:pt>
                <c:pt idx="1446">
                  <c:v>0.52306491136550903</c:v>
                </c:pt>
                <c:pt idx="1447">
                  <c:v>0.609375</c:v>
                </c:pt>
                <c:pt idx="1448">
                  <c:v>0.46741113066673201</c:v>
                </c:pt>
                <c:pt idx="1449">
                  <c:v>0.15485231578350001</c:v>
                </c:pt>
                <c:pt idx="1450">
                  <c:v>0.23755274713039301</c:v>
                </c:pt>
                <c:pt idx="1451">
                  <c:v>0.70966881513595503</c:v>
                </c:pt>
                <c:pt idx="1452">
                  <c:v>0.20740534365177099</c:v>
                </c:pt>
                <c:pt idx="1453">
                  <c:v>0.21362769603729201</c:v>
                </c:pt>
                <c:pt idx="1454">
                  <c:v>0.42127272486686701</c:v>
                </c:pt>
                <c:pt idx="1455">
                  <c:v>0.13317972421646099</c:v>
                </c:pt>
                <c:pt idx="1456">
                  <c:v>0.780087530612945</c:v>
                </c:pt>
                <c:pt idx="1457">
                  <c:v>0.73035520315170199</c:v>
                </c:pt>
                <c:pt idx="1458">
                  <c:v>0.270224720239639</c:v>
                </c:pt>
                <c:pt idx="1459">
                  <c:v>0.74513173103332497</c:v>
                </c:pt>
                <c:pt idx="1460">
                  <c:v>0.74533677101135198</c:v>
                </c:pt>
                <c:pt idx="1461">
                  <c:v>0.58568644523620605</c:v>
                </c:pt>
                <c:pt idx="1462">
                  <c:v>0.1180404946208</c:v>
                </c:pt>
                <c:pt idx="1463">
                  <c:v>0.30645161867141701</c:v>
                </c:pt>
                <c:pt idx="1464">
                  <c:v>0.1180404946208</c:v>
                </c:pt>
                <c:pt idx="1465">
                  <c:v>0.18745569884777</c:v>
                </c:pt>
                <c:pt idx="1466">
                  <c:v>0.53087347745895297</c:v>
                </c:pt>
                <c:pt idx="1467">
                  <c:v>0.17521367967128701</c:v>
                </c:pt>
                <c:pt idx="1468">
                  <c:v>0.124278649687767</c:v>
                </c:pt>
                <c:pt idx="1469">
                  <c:v>9.7643770277500097E-2</c:v>
                </c:pt>
                <c:pt idx="1470">
                  <c:v>0.74533677101135198</c:v>
                </c:pt>
                <c:pt idx="1471">
                  <c:v>0.54131358861923196</c:v>
                </c:pt>
                <c:pt idx="1472">
                  <c:v>0.50048214197158802</c:v>
                </c:pt>
                <c:pt idx="1473">
                  <c:v>0.73411369323730402</c:v>
                </c:pt>
                <c:pt idx="1474">
                  <c:v>0.34628820419311501</c:v>
                </c:pt>
                <c:pt idx="1475">
                  <c:v>0.78144651651382402</c:v>
                </c:pt>
                <c:pt idx="1476">
                  <c:v>0.2068323045969</c:v>
                </c:pt>
                <c:pt idx="1477">
                  <c:v>0.13030746579170199</c:v>
                </c:pt>
                <c:pt idx="1478">
                  <c:v>0.41346153616905201</c:v>
                </c:pt>
                <c:pt idx="1479">
                  <c:v>4.8991356045007699E-2</c:v>
                </c:pt>
                <c:pt idx="1480">
                  <c:v>0.28324809670448298</c:v>
                </c:pt>
                <c:pt idx="1481">
                  <c:v>0.46377912163734403</c:v>
                </c:pt>
                <c:pt idx="1482">
                  <c:v>0.26454916596412598</c:v>
                </c:pt>
                <c:pt idx="1483">
                  <c:v>0.86069989204406705</c:v>
                </c:pt>
                <c:pt idx="1484">
                  <c:v>0.89248019456863403</c:v>
                </c:pt>
                <c:pt idx="1485">
                  <c:v>0.149910628795623</c:v>
                </c:pt>
                <c:pt idx="1486">
                  <c:v>0.124234303832054</c:v>
                </c:pt>
                <c:pt idx="1487">
                  <c:v>0.53741812705993597</c:v>
                </c:pt>
                <c:pt idx="1488">
                  <c:v>0.124234303832054</c:v>
                </c:pt>
                <c:pt idx="1489">
                  <c:v>0.18488675355911199</c:v>
                </c:pt>
                <c:pt idx="1490">
                  <c:v>0.271344244480133</c:v>
                </c:pt>
                <c:pt idx="1491">
                  <c:v>0.94279390573501498</c:v>
                </c:pt>
                <c:pt idx="1492">
                  <c:v>0.13930347561836201</c:v>
                </c:pt>
                <c:pt idx="1493">
                  <c:v>8.4324553608894307E-2</c:v>
                </c:pt>
                <c:pt idx="1494">
                  <c:v>0.89248019456863403</c:v>
                </c:pt>
                <c:pt idx="1495">
                  <c:v>0.56089383363723699</c:v>
                </c:pt>
                <c:pt idx="1496">
                  <c:v>0.29001799225807101</c:v>
                </c:pt>
                <c:pt idx="1497">
                  <c:v>0.19346871972084001</c:v>
                </c:pt>
                <c:pt idx="1498">
                  <c:v>0.30782762169837902</c:v>
                </c:pt>
                <c:pt idx="1499">
                  <c:v>0.85909092426300004</c:v>
                </c:pt>
                <c:pt idx="1500">
                  <c:v>0.28261601924896201</c:v>
                </c:pt>
                <c:pt idx="1501">
                  <c:v>0.185130104422569</c:v>
                </c:pt>
                <c:pt idx="1502">
                  <c:v>0.42052143812179499</c:v>
                </c:pt>
                <c:pt idx="1503">
                  <c:v>0.32601204514503401</c:v>
                </c:pt>
                <c:pt idx="1504">
                  <c:v>0.178571432828903</c:v>
                </c:pt>
                <c:pt idx="1505">
                  <c:v>0.72258639335632302</c:v>
                </c:pt>
                <c:pt idx="1506">
                  <c:v>0.65642154216766302</c:v>
                </c:pt>
                <c:pt idx="1507">
                  <c:v>0.56723934412002497</c:v>
                </c:pt>
                <c:pt idx="1508">
                  <c:v>0.86351877450942904</c:v>
                </c:pt>
                <c:pt idx="1509">
                  <c:v>0.22832234203815399</c:v>
                </c:pt>
                <c:pt idx="1510">
                  <c:v>0.119983948767185</c:v>
                </c:pt>
                <c:pt idx="1511">
                  <c:v>0.29861676692962602</c:v>
                </c:pt>
                <c:pt idx="1512">
                  <c:v>0.119983948767185</c:v>
                </c:pt>
                <c:pt idx="1513">
                  <c:v>0.84501844644546498</c:v>
                </c:pt>
                <c:pt idx="1514">
                  <c:v>0.178571432828903</c:v>
                </c:pt>
                <c:pt idx="1515">
                  <c:v>0.88780802488327004</c:v>
                </c:pt>
                <c:pt idx="1516">
                  <c:v>8.9460782706737504E-2</c:v>
                </c:pt>
                <c:pt idx="1517">
                  <c:v>8.0105632543563801E-2</c:v>
                </c:pt>
                <c:pt idx="1518">
                  <c:v>0.86351877450942904</c:v>
                </c:pt>
                <c:pt idx="1519">
                  <c:v>0.62618547677993697</c:v>
                </c:pt>
                <c:pt idx="1520">
                  <c:v>0.26132684946060097</c:v>
                </c:pt>
                <c:pt idx="1521">
                  <c:v>0.136089578270912</c:v>
                </c:pt>
                <c:pt idx="1522">
                  <c:v>0.30633521080017001</c:v>
                </c:pt>
                <c:pt idx="1523">
                  <c:v>0.83703482151031405</c:v>
                </c:pt>
                <c:pt idx="1524">
                  <c:v>0.30714744329452498</c:v>
                </c:pt>
                <c:pt idx="1525">
                  <c:v>0.22134718298912001</c:v>
                </c:pt>
                <c:pt idx="1526">
                  <c:v>0.38859516382217402</c:v>
                </c:pt>
                <c:pt idx="1527">
                  <c:v>0</c:v>
                </c:pt>
                <c:pt idx="1528">
                  <c:v>0.114135019481182</c:v>
                </c:pt>
                <c:pt idx="1529">
                  <c:v>0.76590907573699896</c:v>
                </c:pt>
                <c:pt idx="1530">
                  <c:v>0.62592005729675204</c:v>
                </c:pt>
                <c:pt idx="1531">
                  <c:v>0.47428718209266602</c:v>
                </c:pt>
                <c:pt idx="1532">
                  <c:v>0.756458580493927</c:v>
                </c:pt>
                <c:pt idx="1533">
                  <c:v>0.263272404670715</c:v>
                </c:pt>
                <c:pt idx="1534">
                  <c:v>0.15714286267757399</c:v>
                </c:pt>
                <c:pt idx="1535">
                  <c:v>0.30106538534164401</c:v>
                </c:pt>
                <c:pt idx="1536">
                  <c:v>0.15714286267757399</c:v>
                </c:pt>
                <c:pt idx="1537">
                  <c:v>0.18844492733478499</c:v>
                </c:pt>
                <c:pt idx="1538">
                  <c:v>0.114135019481182</c:v>
                </c:pt>
                <c:pt idx="1539">
                  <c:v>0.82770270109176602</c:v>
                </c:pt>
                <c:pt idx="1540">
                  <c:v>0.16904196143150299</c:v>
                </c:pt>
                <c:pt idx="1541">
                  <c:v>8.7112173438072205E-2</c:v>
                </c:pt>
                <c:pt idx="1542">
                  <c:v>0.756458580493927</c:v>
                </c:pt>
                <c:pt idx="1543">
                  <c:v>0.23726758360862699</c:v>
                </c:pt>
                <c:pt idx="1544">
                  <c:v>0.35844650864601102</c:v>
                </c:pt>
                <c:pt idx="1545">
                  <c:v>0.93911916017532304</c:v>
                </c:pt>
                <c:pt idx="1546">
                  <c:v>0.45859444141387901</c:v>
                </c:pt>
                <c:pt idx="1547">
                  <c:v>0.88471502065658503</c:v>
                </c:pt>
                <c:pt idx="1548">
                  <c:v>0.21443577110767301</c:v>
                </c:pt>
                <c:pt idx="1549">
                  <c:v>0.40304183959960899</c:v>
                </c:pt>
                <c:pt idx="1550">
                  <c:v>0.18978938460350001</c:v>
                </c:pt>
                <c:pt idx="1551">
                  <c:v>0.88694268465042103</c:v>
                </c:pt>
                <c:pt idx="1552">
                  <c:v>0.75567424297332697</c:v>
                </c:pt>
                <c:pt idx="1553">
                  <c:v>0.169926643371582</c:v>
                </c:pt>
                <c:pt idx="1554">
                  <c:v>0.77210462093353205</c:v>
                </c:pt>
                <c:pt idx="1555">
                  <c:v>0.79964536428451505</c:v>
                </c:pt>
                <c:pt idx="1556">
                  <c:v>0.14628349244594499</c:v>
                </c:pt>
                <c:pt idx="1557">
                  <c:v>0.40949675440788202</c:v>
                </c:pt>
                <c:pt idx="1558">
                  <c:v>0.66776651144027699</c:v>
                </c:pt>
                <c:pt idx="1559">
                  <c:v>0.88694268465042103</c:v>
                </c:pt>
                <c:pt idx="1560">
                  <c:v>0.27599009871482799</c:v>
                </c:pt>
                <c:pt idx="1561">
                  <c:v>0.20065252482890999</c:v>
                </c:pt>
                <c:pt idx="1562">
                  <c:v>6.9468639791011796E-2</c:v>
                </c:pt>
                <c:pt idx="1563">
                  <c:v>0.79964536428451505</c:v>
                </c:pt>
                <c:pt idx="1564">
                  <c:v>0.70786517858505205</c:v>
                </c:pt>
                <c:pt idx="1565">
                  <c:v>0.150468379259109</c:v>
                </c:pt>
                <c:pt idx="1566">
                  <c:v>0.70588237047195401</c:v>
                </c:pt>
                <c:pt idx="1567">
                  <c:v>0.367141813039779</c:v>
                </c:pt>
                <c:pt idx="1568">
                  <c:v>0.81344902515411299</c:v>
                </c:pt>
                <c:pt idx="1569">
                  <c:v>0.15676794946193601</c:v>
                </c:pt>
                <c:pt idx="1570">
                  <c:v>0.52678573131561202</c:v>
                </c:pt>
                <c:pt idx="1571">
                  <c:v>0.253792464733123</c:v>
                </c:pt>
                <c:pt idx="1572">
                  <c:v>0</c:v>
                </c:pt>
                <c:pt idx="1573">
                  <c:v>0.91859823465347201</c:v>
                </c:pt>
                <c:pt idx="1574">
                  <c:v>0.56534391641616799</c:v>
                </c:pt>
                <c:pt idx="1575">
                  <c:v>0.336825281381607</c:v>
                </c:pt>
                <c:pt idx="1576">
                  <c:v>0.64812892675399703</c:v>
                </c:pt>
                <c:pt idx="1577">
                  <c:v>0.87845301628112704</c:v>
                </c:pt>
                <c:pt idx="1578">
                  <c:v>0.57048249244689897</c:v>
                </c:pt>
                <c:pt idx="1579">
                  <c:v>0.69479829072952204</c:v>
                </c:pt>
                <c:pt idx="1580">
                  <c:v>0.40695488452911299</c:v>
                </c:pt>
                <c:pt idx="1581">
                  <c:v>0.69479829072952204</c:v>
                </c:pt>
                <c:pt idx="1582">
                  <c:v>0.86165046691894498</c:v>
                </c:pt>
                <c:pt idx="1583">
                  <c:v>0.91859823465347201</c:v>
                </c:pt>
                <c:pt idx="1584">
                  <c:v>0.59466910362243597</c:v>
                </c:pt>
                <c:pt idx="1585">
                  <c:v>0.35945484042167603</c:v>
                </c:pt>
                <c:pt idx="1586">
                  <c:v>0.106614783406257</c:v>
                </c:pt>
                <c:pt idx="1587">
                  <c:v>0.87845301628112704</c:v>
                </c:pt>
                <c:pt idx="1588">
                  <c:v>0.77436196804046598</c:v>
                </c:pt>
                <c:pt idx="1589">
                  <c:v>0.56633663177490201</c:v>
                </c:pt>
                <c:pt idx="1590">
                  <c:v>0.79799997806548995</c:v>
                </c:pt>
                <c:pt idx="1591">
                  <c:v>0.77602338790893499</c:v>
                </c:pt>
                <c:pt idx="1592">
                  <c:v>0.78537738323211603</c:v>
                </c:pt>
                <c:pt idx="1593">
                  <c:v>0.15505951642990101</c:v>
                </c:pt>
                <c:pt idx="1594">
                  <c:v>0.195506021380424</c:v>
                </c:pt>
                <c:pt idx="1595">
                  <c:v>0.410138249397277</c:v>
                </c:pt>
                <c:pt idx="1596">
                  <c:v>0.16626213490962899</c:v>
                </c:pt>
                <c:pt idx="1597">
                  <c:v>0.85675179958343495</c:v>
                </c:pt>
                <c:pt idx="1598">
                  <c:v>0.84924620389938299</c:v>
                </c:pt>
                <c:pt idx="1599">
                  <c:v>0.22855392098426799</c:v>
                </c:pt>
                <c:pt idx="1600">
                  <c:v>0.7421875</c:v>
                </c:pt>
                <c:pt idx="1601">
                  <c:v>0.78993058204650801</c:v>
                </c:pt>
                <c:pt idx="1602">
                  <c:v>0.219704434275627</c:v>
                </c:pt>
                <c:pt idx="1603">
                  <c:v>0.236771300435066</c:v>
                </c:pt>
                <c:pt idx="1604">
                  <c:v>0.315709978342056</c:v>
                </c:pt>
                <c:pt idx="1605">
                  <c:v>0.236771300435066</c:v>
                </c:pt>
                <c:pt idx="1606">
                  <c:v>0.76043897867202703</c:v>
                </c:pt>
                <c:pt idx="1607">
                  <c:v>0.85675179958343495</c:v>
                </c:pt>
                <c:pt idx="1608">
                  <c:v>0.87528866529464699</c:v>
                </c:pt>
                <c:pt idx="1609">
                  <c:v>8.2239717245101901E-2</c:v>
                </c:pt>
                <c:pt idx="1610">
                  <c:v>0.16112047433853099</c:v>
                </c:pt>
                <c:pt idx="1611">
                  <c:v>0.78993058204650801</c:v>
                </c:pt>
                <c:pt idx="1612">
                  <c:v>0.36554622650146401</c:v>
                </c:pt>
                <c:pt idx="1613">
                  <c:v>0.69718307256698597</c:v>
                </c:pt>
                <c:pt idx="1614">
                  <c:v>0.62013298273086503</c:v>
                </c:pt>
                <c:pt idx="1615">
                  <c:v>0.26332536339759799</c:v>
                </c:pt>
                <c:pt idx="1616">
                  <c:v>0.78540062904357899</c:v>
                </c:pt>
                <c:pt idx="1617">
                  <c:v>0.24942396581172899</c:v>
                </c:pt>
                <c:pt idx="1618">
                  <c:v>0.38918066024780201</c:v>
                </c:pt>
                <c:pt idx="1619">
                  <c:v>0</c:v>
                </c:pt>
                <c:pt idx="1620">
                  <c:v>0.81900453567504805</c:v>
                </c:pt>
                <c:pt idx="1621">
                  <c:v>0.50708699226379395</c:v>
                </c:pt>
                <c:pt idx="1622">
                  <c:v>0.59506398439407304</c:v>
                </c:pt>
                <c:pt idx="1623">
                  <c:v>0.45975378155708302</c:v>
                </c:pt>
                <c:pt idx="1624">
                  <c:v>0.77034586668014504</c:v>
                </c:pt>
                <c:pt idx="1625">
                  <c:v>0.202389702200889</c:v>
                </c:pt>
                <c:pt idx="1626">
                  <c:v>0.100658349692821</c:v>
                </c:pt>
                <c:pt idx="1627">
                  <c:v>0.28868639469146701</c:v>
                </c:pt>
                <c:pt idx="1628">
                  <c:v>0.100658349692821</c:v>
                </c:pt>
                <c:pt idx="1629">
                  <c:v>0.57757824659347501</c:v>
                </c:pt>
                <c:pt idx="1630">
                  <c:v>0.110591903328895</c:v>
                </c:pt>
                <c:pt idx="1631">
                  <c:v>0.76472079753875699</c:v>
                </c:pt>
                <c:pt idx="1632">
                  <c:v>0.313593000173568</c:v>
                </c:pt>
                <c:pt idx="1633">
                  <c:v>8.0152668058872195E-2</c:v>
                </c:pt>
                <c:pt idx="1634">
                  <c:v>0.77034586668014504</c:v>
                </c:pt>
                <c:pt idx="1635">
                  <c:v>0.111035421490669</c:v>
                </c:pt>
                <c:pt idx="1636">
                  <c:v>0.72766220569610596</c:v>
                </c:pt>
                <c:pt idx="1637">
                  <c:v>0.84872823953628496</c:v>
                </c:pt>
                <c:pt idx="1638">
                  <c:v>0.38990384340286199</c:v>
                </c:pt>
                <c:pt idx="1639">
                  <c:v>0.74862635135650601</c:v>
                </c:pt>
                <c:pt idx="1640">
                  <c:v>0.26316753029823298</c:v>
                </c:pt>
                <c:pt idx="1641">
                  <c:v>0.17326545715332001</c:v>
                </c:pt>
                <c:pt idx="1642">
                  <c:v>0.32006919384002602</c:v>
                </c:pt>
                <c:pt idx="1643">
                  <c:v>0.172654688358306</c:v>
                </c:pt>
                <c:pt idx="1644">
                  <c:v>0.248230084776878</c:v>
                </c:pt>
                <c:pt idx="1645">
                  <c:v>0.79286646842956499</c:v>
                </c:pt>
                <c:pt idx="1646">
                  <c:v>8.59375E-2</c:v>
                </c:pt>
                <c:pt idx="1647">
                  <c:v>0.93007516860961903</c:v>
                </c:pt>
                <c:pt idx="1648">
                  <c:v>0.95195198059081998</c:v>
                </c:pt>
                <c:pt idx="1649">
                  <c:v>0.31328806281089699</c:v>
                </c:pt>
                <c:pt idx="1650">
                  <c:v>0.146455228328704</c:v>
                </c:pt>
                <c:pt idx="1651">
                  <c:v>0.53422152996063199</c:v>
                </c:pt>
                <c:pt idx="1652">
                  <c:v>0.146455228328704</c:v>
                </c:pt>
                <c:pt idx="1653">
                  <c:v>0.30751293897628701</c:v>
                </c:pt>
                <c:pt idx="1654">
                  <c:v>0.88025212287902799</c:v>
                </c:pt>
                <c:pt idx="1655">
                  <c:v>0.158793270587921</c:v>
                </c:pt>
                <c:pt idx="1656">
                  <c:v>8.1471137702465002E-2</c:v>
                </c:pt>
                <c:pt idx="1657">
                  <c:v>0.95195198059081998</c:v>
                </c:pt>
                <c:pt idx="1658">
                  <c:v>0.76498240232467596</c:v>
                </c:pt>
                <c:pt idx="1659">
                  <c:v>0.25246194005012501</c:v>
                </c:pt>
                <c:pt idx="1660">
                  <c:v>7.6311260461807195E-2</c:v>
                </c:pt>
                <c:pt idx="1661">
                  <c:v>0.92810457944869995</c:v>
                </c:pt>
                <c:pt idx="1662">
                  <c:v>0.500496506690979</c:v>
                </c:pt>
                <c:pt idx="1663">
                  <c:v>0.92234331369400002</c:v>
                </c:pt>
                <c:pt idx="1664">
                  <c:v>0.25</c:v>
                </c:pt>
                <c:pt idx="1665">
                  <c:v>0.45607516169548001</c:v>
                </c:pt>
                <c:pt idx="1666">
                  <c:v>0.37580385804176297</c:v>
                </c:pt>
                <c:pt idx="1667">
                  <c:v>5.5901911109685898E-2</c:v>
                </c:pt>
                <c:pt idx="1668">
                  <c:v>0.94999998807907104</c:v>
                </c:pt>
                <c:pt idx="1669">
                  <c:v>0.91972786188125599</c:v>
                </c:pt>
                <c:pt idx="1670">
                  <c:v>8.0555558204650796E-2</c:v>
                </c:pt>
                <c:pt idx="1671">
                  <c:v>0.869418144226074</c:v>
                </c:pt>
                <c:pt idx="1672">
                  <c:v>0.978854000568389</c:v>
                </c:pt>
                <c:pt idx="1673">
                  <c:v>0.55949658155441195</c:v>
                </c:pt>
                <c:pt idx="1674">
                  <c:v>0.19410480558872201</c:v>
                </c:pt>
                <c:pt idx="1675">
                  <c:v>0.37775892019271801</c:v>
                </c:pt>
                <c:pt idx="1676">
                  <c:v>0.19410480558872201</c:v>
                </c:pt>
                <c:pt idx="1677">
                  <c:v>0.94999998807907104</c:v>
                </c:pt>
                <c:pt idx="1678">
                  <c:v>0.94533336162567105</c:v>
                </c:pt>
                <c:pt idx="1679">
                  <c:v>0.26167315244674599</c:v>
                </c:pt>
                <c:pt idx="1680">
                  <c:v>7.2587914764881106E-2</c:v>
                </c:pt>
                <c:pt idx="1681">
                  <c:v>0.978854000568389</c:v>
                </c:pt>
                <c:pt idx="1682">
                  <c:v>0.17830330133438099</c:v>
                </c:pt>
                <c:pt idx="1683">
                  <c:v>0.84116649627685502</c:v>
                </c:pt>
                <c:pt idx="1684">
                  <c:v>0.34394761919975197</c:v>
                </c:pt>
                <c:pt idx="1685">
                  <c:v>0.84964412450790405</c:v>
                </c:pt>
                <c:pt idx="1686">
                  <c:v>0.45850974321365301</c:v>
                </c:pt>
                <c:pt idx="1687">
                  <c:v>0.90326631069183305</c:v>
                </c:pt>
                <c:pt idx="1688">
                  <c:v>0.157871723175048</c:v>
                </c:pt>
                <c:pt idx="1689">
                  <c:v>5.2826199680566701E-4</c:v>
                </c:pt>
                <c:pt idx="1690">
                  <c:v>0.38474145531654302</c:v>
                </c:pt>
                <c:pt idx="1691">
                  <c:v>0.169709742069244</c:v>
                </c:pt>
                <c:pt idx="1692">
                  <c:v>0.844709873199462</c:v>
                </c:pt>
                <c:pt idx="1693">
                  <c:v>0.77593010663986195</c:v>
                </c:pt>
                <c:pt idx="1694">
                  <c:v>0.21899528801441101</c:v>
                </c:pt>
                <c:pt idx="1695">
                  <c:v>0.78092181682586603</c:v>
                </c:pt>
                <c:pt idx="1696">
                  <c:v>0.82289355993270796</c:v>
                </c:pt>
                <c:pt idx="1697">
                  <c:v>9.5726497471332495E-2</c:v>
                </c:pt>
                <c:pt idx="1698">
                  <c:v>0.242050215601921</c:v>
                </c:pt>
                <c:pt idx="1699">
                  <c:v>0.3125</c:v>
                </c:pt>
                <c:pt idx="1700">
                  <c:v>0.242050215601921</c:v>
                </c:pt>
                <c:pt idx="1701">
                  <c:v>0.75992870330810502</c:v>
                </c:pt>
                <c:pt idx="1702">
                  <c:v>0.844709873199462</c:v>
                </c:pt>
                <c:pt idx="1703">
                  <c:v>0.86226201057434004</c:v>
                </c:pt>
                <c:pt idx="1704">
                  <c:v>0.177700355648994</c:v>
                </c:pt>
                <c:pt idx="1705">
                  <c:v>3.6405723541975001E-2</c:v>
                </c:pt>
                <c:pt idx="1706">
                  <c:v>0.82289355993270796</c:v>
                </c:pt>
                <c:pt idx="1707">
                  <c:v>0.58004051446914595</c:v>
                </c:pt>
                <c:pt idx="1708">
                  <c:v>0.23770801723003299</c:v>
                </c:pt>
                <c:pt idx="1709">
                  <c:v>0.17739844322204501</c:v>
                </c:pt>
                <c:pt idx="1710">
                  <c:v>0.26324236392974798</c:v>
                </c:pt>
                <c:pt idx="1711">
                  <c:v>0.82936012744903498</c:v>
                </c:pt>
                <c:pt idx="1712">
                  <c:v>0.18976575136184601</c:v>
                </c:pt>
                <c:pt idx="1713">
                  <c:v>0.41829711198806702</c:v>
                </c:pt>
                <c:pt idx="1714">
                  <c:v>4.54292073845863E-2</c:v>
                </c:pt>
                <c:pt idx="1715">
                  <c:v>0.83421051502227705</c:v>
                </c:pt>
                <c:pt idx="1716">
                  <c:v>0.310430467128753</c:v>
                </c:pt>
                <c:pt idx="1717">
                  <c:v>0.178235724568367</c:v>
                </c:pt>
                <c:pt idx="1718">
                  <c:v>0.50978374481201105</c:v>
                </c:pt>
                <c:pt idx="1719">
                  <c:v>0.88452088832855202</c:v>
                </c:pt>
                <c:pt idx="1720">
                  <c:v>0.23033940792083701</c:v>
                </c:pt>
                <c:pt idx="1721">
                  <c:v>9.8418973386287606E-2</c:v>
                </c:pt>
                <c:pt idx="1722">
                  <c:v>0.47669664025306702</c:v>
                </c:pt>
                <c:pt idx="1723">
                  <c:v>9.8418973386287606E-2</c:v>
                </c:pt>
                <c:pt idx="1724">
                  <c:v>0.17714087665080999</c:v>
                </c:pt>
                <c:pt idx="1725">
                  <c:v>7.5871631503105094E-2</c:v>
                </c:pt>
                <c:pt idx="1726">
                  <c:v>0.76890307664871205</c:v>
                </c:pt>
                <c:pt idx="1727">
                  <c:v>9.2744693160056998E-2</c:v>
                </c:pt>
                <c:pt idx="1728">
                  <c:v>9.3536123633384705E-2</c:v>
                </c:pt>
                <c:pt idx="1729">
                  <c:v>0.88452088832855202</c:v>
                </c:pt>
                <c:pt idx="1730">
                  <c:v>0.17381785809993699</c:v>
                </c:pt>
                <c:pt idx="1731">
                  <c:v>0.242236018180847</c:v>
                </c:pt>
                <c:pt idx="1732">
                  <c:v>0.65065068006515503</c:v>
                </c:pt>
                <c:pt idx="1733">
                  <c:v>0.30464777350425698</c:v>
                </c:pt>
                <c:pt idx="1734">
                  <c:v>0.83414340019225997</c:v>
                </c:pt>
                <c:pt idx="1735">
                  <c:v>0.17593643069267201</c:v>
                </c:pt>
                <c:pt idx="1736">
                  <c:v>0.101825840771198</c:v>
                </c:pt>
                <c:pt idx="1737">
                  <c:v>0.41495975852012601</c:v>
                </c:pt>
                <c:pt idx="1738">
                  <c:v>0.21079544723033899</c:v>
                </c:pt>
                <c:pt idx="1739">
                  <c:v>0.82681566476821899</c:v>
                </c:pt>
                <c:pt idx="1740">
                  <c:v>0.65046298503875699</c:v>
                </c:pt>
                <c:pt idx="1741">
                  <c:v>0.48443487286567599</c:v>
                </c:pt>
                <c:pt idx="1742">
                  <c:v>0.58715081214904696</c:v>
                </c:pt>
                <c:pt idx="1743">
                  <c:v>0.81399780511856001</c:v>
                </c:pt>
                <c:pt idx="1744">
                  <c:v>0.18707990646362299</c:v>
                </c:pt>
                <c:pt idx="1745">
                  <c:v>0.148033931851387</c:v>
                </c:pt>
                <c:pt idx="1746">
                  <c:v>0.50594735145568803</c:v>
                </c:pt>
                <c:pt idx="1747">
                  <c:v>0.148033931851387</c:v>
                </c:pt>
                <c:pt idx="1748">
                  <c:v>0.19847191870212499</c:v>
                </c:pt>
                <c:pt idx="1749">
                  <c:v>0.52008241415023804</c:v>
                </c:pt>
                <c:pt idx="1750">
                  <c:v>0.82235360145568803</c:v>
                </c:pt>
                <c:pt idx="1751">
                  <c:v>0.167266190052032</c:v>
                </c:pt>
                <c:pt idx="1752">
                  <c:v>8.7034098803996998E-2</c:v>
                </c:pt>
                <c:pt idx="1753">
                  <c:v>0.81399780511856001</c:v>
                </c:pt>
                <c:pt idx="1754">
                  <c:v>0.85231786966323797</c:v>
                </c:pt>
                <c:pt idx="1755">
                  <c:v>0.25556093454360901</c:v>
                </c:pt>
                <c:pt idx="1756">
                  <c:v>0.93413388729095403</c:v>
                </c:pt>
                <c:pt idx="1757">
                  <c:v>0.39928570389747597</c:v>
                </c:pt>
                <c:pt idx="1758">
                  <c:v>0.89290881156921298</c:v>
                </c:pt>
                <c:pt idx="1759">
                  <c:v>0.23211853206157601</c:v>
                </c:pt>
                <c:pt idx="1760">
                  <c:v>0.42141622304916299</c:v>
                </c:pt>
                <c:pt idx="1761">
                  <c:v>0.44346290826797402</c:v>
                </c:pt>
                <c:pt idx="1762">
                  <c:v>0.594082832336425</c:v>
                </c:pt>
                <c:pt idx="1763">
                  <c:v>0.92271405458450295</c:v>
                </c:pt>
                <c:pt idx="1764">
                  <c:v>0.80134558677673295</c:v>
                </c:pt>
                <c:pt idx="1765">
                  <c:v>0.209870845079422</c:v>
                </c:pt>
                <c:pt idx="1766">
                  <c:v>0.883561670780181</c:v>
                </c:pt>
                <c:pt idx="1767">
                  <c:v>0.96601206064224199</c:v>
                </c:pt>
                <c:pt idx="1768">
                  <c:v>0.64409935474395696</c:v>
                </c:pt>
                <c:pt idx="1769">
                  <c:v>0.18005539476871399</c:v>
                </c:pt>
                <c:pt idx="1770">
                  <c:v>0.37911334633827198</c:v>
                </c:pt>
                <c:pt idx="1771">
                  <c:v>0.18005539476871399</c:v>
                </c:pt>
                <c:pt idx="1772">
                  <c:v>0.92271405458450295</c:v>
                </c:pt>
                <c:pt idx="1773">
                  <c:v>0.904482781887054</c:v>
                </c:pt>
                <c:pt idx="1774">
                  <c:v>0.234267458319664</c:v>
                </c:pt>
                <c:pt idx="1775">
                  <c:v>7.3447637259960105E-2</c:v>
                </c:pt>
                <c:pt idx="1776">
                  <c:v>0.96601206064224199</c:v>
                </c:pt>
                <c:pt idx="1777">
                  <c:v>0.18306010961532501</c:v>
                </c:pt>
                <c:pt idx="1778">
                  <c:v>0.52410835027694702</c:v>
                </c:pt>
                <c:pt idx="1779">
                  <c:v>0.674005687236785</c:v>
                </c:pt>
                <c:pt idx="1780">
                  <c:v>0.57250654697418202</c:v>
                </c:pt>
                <c:pt idx="1781">
                  <c:v>0.26499456167221003</c:v>
                </c:pt>
                <c:pt idx="1782">
                  <c:v>0.32668977975845298</c:v>
                </c:pt>
                <c:pt idx="1783">
                  <c:v>0.49023231863975503</c:v>
                </c:pt>
                <c:pt idx="1784">
                  <c:v>0.32420676946639998</c:v>
                </c:pt>
                <c:pt idx="1785">
                  <c:v>0.1241170540452</c:v>
                </c:pt>
                <c:pt idx="1786">
                  <c:v>0.29054054617881703</c:v>
                </c:pt>
                <c:pt idx="1787">
                  <c:v>0.65726375579833896</c:v>
                </c:pt>
                <c:pt idx="1788">
                  <c:v>0.38812500238418501</c:v>
                </c:pt>
                <c:pt idx="1789">
                  <c:v>0.73060345649719205</c:v>
                </c:pt>
                <c:pt idx="1790">
                  <c:v>0.68291789293289096</c:v>
                </c:pt>
                <c:pt idx="1791">
                  <c:v>0.37415882945060702</c:v>
                </c:pt>
                <c:pt idx="1792">
                  <c:v>0.85593903064727705</c:v>
                </c:pt>
                <c:pt idx="1793">
                  <c:v>0.50238376855850198</c:v>
                </c:pt>
                <c:pt idx="1794">
                  <c:v>0.85593903064727705</c:v>
                </c:pt>
                <c:pt idx="1795">
                  <c:v>0.58182406425475997</c:v>
                </c:pt>
                <c:pt idx="1796">
                  <c:v>0.30594217777252197</c:v>
                </c:pt>
                <c:pt idx="1797">
                  <c:v>0.29580348730087203</c:v>
                </c:pt>
                <c:pt idx="1798">
                  <c:v>0.27981927990913302</c:v>
                </c:pt>
                <c:pt idx="1799">
                  <c:v>7.2727270424365997E-2</c:v>
                </c:pt>
                <c:pt idx="1800">
                  <c:v>0.68291789293289096</c:v>
                </c:pt>
                <c:pt idx="1801">
                  <c:v>0.67344754934310902</c:v>
                </c:pt>
                <c:pt idx="1802">
                  <c:v>0.61870896816253595</c:v>
                </c:pt>
                <c:pt idx="1803">
                  <c:v>0.209969207644462</c:v>
                </c:pt>
                <c:pt idx="1804">
                  <c:v>0.90031057596206598</c:v>
                </c:pt>
                <c:pt idx="1805">
                  <c:v>0.42728054523468001</c:v>
                </c:pt>
                <c:pt idx="1806">
                  <c:v>0.87639403343200595</c:v>
                </c:pt>
                <c:pt idx="1807">
                  <c:v>0.243060037493705</c:v>
                </c:pt>
                <c:pt idx="1808">
                  <c:v>0</c:v>
                </c:pt>
                <c:pt idx="1809">
                  <c:v>0.37173911929130499</c:v>
                </c:pt>
                <c:pt idx="1810">
                  <c:v>6.5686278045177404E-2</c:v>
                </c:pt>
                <c:pt idx="1811">
                  <c:v>0.85035628080367998</c:v>
                </c:pt>
                <c:pt idx="1812">
                  <c:v>0.74582839012145996</c:v>
                </c:pt>
                <c:pt idx="1813">
                  <c:v>0.48127430677413902</c:v>
                </c:pt>
                <c:pt idx="1814">
                  <c:v>0.70430105924606301</c:v>
                </c:pt>
                <c:pt idx="1815">
                  <c:v>0.90286624431610096</c:v>
                </c:pt>
                <c:pt idx="1816">
                  <c:v>0.70362663269042902</c:v>
                </c:pt>
                <c:pt idx="1817">
                  <c:v>0.85490798950195301</c:v>
                </c:pt>
                <c:pt idx="1818">
                  <c:v>0.33430913090705799</c:v>
                </c:pt>
                <c:pt idx="1819">
                  <c:v>0.85490798950195301</c:v>
                </c:pt>
                <c:pt idx="1820">
                  <c:v>0.26630920171737599</c:v>
                </c:pt>
                <c:pt idx="1821">
                  <c:v>0.85035628080367998</c:v>
                </c:pt>
                <c:pt idx="1822">
                  <c:v>0.72981196641921997</c:v>
                </c:pt>
                <c:pt idx="1823">
                  <c:v>0.247651576995849</c:v>
                </c:pt>
                <c:pt idx="1824">
                  <c:v>0.130178913474082</c:v>
                </c:pt>
                <c:pt idx="1825">
                  <c:v>0.90286624431610096</c:v>
                </c:pt>
                <c:pt idx="1826">
                  <c:v>0.268794566392898</c:v>
                </c:pt>
                <c:pt idx="1827">
                  <c:v>0.24424034357070901</c:v>
                </c:pt>
                <c:pt idx="1828">
                  <c:v>0.14372138679027499</c:v>
                </c:pt>
                <c:pt idx="1829">
                  <c:v>0.68531167507171598</c:v>
                </c:pt>
                <c:pt idx="1830">
                  <c:v>0.16484576463699299</c:v>
                </c:pt>
                <c:pt idx="1831">
                  <c:v>0.11191509664058601</c:v>
                </c:pt>
                <c:pt idx="1832">
                  <c:v>9.9137932062149006E-2</c:v>
                </c:pt>
                <c:pt idx="1833">
                  <c:v>0.19211065769195501</c:v>
                </c:pt>
                <c:pt idx="1834">
                  <c:v>0.22584626078605599</c:v>
                </c:pt>
                <c:pt idx="1835">
                  <c:v>0.17544987797737099</c:v>
                </c:pt>
                <c:pt idx="1836">
                  <c:v>0.20171026885509399</c:v>
                </c:pt>
                <c:pt idx="1837">
                  <c:v>0.36515471339225702</c:v>
                </c:pt>
                <c:pt idx="1838">
                  <c:v>0.28208845853805498</c:v>
                </c:pt>
                <c:pt idx="1839">
                  <c:v>0.30453306436538602</c:v>
                </c:pt>
                <c:pt idx="1840">
                  <c:v>0.22595818340778301</c:v>
                </c:pt>
                <c:pt idx="1841">
                  <c:v>0.12669837474822901</c:v>
                </c:pt>
                <c:pt idx="1842">
                  <c:v>0.17978964745998299</c:v>
                </c:pt>
                <c:pt idx="1843">
                  <c:v>0.12669837474822901</c:v>
                </c:pt>
                <c:pt idx="1844">
                  <c:v>0.144303798675537</c:v>
                </c:pt>
                <c:pt idx="1845">
                  <c:v>0.269490987062454</c:v>
                </c:pt>
                <c:pt idx="1846">
                  <c:v>0.79562211036682096</c:v>
                </c:pt>
                <c:pt idx="1847">
                  <c:v>8.1462711095809902E-3</c:v>
                </c:pt>
                <c:pt idx="1848">
                  <c:v>5.7053942233324002E-2</c:v>
                </c:pt>
                <c:pt idx="1849">
                  <c:v>0.30453306436538602</c:v>
                </c:pt>
                <c:pt idx="1850">
                  <c:v>0.73498374223709095</c:v>
                </c:pt>
                <c:pt idx="1851">
                  <c:v>0.59406131505966098</c:v>
                </c:pt>
                <c:pt idx="1852">
                  <c:v>0.768992960453033</c:v>
                </c:pt>
                <c:pt idx="1853">
                  <c:v>0.28887042403221103</c:v>
                </c:pt>
                <c:pt idx="1854">
                  <c:v>0.78993535041809004</c:v>
                </c:pt>
                <c:pt idx="1855">
                  <c:v>0.23858173191547299</c:v>
                </c:pt>
                <c:pt idx="1856">
                  <c:v>0.25603863596916199</c:v>
                </c:pt>
                <c:pt idx="1857">
                  <c:v>0.122539117932319</c:v>
                </c:pt>
                <c:pt idx="1858">
                  <c:v>5.6572925299406003E-2</c:v>
                </c:pt>
                <c:pt idx="1859">
                  <c:v>0.36205533146858199</c:v>
                </c:pt>
                <c:pt idx="1860">
                  <c:v>0.34969207644462502</c:v>
                </c:pt>
                <c:pt idx="1861">
                  <c:v>0.388695389032363</c:v>
                </c:pt>
                <c:pt idx="1862">
                  <c:v>0.75044524669647195</c:v>
                </c:pt>
                <c:pt idx="1863">
                  <c:v>0.66133844852447499</c:v>
                </c:pt>
                <c:pt idx="1864">
                  <c:v>0.63567733764648404</c:v>
                </c:pt>
                <c:pt idx="1865">
                  <c:v>0.120779618620872</c:v>
                </c:pt>
                <c:pt idx="1866">
                  <c:v>0.226780995726585</c:v>
                </c:pt>
                <c:pt idx="1867">
                  <c:v>0.120779618620872</c:v>
                </c:pt>
                <c:pt idx="1868">
                  <c:v>0.73493975400924605</c:v>
                </c:pt>
                <c:pt idx="1869">
                  <c:v>0.36205533146858199</c:v>
                </c:pt>
                <c:pt idx="1870">
                  <c:v>0.33555132150650002</c:v>
                </c:pt>
                <c:pt idx="1871">
                  <c:v>0.10480132699012699</c:v>
                </c:pt>
                <c:pt idx="1872">
                  <c:v>7.70118758082389E-2</c:v>
                </c:pt>
                <c:pt idx="1873">
                  <c:v>0.66133844852447499</c:v>
                </c:pt>
                <c:pt idx="1874">
                  <c:v>0.79605263471603305</c:v>
                </c:pt>
                <c:pt idx="1875">
                  <c:v>0.194749996066093</c:v>
                </c:pt>
                <c:pt idx="1876">
                  <c:v>0.80670815706252996</c:v>
                </c:pt>
                <c:pt idx="1877">
                  <c:v>0.33325073122978199</c:v>
                </c:pt>
                <c:pt idx="1878">
                  <c:v>0.80296897888183505</c:v>
                </c:pt>
                <c:pt idx="1879">
                  <c:v>0.328172206878662</c:v>
                </c:pt>
                <c:pt idx="1880">
                  <c:v>0.46860677003860401</c:v>
                </c:pt>
                <c:pt idx="1881">
                  <c:v>0.35922947525978</c:v>
                </c:pt>
                <c:pt idx="1882">
                  <c:v>0.55529129505157404</c:v>
                </c:pt>
                <c:pt idx="1883">
                  <c:v>0.83216291666030795</c:v>
                </c:pt>
                <c:pt idx="1884">
                  <c:v>0.82900279760360696</c:v>
                </c:pt>
                <c:pt idx="1885">
                  <c:v>0.40090090036392201</c:v>
                </c:pt>
                <c:pt idx="1886">
                  <c:v>0.30035972595214799</c:v>
                </c:pt>
                <c:pt idx="1887">
                  <c:v>0.85393255949020297</c:v>
                </c:pt>
                <c:pt idx="1888">
                  <c:v>0.27908986806869501</c:v>
                </c:pt>
                <c:pt idx="1889">
                  <c:v>0.19335760176181699</c:v>
                </c:pt>
                <c:pt idx="1890">
                  <c:v>0.31530782580375599</c:v>
                </c:pt>
                <c:pt idx="1891">
                  <c:v>0.19335760176181699</c:v>
                </c:pt>
                <c:pt idx="1892">
                  <c:v>0.73973041772842396</c:v>
                </c:pt>
                <c:pt idx="1893">
                  <c:v>0.83216291666030795</c:v>
                </c:pt>
                <c:pt idx="1894">
                  <c:v>0.18398179113864899</c:v>
                </c:pt>
                <c:pt idx="1895">
                  <c:v>0.18471479415893499</c:v>
                </c:pt>
                <c:pt idx="1896">
                  <c:v>9.5153063535690294E-2</c:v>
                </c:pt>
                <c:pt idx="1897">
                  <c:v>0.85393255949020297</c:v>
                </c:pt>
                <c:pt idx="1898">
                  <c:v>0.323272734880447</c:v>
                </c:pt>
                <c:pt idx="1899">
                  <c:v>0.13792452216148299</c:v>
                </c:pt>
                <c:pt idx="1900">
                  <c:v>0.17552366852760301</c:v>
                </c:pt>
                <c:pt idx="1901">
                  <c:v>0.30108410120010298</c:v>
                </c:pt>
                <c:pt idx="1902">
                  <c:v>0.77202200889587402</c:v>
                </c:pt>
                <c:pt idx="1903">
                  <c:v>0.23121547698974601</c:v>
                </c:pt>
                <c:pt idx="1904">
                  <c:v>0.26934939622879001</c:v>
                </c:pt>
                <c:pt idx="1905">
                  <c:v>0.26783573627471902</c:v>
                </c:pt>
                <c:pt idx="1906">
                  <c:v>0.13276514410972501</c:v>
                </c:pt>
                <c:pt idx="1907">
                  <c:v>0.83634430170059204</c:v>
                </c:pt>
                <c:pt idx="1908">
                  <c:v>0.66335916519164995</c:v>
                </c:pt>
                <c:pt idx="1909">
                  <c:v>0.69114965200424106</c:v>
                </c:pt>
                <c:pt idx="1910">
                  <c:v>0.70237052440643299</c:v>
                </c:pt>
                <c:pt idx="1911">
                  <c:v>0.68690371513366699</c:v>
                </c:pt>
                <c:pt idx="1912">
                  <c:v>0.190236896276474</c:v>
                </c:pt>
                <c:pt idx="1913">
                  <c:v>0.12127236276865</c:v>
                </c:pt>
                <c:pt idx="1914">
                  <c:v>0.31020680069923401</c:v>
                </c:pt>
                <c:pt idx="1915">
                  <c:v>0.12127236276865</c:v>
                </c:pt>
                <c:pt idx="1916">
                  <c:v>0.20373797416687001</c:v>
                </c:pt>
                <c:pt idx="1917">
                  <c:v>0.83634430170059204</c:v>
                </c:pt>
                <c:pt idx="1918">
                  <c:v>0.35353159904479903</c:v>
                </c:pt>
                <c:pt idx="1919">
                  <c:v>5.41448825970292E-3</c:v>
                </c:pt>
                <c:pt idx="1920">
                  <c:v>7.4334599077701499E-2</c:v>
                </c:pt>
                <c:pt idx="1921">
                  <c:v>0.68690371513366699</c:v>
                </c:pt>
                <c:pt idx="1922">
                  <c:v>0.11817368119955</c:v>
                </c:pt>
                <c:pt idx="1923">
                  <c:v>0.580805122852325</c:v>
                </c:pt>
                <c:pt idx="1924">
                  <c:v>9.7922191023826599E-2</c:v>
                </c:pt>
                <c:pt idx="1925">
                  <c:v>0.108878090977668</c:v>
                </c:pt>
                <c:pt idx="1926">
                  <c:v>0.75993591547012296</c:v>
                </c:pt>
                <c:pt idx="1927">
                  <c:v>0.13002873957157099</c:v>
                </c:pt>
                <c:pt idx="1928">
                  <c:v>0.18477508425712499</c:v>
                </c:pt>
                <c:pt idx="1929">
                  <c:v>0.34710571169853199</c:v>
                </c:pt>
                <c:pt idx="1930">
                  <c:v>0.29480940103530801</c:v>
                </c:pt>
                <c:pt idx="1931">
                  <c:v>0.121436111629009</c:v>
                </c:pt>
                <c:pt idx="1932">
                  <c:v>0.86304646730422896</c:v>
                </c:pt>
                <c:pt idx="1933">
                  <c:v>0.79685407876968295</c:v>
                </c:pt>
                <c:pt idx="1934">
                  <c:v>0.168991893529891</c:v>
                </c:pt>
                <c:pt idx="1935">
                  <c:v>0.61406248807907104</c:v>
                </c:pt>
                <c:pt idx="1936">
                  <c:v>0.95771515369415205</c:v>
                </c:pt>
                <c:pt idx="1937">
                  <c:v>0.86194032430648804</c:v>
                </c:pt>
                <c:pt idx="1938">
                  <c:v>0.54743188619613603</c:v>
                </c:pt>
                <c:pt idx="1939">
                  <c:v>0.86194032430648804</c:v>
                </c:pt>
                <c:pt idx="1940">
                  <c:v>0.78571426868438698</c:v>
                </c:pt>
                <c:pt idx="1941">
                  <c:v>0.390827506780624</c:v>
                </c:pt>
                <c:pt idx="1942">
                  <c:v>0.17334575951099301</c:v>
                </c:pt>
                <c:pt idx="1943">
                  <c:v>6.3327029347419697E-2</c:v>
                </c:pt>
                <c:pt idx="1944">
                  <c:v>0.95771515369415205</c:v>
                </c:pt>
                <c:pt idx="1945">
                  <c:v>0.68523949384689298</c:v>
                </c:pt>
                <c:pt idx="1946">
                  <c:v>0.58123314380645696</c:v>
                </c:pt>
                <c:pt idx="1947">
                  <c:v>0.90824621915817205</c:v>
                </c:pt>
                <c:pt idx="1948">
                  <c:v>0.47573655843734702</c:v>
                </c:pt>
                <c:pt idx="1949">
                  <c:v>0.83898305892944303</c:v>
                </c:pt>
                <c:pt idx="1950">
                  <c:v>0.20651027560234</c:v>
                </c:pt>
                <c:pt idx="1951">
                  <c:v>0.32300746440887401</c:v>
                </c:pt>
                <c:pt idx="1952">
                  <c:v>0.22677437961101499</c:v>
                </c:pt>
                <c:pt idx="1953">
                  <c:v>0.59862387180328303</c:v>
                </c:pt>
                <c:pt idx="1954">
                  <c:v>0.30358436703681901</c:v>
                </c:pt>
                <c:pt idx="1955">
                  <c:v>0.87697070837020796</c:v>
                </c:pt>
                <c:pt idx="1956">
                  <c:v>0.25477707386016801</c:v>
                </c:pt>
                <c:pt idx="1957">
                  <c:v>0.74475717544555597</c:v>
                </c:pt>
                <c:pt idx="1958">
                  <c:v>0.81877112388610795</c:v>
                </c:pt>
                <c:pt idx="1959">
                  <c:v>0.14993238449096599</c:v>
                </c:pt>
                <c:pt idx="1960">
                  <c:v>0.28155818581581099</c:v>
                </c:pt>
                <c:pt idx="1961">
                  <c:v>0.14993238449096599</c:v>
                </c:pt>
                <c:pt idx="1962">
                  <c:v>0.909526467323303</c:v>
                </c:pt>
                <c:pt idx="1963">
                  <c:v>0.241642951965332</c:v>
                </c:pt>
                <c:pt idx="1964">
                  <c:v>0.29348602890968301</c:v>
                </c:pt>
                <c:pt idx="1965">
                  <c:v>0.18366141617298101</c:v>
                </c:pt>
                <c:pt idx="1966">
                  <c:v>0.11248073726892401</c:v>
                </c:pt>
                <c:pt idx="1967">
                  <c:v>0.81877112388610795</c:v>
                </c:pt>
                <c:pt idx="1968">
                  <c:v>0.51793247461318903</c:v>
                </c:pt>
                <c:pt idx="1969">
                  <c:v>0.66841739416122403</c:v>
                </c:pt>
                <c:pt idx="1970">
                  <c:v>0.39090910553932101</c:v>
                </c:pt>
                <c:pt idx="1971">
                  <c:v>0.301151752471923</c:v>
                </c:pt>
                <c:pt idx="1972">
                  <c:v>0.43083125352859403</c:v>
                </c:pt>
                <c:pt idx="1973">
                  <c:v>0.65146577358245805</c:v>
                </c:pt>
                <c:pt idx="1974">
                  <c:v>0.282146155834198</c:v>
                </c:pt>
                <c:pt idx="1975">
                  <c:v>0.31168121099472001</c:v>
                </c:pt>
                <c:pt idx="1976">
                  <c:v>0.50171232223510698</c:v>
                </c:pt>
                <c:pt idx="1977">
                  <c:v>0.73070740699768</c:v>
                </c:pt>
                <c:pt idx="1978">
                  <c:v>0.425599426031112</c:v>
                </c:pt>
                <c:pt idx="1979">
                  <c:v>0.65214288234710605</c:v>
                </c:pt>
                <c:pt idx="1980">
                  <c:v>0.50539571046829201</c:v>
                </c:pt>
                <c:pt idx="1981">
                  <c:v>0.63705033063888505</c:v>
                </c:pt>
                <c:pt idx="1982">
                  <c:v>0.17282082140445701</c:v>
                </c:pt>
                <c:pt idx="1983">
                  <c:v>0.34948652982711698</c:v>
                </c:pt>
                <c:pt idx="1984">
                  <c:v>0.49332523345947199</c:v>
                </c:pt>
                <c:pt idx="1985">
                  <c:v>0.34948652982711698</c:v>
                </c:pt>
                <c:pt idx="1986">
                  <c:v>0.73070740699768</c:v>
                </c:pt>
                <c:pt idx="1987">
                  <c:v>0.5343878865242</c:v>
                </c:pt>
                <c:pt idx="1988">
                  <c:v>0.374821186065673</c:v>
                </c:pt>
                <c:pt idx="1989">
                  <c:v>5.0059240311384201E-2</c:v>
                </c:pt>
                <c:pt idx="1990">
                  <c:v>0.63705033063888505</c:v>
                </c:pt>
                <c:pt idx="1991">
                  <c:v>0.63480842113494795</c:v>
                </c:pt>
                <c:pt idx="1992">
                  <c:v>0.51817792654037398</c:v>
                </c:pt>
                <c:pt idx="1993">
                  <c:v>0.71243655681610096</c:v>
                </c:pt>
                <c:pt idx="1994">
                  <c:v>0.17310252785682601</c:v>
                </c:pt>
                <c:pt idx="1995">
                  <c:v>0.66219514608383101</c:v>
                </c:pt>
                <c:pt idx="1996">
                  <c:v>0.22222222387790599</c:v>
                </c:pt>
                <c:pt idx="1997">
                  <c:v>8.1946542486548406E-3</c:v>
                </c:pt>
                <c:pt idx="1998">
                  <c:v>0.12689393758773801</c:v>
                </c:pt>
                <c:pt idx="1999">
                  <c:v>0.72228145599365201</c:v>
                </c:pt>
                <c:pt idx="2000">
                  <c:v>0.162277817726135</c:v>
                </c:pt>
                <c:pt idx="2001">
                  <c:v>0.83142703771591098</c:v>
                </c:pt>
                <c:pt idx="2002">
                  <c:v>0.64050751924514704</c:v>
                </c:pt>
                <c:pt idx="2003">
                  <c:v>0.70745748281478804</c:v>
                </c:pt>
                <c:pt idx="2004">
                  <c:v>0.68172985315322798</c:v>
                </c:pt>
                <c:pt idx="2005">
                  <c:v>0.79654252529144198</c:v>
                </c:pt>
                <c:pt idx="2006">
                  <c:v>0.17588028311729401</c:v>
                </c:pt>
                <c:pt idx="2007">
                  <c:v>0.28891292214393599</c:v>
                </c:pt>
                <c:pt idx="2008">
                  <c:v>0.17588028311729401</c:v>
                </c:pt>
                <c:pt idx="2009">
                  <c:v>0.713062644004821</c:v>
                </c:pt>
                <c:pt idx="2010">
                  <c:v>0.31235477328300398</c:v>
                </c:pt>
                <c:pt idx="2011">
                  <c:v>0.34364080429077098</c:v>
                </c:pt>
                <c:pt idx="2012">
                  <c:v>0.114122927188873</c:v>
                </c:pt>
                <c:pt idx="2013">
                  <c:v>0.121730767190456</c:v>
                </c:pt>
                <c:pt idx="2014">
                  <c:v>0.68172985315322798</c:v>
                </c:pt>
                <c:pt idx="2015">
                  <c:v>9.9812559783458696E-2</c:v>
                </c:pt>
                <c:pt idx="2016">
                  <c:v>0.268060833215713</c:v>
                </c:pt>
                <c:pt idx="2017">
                  <c:v>0.14020912349223999</c:v>
                </c:pt>
                <c:pt idx="2018">
                  <c:v>0.47597190737724299</c:v>
                </c:pt>
                <c:pt idx="2019">
                  <c:v>0.17926828563213301</c:v>
                </c:pt>
                <c:pt idx="2020">
                  <c:v>0.182909086346626</c:v>
                </c:pt>
                <c:pt idx="2021">
                  <c:v>0.39982029795646601</c:v>
                </c:pt>
                <c:pt idx="2022">
                  <c:v>0.362767934799194</c:v>
                </c:pt>
                <c:pt idx="2023">
                  <c:v>0.172647058963775</c:v>
                </c:pt>
                <c:pt idx="2024">
                  <c:v>0.82553958892822199</c:v>
                </c:pt>
                <c:pt idx="2025">
                  <c:v>0.85826212167739802</c:v>
                </c:pt>
                <c:pt idx="2026">
                  <c:v>0.211612284183502</c:v>
                </c:pt>
                <c:pt idx="2027">
                  <c:v>0.62401574850082397</c:v>
                </c:pt>
                <c:pt idx="2028">
                  <c:v>0.491233021020889</c:v>
                </c:pt>
                <c:pt idx="2029">
                  <c:v>0.49834436178207397</c:v>
                </c:pt>
                <c:pt idx="2030">
                  <c:v>0.49662160873413003</c:v>
                </c:pt>
                <c:pt idx="2031">
                  <c:v>0.39780017733573902</c:v>
                </c:pt>
                <c:pt idx="2032">
                  <c:v>0.49662160873413003</c:v>
                </c:pt>
                <c:pt idx="2033">
                  <c:v>0.38570690155029203</c:v>
                </c:pt>
                <c:pt idx="2034">
                  <c:v>0.82553958892822199</c:v>
                </c:pt>
                <c:pt idx="2035">
                  <c:v>0.94033676385879505</c:v>
                </c:pt>
                <c:pt idx="2036">
                  <c:v>5.9400824829936002E-3</c:v>
                </c:pt>
                <c:pt idx="2037">
                  <c:v>4.8489280045032501E-2</c:v>
                </c:pt>
                <c:pt idx="2038">
                  <c:v>0.491233021020889</c:v>
                </c:pt>
                <c:pt idx="2039">
                  <c:v>0.69617348909377996</c:v>
                </c:pt>
                <c:pt idx="2040">
                  <c:v>0.56563806533813399</c:v>
                </c:pt>
                <c:pt idx="2041">
                  <c:v>0.11428571492433499</c:v>
                </c:pt>
                <c:pt idx="2042">
                  <c:v>0.868247270584106</c:v>
                </c:pt>
                <c:pt idx="2043">
                  <c:v>0.190696015954017</c:v>
                </c:pt>
                <c:pt idx="2044">
                  <c:v>0.76736527681350697</c:v>
                </c:pt>
                <c:pt idx="2045">
                  <c:v>0.14877641201019201</c:v>
                </c:pt>
                <c:pt idx="2046">
                  <c:v>0.31931358575820901</c:v>
                </c:pt>
                <c:pt idx="2047">
                  <c:v>0.13340400159358901</c:v>
                </c:pt>
                <c:pt idx="2048">
                  <c:v>0.10601265728473599</c:v>
                </c:pt>
                <c:pt idx="2049">
                  <c:v>0.42848259210586498</c:v>
                </c:pt>
                <c:pt idx="2050">
                  <c:v>0.754649877548217</c:v>
                </c:pt>
                <c:pt idx="2051">
                  <c:v>0.15543401241302399</c:v>
                </c:pt>
                <c:pt idx="2052">
                  <c:v>0.64101892709732</c:v>
                </c:pt>
                <c:pt idx="2053">
                  <c:v>0.85592722892761197</c:v>
                </c:pt>
                <c:pt idx="2054">
                  <c:v>0.64036887884140004</c:v>
                </c:pt>
                <c:pt idx="2055">
                  <c:v>0.12427641451358699</c:v>
                </c:pt>
                <c:pt idx="2056">
                  <c:v>0.22919440269470201</c:v>
                </c:pt>
                <c:pt idx="2057">
                  <c:v>0.12427641451358699</c:v>
                </c:pt>
                <c:pt idx="2058">
                  <c:v>0.79263567924499501</c:v>
                </c:pt>
                <c:pt idx="2059">
                  <c:v>0.14889442920684801</c:v>
                </c:pt>
                <c:pt idx="2060">
                  <c:v>0.69444441795349099</c:v>
                </c:pt>
                <c:pt idx="2061">
                  <c:v>0.135955050587654</c:v>
                </c:pt>
                <c:pt idx="2062">
                  <c:v>0.16414380073547299</c:v>
                </c:pt>
                <c:pt idx="2063">
                  <c:v>0.85592722892761197</c:v>
                </c:pt>
                <c:pt idx="2064">
                  <c:v>0.36554005742072998</c:v>
                </c:pt>
                <c:pt idx="2065">
                  <c:v>0.17312116920948001</c:v>
                </c:pt>
                <c:pt idx="2066">
                  <c:v>0.28905630111694303</c:v>
                </c:pt>
                <c:pt idx="2067">
                  <c:v>0.42935636639594998</c:v>
                </c:pt>
                <c:pt idx="2068">
                  <c:v>0.29220288991928101</c:v>
                </c:pt>
                <c:pt idx="2069">
                  <c:v>0.14565111696720101</c:v>
                </c:pt>
                <c:pt idx="2070">
                  <c:v>0.389480680227279</c:v>
                </c:pt>
                <c:pt idx="2071">
                  <c:v>0.280722886323928</c:v>
                </c:pt>
                <c:pt idx="2072">
                  <c:v>5.7742781937122303E-2</c:v>
                </c:pt>
                <c:pt idx="2073">
                  <c:v>0.70650047063827504</c:v>
                </c:pt>
                <c:pt idx="2074">
                  <c:v>0.75862067937850897</c:v>
                </c:pt>
                <c:pt idx="2075">
                  <c:v>0.45493561029434199</c:v>
                </c:pt>
                <c:pt idx="2076">
                  <c:v>0.60018217563629095</c:v>
                </c:pt>
                <c:pt idx="2077">
                  <c:v>0.44143357872962902</c:v>
                </c:pt>
                <c:pt idx="2078">
                  <c:v>0.46555280685424799</c:v>
                </c:pt>
                <c:pt idx="2079">
                  <c:v>0.24813850224018</c:v>
                </c:pt>
                <c:pt idx="2080">
                  <c:v>0.39067056775093001</c:v>
                </c:pt>
                <c:pt idx="2081">
                  <c:v>0.24813850224018</c:v>
                </c:pt>
                <c:pt idx="2082">
                  <c:v>0.172440335154533</c:v>
                </c:pt>
                <c:pt idx="2083">
                  <c:v>0.57640147209167403</c:v>
                </c:pt>
                <c:pt idx="2084">
                  <c:v>0.21174603700637801</c:v>
                </c:pt>
                <c:pt idx="2085">
                  <c:v>0.130058869719505</c:v>
                </c:pt>
                <c:pt idx="2086">
                  <c:v>6.5663978457450797E-2</c:v>
                </c:pt>
                <c:pt idx="2087">
                  <c:v>0.44143357872962902</c:v>
                </c:pt>
                <c:pt idx="2088">
                  <c:v>0.70284295082092196</c:v>
                </c:pt>
                <c:pt idx="2089">
                  <c:v>0.58771550655364901</c:v>
                </c:pt>
                <c:pt idx="2090">
                  <c:v>0.164835169911384</c:v>
                </c:pt>
                <c:pt idx="2091">
                  <c:v>0.20262816548347401</c:v>
                </c:pt>
                <c:pt idx="2092">
                  <c:v>0.69757324457168501</c:v>
                </c:pt>
                <c:pt idx="2093">
                  <c:v>0.23674242198467199</c:v>
                </c:pt>
                <c:pt idx="2094">
                  <c:v>0.317801862955093</c:v>
                </c:pt>
                <c:pt idx="2095">
                  <c:v>0.54424083232879605</c:v>
                </c:pt>
                <c:pt idx="2096">
                  <c:v>0.68071991205215399</c:v>
                </c:pt>
                <c:pt idx="2097">
                  <c:v>0.74406689405441195</c:v>
                </c:pt>
                <c:pt idx="2098">
                  <c:v>1.1066609993577E-2</c:v>
                </c:pt>
                <c:pt idx="2099">
                  <c:v>0.76525002717971802</c:v>
                </c:pt>
                <c:pt idx="2100">
                  <c:v>0.75</c:v>
                </c:pt>
                <c:pt idx="2101">
                  <c:v>0.67743402719497603</c:v>
                </c:pt>
                <c:pt idx="2102">
                  <c:v>0.23248587548732699</c:v>
                </c:pt>
                <c:pt idx="2103">
                  <c:v>0.67743402719497603</c:v>
                </c:pt>
                <c:pt idx="2104">
                  <c:v>0.75218659639358498</c:v>
                </c:pt>
                <c:pt idx="2105">
                  <c:v>0.28835979104041998</c:v>
                </c:pt>
                <c:pt idx="2106">
                  <c:v>0.77504819631576505</c:v>
                </c:pt>
                <c:pt idx="2107">
                  <c:v>0.28420668840408297</c:v>
                </c:pt>
                <c:pt idx="2108">
                  <c:v>6.5817788243293707E-2</c:v>
                </c:pt>
                <c:pt idx="2109">
                  <c:v>0.75</c:v>
                </c:pt>
                <c:pt idx="2110">
                  <c:v>0.54269295930862405</c:v>
                </c:pt>
                <c:pt idx="2111">
                  <c:v>0.151936620473861</c:v>
                </c:pt>
                <c:pt idx="2112">
                  <c:v>0.41109022498130798</c:v>
                </c:pt>
                <c:pt idx="2113">
                  <c:v>0.13736777007579801</c:v>
                </c:pt>
                <c:pt idx="2114">
                  <c:v>0.58217388391494695</c:v>
                </c:pt>
                <c:pt idx="2115">
                  <c:v>0.17756903171539301</c:v>
                </c:pt>
                <c:pt idx="2116">
                  <c:v>0.34610629081726002</c:v>
                </c:pt>
                <c:pt idx="2117">
                  <c:v>0.12582781910896301</c:v>
                </c:pt>
                <c:pt idx="2118">
                  <c:v>0.13943569362163499</c:v>
                </c:pt>
                <c:pt idx="2119">
                  <c:v>0.46047350764274497</c:v>
                </c:pt>
                <c:pt idx="2120">
                  <c:v>0.28041824698448098</c:v>
                </c:pt>
                <c:pt idx="2121">
                  <c:v>0.128592818975448</c:v>
                </c:pt>
                <c:pt idx="2122">
                  <c:v>0.72645288705825795</c:v>
                </c:pt>
                <c:pt idx="2123">
                  <c:v>0.61313223838806097</c:v>
                </c:pt>
                <c:pt idx="2124">
                  <c:v>0.106005311012268</c:v>
                </c:pt>
                <c:pt idx="2125">
                  <c:v>0.118875630199909</c:v>
                </c:pt>
                <c:pt idx="2126">
                  <c:v>0.18476477265357899</c:v>
                </c:pt>
                <c:pt idx="2127">
                  <c:v>0.118875630199909</c:v>
                </c:pt>
                <c:pt idx="2128">
                  <c:v>0.73885792493820102</c:v>
                </c:pt>
                <c:pt idx="2129">
                  <c:v>0.46047350764274497</c:v>
                </c:pt>
                <c:pt idx="2130">
                  <c:v>0.46854707598686202</c:v>
                </c:pt>
                <c:pt idx="2131">
                  <c:v>0.222830340266227</c:v>
                </c:pt>
                <c:pt idx="2132">
                  <c:v>0.15037128329277</c:v>
                </c:pt>
                <c:pt idx="2133">
                  <c:v>0.61313223838806097</c:v>
                </c:pt>
                <c:pt idx="2134">
                  <c:v>0.73956441879272405</c:v>
                </c:pt>
                <c:pt idx="2135">
                  <c:v>0.42595255374908397</c:v>
                </c:pt>
                <c:pt idx="2136">
                  <c:v>0.24105225503444599</c:v>
                </c:pt>
                <c:pt idx="2137">
                  <c:v>0.79863220453262296</c:v>
                </c:pt>
                <c:pt idx="2138">
                  <c:v>0.124154888093471</c:v>
                </c:pt>
                <c:pt idx="2139">
                  <c:v>0.80461162328720004</c:v>
                </c:pt>
                <c:pt idx="2140">
                  <c:v>0.11985551565885499</c:v>
                </c:pt>
                <c:pt idx="2141">
                  <c:v>0.11522483080625499</c:v>
                </c:pt>
                <c:pt idx="2142">
                  <c:v>7.1208223700523293E-2</c:v>
                </c:pt>
                <c:pt idx="2143">
                  <c:v>1.8695015460252699E-2</c:v>
                </c:pt>
                <c:pt idx="2144">
                  <c:v>0.39566788077354398</c:v>
                </c:pt>
                <c:pt idx="2145">
                  <c:v>0.80254155397415095</c:v>
                </c:pt>
                <c:pt idx="2146">
                  <c:v>0.13591800630092599</c:v>
                </c:pt>
                <c:pt idx="2147">
                  <c:v>0.69818270206451405</c:v>
                </c:pt>
                <c:pt idx="2148">
                  <c:v>0.85875129699706998</c:v>
                </c:pt>
                <c:pt idx="2149">
                  <c:v>0.77936965227126997</c:v>
                </c:pt>
                <c:pt idx="2150">
                  <c:v>0.59308034181594804</c:v>
                </c:pt>
                <c:pt idx="2151">
                  <c:v>0.24376386404037401</c:v>
                </c:pt>
                <c:pt idx="2152">
                  <c:v>0.59308034181594804</c:v>
                </c:pt>
                <c:pt idx="2153">
                  <c:v>0.67817682027816695</c:v>
                </c:pt>
                <c:pt idx="2154">
                  <c:v>0.32210806012153598</c:v>
                </c:pt>
                <c:pt idx="2155">
                  <c:v>0.23938906192779499</c:v>
                </c:pt>
                <c:pt idx="2156">
                  <c:v>0.29786077141761702</c:v>
                </c:pt>
                <c:pt idx="2157">
                  <c:v>6.4280629158020006E-2</c:v>
                </c:pt>
                <c:pt idx="2158">
                  <c:v>0.85875129699706998</c:v>
                </c:pt>
                <c:pt idx="2159">
                  <c:v>0.542866110801696</c:v>
                </c:pt>
                <c:pt idx="2160">
                  <c:v>0.84834831953048695</c:v>
                </c:pt>
                <c:pt idx="2161">
                  <c:v>0.23891891539096799</c:v>
                </c:pt>
                <c:pt idx="2162">
                  <c:v>0.88078147172927801</c:v>
                </c:pt>
                <c:pt idx="2163">
                  <c:v>0.81495469808578402</c:v>
                </c:pt>
                <c:pt idx="2164">
                  <c:v>0.85922712087631203</c:v>
                </c:pt>
                <c:pt idx="2165">
                  <c:v>0.31118142604827798</c:v>
                </c:pt>
                <c:pt idx="2166">
                  <c:v>0.53311616182327204</c:v>
                </c:pt>
                <c:pt idx="2167">
                  <c:v>0.30953511595726002</c:v>
                </c:pt>
                <c:pt idx="2168">
                  <c:v>0.84756100177764804</c:v>
                </c:pt>
                <c:pt idx="2169">
                  <c:v>0.86921852827072099</c:v>
                </c:pt>
                <c:pt idx="2170">
                  <c:v>0.64001446962356501</c:v>
                </c:pt>
                <c:pt idx="2171">
                  <c:v>0.13473053276538799</c:v>
                </c:pt>
                <c:pt idx="2172">
                  <c:v>0.56384503841400102</c:v>
                </c:pt>
                <c:pt idx="2173">
                  <c:v>0.94065654277801503</c:v>
                </c:pt>
                <c:pt idx="2174">
                  <c:v>0.90658915042877197</c:v>
                </c:pt>
                <c:pt idx="2175">
                  <c:v>0.187014430761337</c:v>
                </c:pt>
                <c:pt idx="2176">
                  <c:v>0.537162184715271</c:v>
                </c:pt>
                <c:pt idx="2177">
                  <c:v>0.187014430761337</c:v>
                </c:pt>
                <c:pt idx="2178">
                  <c:v>0.86921852827072099</c:v>
                </c:pt>
                <c:pt idx="2179">
                  <c:v>0.80130058526992798</c:v>
                </c:pt>
                <c:pt idx="2180">
                  <c:v>0.196448698639869</c:v>
                </c:pt>
                <c:pt idx="2181">
                  <c:v>3.3883828669786398E-2</c:v>
                </c:pt>
                <c:pt idx="2182">
                  <c:v>0.94065654277801503</c:v>
                </c:pt>
                <c:pt idx="2183">
                  <c:v>0.78717565536499001</c:v>
                </c:pt>
                <c:pt idx="2184">
                  <c:v>0.15133477747440299</c:v>
                </c:pt>
                <c:pt idx="2185">
                  <c:v>0.28176692128181402</c:v>
                </c:pt>
                <c:pt idx="2186">
                  <c:v>0.91806960105895996</c:v>
                </c:pt>
                <c:pt idx="2187">
                  <c:v>0.45436349511146501</c:v>
                </c:pt>
                <c:pt idx="2188">
                  <c:v>0.85411965847015303</c:v>
                </c:pt>
                <c:pt idx="2189">
                  <c:v>0.14285714924335399</c:v>
                </c:pt>
                <c:pt idx="2190">
                  <c:v>0.63660907745361295</c:v>
                </c:pt>
                <c:pt idx="2191">
                  <c:v>0.107925802469253</c:v>
                </c:pt>
                <c:pt idx="2192">
                  <c:v>0.82349783182144098</c:v>
                </c:pt>
                <c:pt idx="2193">
                  <c:v>0.47974583506584101</c:v>
                </c:pt>
                <c:pt idx="2194">
                  <c:v>0.85574835538864102</c:v>
                </c:pt>
                <c:pt idx="2195">
                  <c:v>0.117214240133762</c:v>
                </c:pt>
                <c:pt idx="2196">
                  <c:v>0.82214587926864602</c:v>
                </c:pt>
                <c:pt idx="2197">
                  <c:v>0.92294710874557495</c:v>
                </c:pt>
                <c:pt idx="2198">
                  <c:v>0.85265070199966397</c:v>
                </c:pt>
                <c:pt idx="2199">
                  <c:v>0.67816090583801203</c:v>
                </c:pt>
                <c:pt idx="2200">
                  <c:v>0.30446484684944097</c:v>
                </c:pt>
                <c:pt idx="2201">
                  <c:v>0.67816090583801203</c:v>
                </c:pt>
                <c:pt idx="2202">
                  <c:v>0.80870646238327004</c:v>
                </c:pt>
                <c:pt idx="2203">
                  <c:v>0.79538691043853704</c:v>
                </c:pt>
                <c:pt idx="2204">
                  <c:v>0.63744074106216397</c:v>
                </c:pt>
                <c:pt idx="2205">
                  <c:v>0.168771922588348</c:v>
                </c:pt>
                <c:pt idx="2206">
                  <c:v>7.8629031777381897E-3</c:v>
                </c:pt>
                <c:pt idx="2207">
                  <c:v>0.92294710874557495</c:v>
                </c:pt>
                <c:pt idx="2208">
                  <c:v>0.25775808095932001</c:v>
                </c:pt>
                <c:pt idx="2209">
                  <c:v>0.477888733148574</c:v>
                </c:pt>
                <c:pt idx="2210">
                  <c:v>9.5102503895759499E-2</c:v>
                </c:pt>
                <c:pt idx="2211">
                  <c:v>0.22862507402896801</c:v>
                </c:pt>
                <c:pt idx="2212">
                  <c:v>0.20366856455802901</c:v>
                </c:pt>
                <c:pt idx="2213">
                  <c:v>0.13505877554416601</c:v>
                </c:pt>
                <c:pt idx="2214">
                  <c:v>0.387168139219284</c:v>
                </c:pt>
                <c:pt idx="2215">
                  <c:v>0.17143277823924999</c:v>
                </c:pt>
                <c:pt idx="2216">
                  <c:v>0.24765257537364899</c:v>
                </c:pt>
                <c:pt idx="2217">
                  <c:v>0.420310288667678</c:v>
                </c:pt>
                <c:pt idx="2218">
                  <c:v>0.28779068589210499</c:v>
                </c:pt>
                <c:pt idx="2219">
                  <c:v>0.18067353963851901</c:v>
                </c:pt>
                <c:pt idx="2220">
                  <c:v>0.35632410645484902</c:v>
                </c:pt>
                <c:pt idx="2221">
                  <c:v>0.64429676532745295</c:v>
                </c:pt>
                <c:pt idx="2222">
                  <c:v>0.35436365008354098</c:v>
                </c:pt>
                <c:pt idx="2223">
                  <c:v>0.32307693362236001</c:v>
                </c:pt>
                <c:pt idx="2224">
                  <c:v>0.215517237782478</c:v>
                </c:pt>
                <c:pt idx="2225">
                  <c:v>0.32307693362236001</c:v>
                </c:pt>
                <c:pt idx="2226">
                  <c:v>0.60766577720642001</c:v>
                </c:pt>
                <c:pt idx="2227">
                  <c:v>0.49651354551315302</c:v>
                </c:pt>
                <c:pt idx="2228">
                  <c:v>0.73204666376113803</c:v>
                </c:pt>
                <c:pt idx="2229">
                  <c:v>9.1209173202514607E-2</c:v>
                </c:pt>
                <c:pt idx="2230">
                  <c:v>7.4479170143604195E-2</c:v>
                </c:pt>
                <c:pt idx="2231">
                  <c:v>0.64429676532745295</c:v>
                </c:pt>
                <c:pt idx="2232">
                  <c:v>0.55506074428558305</c:v>
                </c:pt>
                <c:pt idx="2233">
                  <c:v>0.59837090969085605</c:v>
                </c:pt>
                <c:pt idx="2234">
                  <c:v>0.62188613414764404</c:v>
                </c:pt>
                <c:pt idx="2235">
                  <c:v>0.19334365427493999</c:v>
                </c:pt>
                <c:pt idx="2236">
                  <c:v>0.66247755289077703</c:v>
                </c:pt>
                <c:pt idx="2237">
                  <c:v>0.106060609221458</c:v>
                </c:pt>
                <c:pt idx="2238">
                  <c:v>0.25826665759086598</c:v>
                </c:pt>
                <c:pt idx="2239">
                  <c:v>0.481399476528167</c:v>
                </c:pt>
                <c:pt idx="2240">
                  <c:v>0.19101467728614799</c:v>
                </c:pt>
                <c:pt idx="2241">
                  <c:v>0.47517573833465498</c:v>
                </c:pt>
                <c:pt idx="2242">
                  <c:v>0.154071554541587</c:v>
                </c:pt>
                <c:pt idx="2243">
                  <c:v>0.71372818946838301</c:v>
                </c:pt>
                <c:pt idx="2244">
                  <c:v>0.71967589855194003</c:v>
                </c:pt>
                <c:pt idx="2245">
                  <c:v>0.21605703234672499</c:v>
                </c:pt>
                <c:pt idx="2246">
                  <c:v>0.27298849821090698</c:v>
                </c:pt>
                <c:pt idx="2247">
                  <c:v>0.21605703234672499</c:v>
                </c:pt>
                <c:pt idx="2248">
                  <c:v>0.61308014392852705</c:v>
                </c:pt>
                <c:pt idx="2249">
                  <c:v>0.202572852373123</c:v>
                </c:pt>
                <c:pt idx="2250">
                  <c:v>0.625435531139373</c:v>
                </c:pt>
                <c:pt idx="2251">
                  <c:v>0.30702722072601302</c:v>
                </c:pt>
                <c:pt idx="2252">
                  <c:v>2.9279278591275201E-2</c:v>
                </c:pt>
                <c:pt idx="2253">
                  <c:v>0.71967589855194003</c:v>
                </c:pt>
                <c:pt idx="2254">
                  <c:v>0.75968396663665705</c:v>
                </c:pt>
                <c:pt idx="2255">
                  <c:v>0.15684480965137401</c:v>
                </c:pt>
                <c:pt idx="2256">
                  <c:v>0.71802002191543501</c:v>
                </c:pt>
                <c:pt idx="2257">
                  <c:v>0.20993702113628299</c:v>
                </c:pt>
                <c:pt idx="2258">
                  <c:v>0.82499998807907104</c:v>
                </c:pt>
                <c:pt idx="2259">
                  <c:v>0.17636267840862199</c:v>
                </c:pt>
                <c:pt idx="2260">
                  <c:v>0.19011254608631101</c:v>
                </c:pt>
                <c:pt idx="2261">
                  <c:v>0.13499402999877899</c:v>
                </c:pt>
                <c:pt idx="2262">
                  <c:v>0.14679394662380199</c:v>
                </c:pt>
                <c:pt idx="2263">
                  <c:v>0.212243407964706</c:v>
                </c:pt>
                <c:pt idx="2264">
                  <c:v>0.82263708114624001</c:v>
                </c:pt>
                <c:pt idx="2265">
                  <c:v>0.18598484992980899</c:v>
                </c:pt>
                <c:pt idx="2266">
                  <c:v>0.67502611875534002</c:v>
                </c:pt>
                <c:pt idx="2267">
                  <c:v>0.804915070533752</c:v>
                </c:pt>
                <c:pt idx="2268">
                  <c:v>0.40176087617874101</c:v>
                </c:pt>
                <c:pt idx="2269">
                  <c:v>0.38688454031944203</c:v>
                </c:pt>
                <c:pt idx="2270">
                  <c:v>0.27376881241798401</c:v>
                </c:pt>
                <c:pt idx="2271">
                  <c:v>0.38688454031944203</c:v>
                </c:pt>
                <c:pt idx="2272">
                  <c:v>0.79928743839263905</c:v>
                </c:pt>
                <c:pt idx="2273">
                  <c:v>0.21342413127422299</c:v>
                </c:pt>
                <c:pt idx="2274">
                  <c:v>0.224944323301315</c:v>
                </c:pt>
                <c:pt idx="2275">
                  <c:v>0.238646686077117</c:v>
                </c:pt>
                <c:pt idx="2276">
                  <c:v>0.16979521512985199</c:v>
                </c:pt>
                <c:pt idx="2277">
                  <c:v>0.804915070533752</c:v>
                </c:pt>
                <c:pt idx="2278">
                  <c:v>0.13993398845195701</c:v>
                </c:pt>
                <c:pt idx="2279">
                  <c:v>0.48123946785926802</c:v>
                </c:pt>
                <c:pt idx="2280">
                  <c:v>0.92790150642394997</c:v>
                </c:pt>
                <c:pt idx="2281">
                  <c:v>0.17256481945514601</c:v>
                </c:pt>
                <c:pt idx="2282">
                  <c:v>0.86316651105880704</c:v>
                </c:pt>
                <c:pt idx="2283">
                  <c:v>0.14301802217960299</c:v>
                </c:pt>
                <c:pt idx="2284">
                  <c:v>0.43954247236251798</c:v>
                </c:pt>
                <c:pt idx="2285">
                  <c:v>0.24673850834369601</c:v>
                </c:pt>
                <c:pt idx="2286">
                  <c:v>0.22675366699695501</c:v>
                </c:pt>
                <c:pt idx="2287">
                  <c:v>0.45796638727188099</c:v>
                </c:pt>
                <c:pt idx="2288">
                  <c:v>0.76748973131179798</c:v>
                </c:pt>
                <c:pt idx="2289">
                  <c:v>0.46092435717582703</c:v>
                </c:pt>
                <c:pt idx="2290">
                  <c:v>0.79198062419891302</c:v>
                </c:pt>
                <c:pt idx="2291">
                  <c:v>0.85072547197341897</c:v>
                </c:pt>
                <c:pt idx="2292">
                  <c:v>0.42365145683288502</c:v>
                </c:pt>
                <c:pt idx="2293">
                  <c:v>6.6421896219253498E-2</c:v>
                </c:pt>
                <c:pt idx="2294">
                  <c:v>0.361813575029373</c:v>
                </c:pt>
                <c:pt idx="2295">
                  <c:v>6.6421896219253498E-2</c:v>
                </c:pt>
                <c:pt idx="2296">
                  <c:v>0.83857613801956099</c:v>
                </c:pt>
                <c:pt idx="2297">
                  <c:v>0.48947367072105402</c:v>
                </c:pt>
                <c:pt idx="2298">
                  <c:v>0.55920445919036799</c:v>
                </c:pt>
                <c:pt idx="2299">
                  <c:v>0.31031051278114302</c:v>
                </c:pt>
                <c:pt idx="2300">
                  <c:v>5.1119765266775998E-3</c:v>
                </c:pt>
                <c:pt idx="2301">
                  <c:v>0.85072547197341897</c:v>
                </c:pt>
                <c:pt idx="2302">
                  <c:v>0.50997400283813399</c:v>
                </c:pt>
                <c:pt idx="2303">
                  <c:v>0.61854916810989302</c:v>
                </c:pt>
                <c:pt idx="2304">
                  <c:v>0.15442338585853499</c:v>
                </c:pt>
                <c:pt idx="2305">
                  <c:v>0.72729539871215798</c:v>
                </c:pt>
                <c:pt idx="2306">
                  <c:v>0.38136288523674</c:v>
                </c:pt>
                <c:pt idx="2307">
                  <c:v>0.30079740285873402</c:v>
                </c:pt>
                <c:pt idx="2308">
                  <c:v>0.26022937893867398</c:v>
                </c:pt>
                <c:pt idx="2309">
                  <c:v>0.26262953877449002</c:v>
                </c:pt>
                <c:pt idx="2310">
                  <c:v>0.21788413822650901</c:v>
                </c:pt>
                <c:pt idx="2311">
                  <c:v>0.78815788030624301</c:v>
                </c:pt>
                <c:pt idx="2312">
                  <c:v>0.27078852057456898</c:v>
                </c:pt>
                <c:pt idx="2313">
                  <c:v>0.21666666865348799</c:v>
                </c:pt>
                <c:pt idx="2314">
                  <c:v>0.73034590482711703</c:v>
                </c:pt>
                <c:pt idx="2315">
                  <c:v>0.90255159139633101</c:v>
                </c:pt>
                <c:pt idx="2316">
                  <c:v>0.201004013419151</c:v>
                </c:pt>
                <c:pt idx="2317">
                  <c:v>0.218003079295158</c:v>
                </c:pt>
                <c:pt idx="2318">
                  <c:v>0.49437984824180597</c:v>
                </c:pt>
                <c:pt idx="2319">
                  <c:v>0.218003079295158</c:v>
                </c:pt>
                <c:pt idx="2320">
                  <c:v>0.333777606487274</c:v>
                </c:pt>
                <c:pt idx="2321">
                  <c:v>0.42210301756858798</c:v>
                </c:pt>
                <c:pt idx="2322">
                  <c:v>0.86140167713165205</c:v>
                </c:pt>
                <c:pt idx="2323">
                  <c:v>0.185459375381469</c:v>
                </c:pt>
                <c:pt idx="2324">
                  <c:v>3.2251603901386199E-2</c:v>
                </c:pt>
                <c:pt idx="2325">
                  <c:v>0.90255159139633101</c:v>
                </c:pt>
                <c:pt idx="2326">
                  <c:v>0.49209991097450201</c:v>
                </c:pt>
                <c:pt idx="2327">
                  <c:v>0.76866585016250599</c:v>
                </c:pt>
                <c:pt idx="2328">
                  <c:v>0.83551770448684604</c:v>
                </c:pt>
                <c:pt idx="2329">
                  <c:v>0.25394320487976002</c:v>
                </c:pt>
                <c:pt idx="2330">
                  <c:v>0.41160079836845398</c:v>
                </c:pt>
                <c:pt idx="2331">
                  <c:v>0.23702365159988401</c:v>
                </c:pt>
                <c:pt idx="2332">
                  <c:v>0.38791793584823597</c:v>
                </c:pt>
                <c:pt idx="2333">
                  <c:v>0.2724609375</c:v>
                </c:pt>
                <c:pt idx="2334">
                  <c:v>0.60661762952804499</c:v>
                </c:pt>
                <c:pt idx="2335">
                  <c:v>0.65248024463653498</c:v>
                </c:pt>
                <c:pt idx="2336">
                  <c:v>0.74408465623855502</c:v>
                </c:pt>
                <c:pt idx="2337">
                  <c:v>7.3378838598728097E-2</c:v>
                </c:pt>
                <c:pt idx="2338">
                  <c:v>0.39317953586578303</c:v>
                </c:pt>
                <c:pt idx="2339">
                  <c:v>0.79219543933868397</c:v>
                </c:pt>
                <c:pt idx="2340">
                  <c:v>0.25714904069900502</c:v>
                </c:pt>
                <c:pt idx="2341">
                  <c:v>0.25065732002258301</c:v>
                </c:pt>
                <c:pt idx="2342">
                  <c:v>0.48286384344100902</c:v>
                </c:pt>
                <c:pt idx="2343">
                  <c:v>0.25065732002258301</c:v>
                </c:pt>
                <c:pt idx="2344">
                  <c:v>0.15304878354072499</c:v>
                </c:pt>
                <c:pt idx="2345">
                  <c:v>0.65248024463653498</c:v>
                </c:pt>
                <c:pt idx="2346">
                  <c:v>0.26454469561576799</c:v>
                </c:pt>
                <c:pt idx="2347">
                  <c:v>0.231949463486671</c:v>
                </c:pt>
                <c:pt idx="2348">
                  <c:v>4.69162985682487E-2</c:v>
                </c:pt>
                <c:pt idx="2349">
                  <c:v>0.79219543933868397</c:v>
                </c:pt>
                <c:pt idx="2350">
                  <c:v>0.279255330562591</c:v>
                </c:pt>
                <c:pt idx="2351">
                  <c:v>0.364705890417099</c:v>
                </c:pt>
                <c:pt idx="2352">
                  <c:v>0.20591285824775599</c:v>
                </c:pt>
                <c:pt idx="2353">
                  <c:v>0.63409852981567305</c:v>
                </c:pt>
                <c:pt idx="2354">
                  <c:v>0.51265496015548695</c:v>
                </c:pt>
                <c:pt idx="2355">
                  <c:v>0.25647139549255299</c:v>
                </c:pt>
                <c:pt idx="2356">
                  <c:v>0.383532434701919</c:v>
                </c:pt>
                <c:pt idx="2357">
                  <c:v>0.114511355757713</c:v>
                </c:pt>
                <c:pt idx="2358">
                  <c:v>0.79086226224899203</c:v>
                </c:pt>
                <c:pt idx="2359">
                  <c:v>0.19564241170883101</c:v>
                </c:pt>
                <c:pt idx="2360">
                  <c:v>0.30067569017410201</c:v>
                </c:pt>
                <c:pt idx="2361">
                  <c:v>0.51732957363128595</c:v>
                </c:pt>
                <c:pt idx="2362">
                  <c:v>0.74725943803787198</c:v>
                </c:pt>
                <c:pt idx="2363">
                  <c:v>0.112750262022018</c:v>
                </c:pt>
                <c:pt idx="2364">
                  <c:v>0.28067952394485401</c:v>
                </c:pt>
                <c:pt idx="2365">
                  <c:v>0.36735573410987798</c:v>
                </c:pt>
                <c:pt idx="2366">
                  <c:v>0.28067952394485401</c:v>
                </c:pt>
                <c:pt idx="2367">
                  <c:v>0.79086226224899203</c:v>
                </c:pt>
                <c:pt idx="2368">
                  <c:v>0.843830347061157</c:v>
                </c:pt>
                <c:pt idx="2369">
                  <c:v>0.21675977110862699</c:v>
                </c:pt>
                <c:pt idx="2370">
                  <c:v>4.7016274183988502E-2</c:v>
                </c:pt>
                <c:pt idx="2371">
                  <c:v>0.74725943803787198</c:v>
                </c:pt>
                <c:pt idx="2372">
                  <c:v>0.78516334295272805</c:v>
                </c:pt>
                <c:pt idx="2373">
                  <c:v>0.12040557712316501</c:v>
                </c:pt>
                <c:pt idx="2374">
                  <c:v>0.563371062278747</c:v>
                </c:pt>
                <c:pt idx="2375">
                  <c:v>0.45953437685966397</c:v>
                </c:pt>
                <c:pt idx="2376">
                  <c:v>0.71324199438095004</c:v>
                </c:pt>
                <c:pt idx="2377">
                  <c:v>0.19055153429508201</c:v>
                </c:pt>
                <c:pt idx="2378">
                  <c:v>0.564980149269104</c:v>
                </c:pt>
                <c:pt idx="2379">
                  <c:v>0.141036421060562</c:v>
                </c:pt>
                <c:pt idx="2380">
                  <c:v>0.21568627655506101</c:v>
                </c:pt>
                <c:pt idx="2381">
                  <c:v>0.76912569999694802</c:v>
                </c:pt>
                <c:pt idx="2382">
                  <c:v>0.78240740299224798</c:v>
                </c:pt>
                <c:pt idx="2383">
                  <c:v>0.19763416051864599</c:v>
                </c:pt>
                <c:pt idx="2384">
                  <c:v>0.63614922761917103</c:v>
                </c:pt>
                <c:pt idx="2385">
                  <c:v>0.83365476131439198</c:v>
                </c:pt>
                <c:pt idx="2386">
                  <c:v>0.22303256392478901</c:v>
                </c:pt>
                <c:pt idx="2387">
                  <c:v>9.6647866070270497E-2</c:v>
                </c:pt>
                <c:pt idx="2388">
                  <c:v>0.30020079016685403</c:v>
                </c:pt>
                <c:pt idx="2389">
                  <c:v>9.6647866070270497E-2</c:v>
                </c:pt>
                <c:pt idx="2390">
                  <c:v>0.72933882474899203</c:v>
                </c:pt>
                <c:pt idx="2391">
                  <c:v>0.120953239500522</c:v>
                </c:pt>
                <c:pt idx="2392">
                  <c:v>0.900384962558746</c:v>
                </c:pt>
                <c:pt idx="2393">
                  <c:v>0.21803335845470401</c:v>
                </c:pt>
                <c:pt idx="2394">
                  <c:v>2.5179855525493601E-2</c:v>
                </c:pt>
                <c:pt idx="2395">
                  <c:v>0.83365476131439198</c:v>
                </c:pt>
                <c:pt idx="2396">
                  <c:v>0.36128526926040599</c:v>
                </c:pt>
                <c:pt idx="2397">
                  <c:v>0.27808988094329801</c:v>
                </c:pt>
                <c:pt idx="2398">
                  <c:v>5.0884954631328499E-2</c:v>
                </c:pt>
                <c:pt idx="2399">
                  <c:v>0.353363007307052</c:v>
                </c:pt>
                <c:pt idx="2400">
                  <c:v>0.32990249991416898</c:v>
                </c:pt>
                <c:pt idx="2401">
                  <c:v>0.19205297529697399</c:v>
                </c:pt>
                <c:pt idx="2402">
                  <c:v>0.27880182862281799</c:v>
                </c:pt>
                <c:pt idx="2403">
                  <c:v>0.21328195929527199</c:v>
                </c:pt>
                <c:pt idx="2404">
                  <c:v>0.30951219797134399</c:v>
                </c:pt>
                <c:pt idx="2405">
                  <c:v>0.263067066669464</c:v>
                </c:pt>
                <c:pt idx="2406">
                  <c:v>0.19726340472698201</c:v>
                </c:pt>
                <c:pt idx="2407">
                  <c:v>0.29196518659591603</c:v>
                </c:pt>
                <c:pt idx="2408">
                  <c:v>0.203912109136581</c:v>
                </c:pt>
                <c:pt idx="2409">
                  <c:v>0.134823188185691</c:v>
                </c:pt>
                <c:pt idx="2410">
                  <c:v>0.22243528068065599</c:v>
                </c:pt>
                <c:pt idx="2411">
                  <c:v>0.20717234909534399</c:v>
                </c:pt>
                <c:pt idx="2412">
                  <c:v>0.37316715717315602</c:v>
                </c:pt>
                <c:pt idx="2413">
                  <c:v>0.20717234909534399</c:v>
                </c:pt>
                <c:pt idx="2414">
                  <c:v>0.25928506255149802</c:v>
                </c:pt>
                <c:pt idx="2415">
                  <c:v>0.48021790385246199</c:v>
                </c:pt>
                <c:pt idx="2416">
                  <c:v>0.77158504724502497</c:v>
                </c:pt>
                <c:pt idx="2417">
                  <c:v>0.10059331357479</c:v>
                </c:pt>
                <c:pt idx="2418">
                  <c:v>1.22133595868945E-2</c:v>
                </c:pt>
                <c:pt idx="2419">
                  <c:v>0.134823188185691</c:v>
                </c:pt>
                <c:pt idx="2420">
                  <c:v>0.79182422161102295</c:v>
                </c:pt>
                <c:pt idx="2421">
                  <c:v>0.41116851568222001</c:v>
                </c:pt>
                <c:pt idx="2422">
                  <c:v>0.103754937648773</c:v>
                </c:pt>
                <c:pt idx="2423">
                  <c:v>0.79453742504119795</c:v>
                </c:pt>
                <c:pt idx="2424">
                  <c:v>0.13909541070461201</c:v>
                </c:pt>
                <c:pt idx="2425">
                  <c:v>0.77868068218231201</c:v>
                </c:pt>
                <c:pt idx="2426">
                  <c:v>0.157855734229087</c:v>
                </c:pt>
                <c:pt idx="2427">
                  <c:v>0.57933515310287398</c:v>
                </c:pt>
                <c:pt idx="2428">
                  <c:v>8.0246910452842699E-2</c:v>
                </c:pt>
                <c:pt idx="2429">
                  <c:v>0.17713479697704301</c:v>
                </c:pt>
                <c:pt idx="2430">
                  <c:v>0.45371747016906699</c:v>
                </c:pt>
                <c:pt idx="2431">
                  <c:v>0.81931704282760598</c:v>
                </c:pt>
                <c:pt idx="2432">
                  <c:v>0.42242619395255998</c:v>
                </c:pt>
                <c:pt idx="2433">
                  <c:v>0.720167636871337</c:v>
                </c:pt>
                <c:pt idx="2434">
                  <c:v>0.83178055286407404</c:v>
                </c:pt>
                <c:pt idx="2435">
                  <c:v>0.82336956262588501</c:v>
                </c:pt>
                <c:pt idx="2436">
                  <c:v>5.7789739221334402E-2</c:v>
                </c:pt>
                <c:pt idx="2437">
                  <c:v>0.23199559748172699</c:v>
                </c:pt>
                <c:pt idx="2438">
                  <c:v>5.7789739221334402E-2</c:v>
                </c:pt>
                <c:pt idx="2439">
                  <c:v>0.84113794565200795</c:v>
                </c:pt>
                <c:pt idx="2440">
                  <c:v>0.79772502183914096</c:v>
                </c:pt>
                <c:pt idx="2441">
                  <c:v>0.28176161646842901</c:v>
                </c:pt>
                <c:pt idx="2442">
                  <c:v>0.32740825414657498</c:v>
                </c:pt>
                <c:pt idx="2443">
                  <c:v>0</c:v>
                </c:pt>
                <c:pt idx="2444">
                  <c:v>0.83178055286407404</c:v>
                </c:pt>
                <c:pt idx="2445">
                  <c:v>0.16812580823898299</c:v>
                </c:pt>
                <c:pt idx="2446">
                  <c:v>0.51330029964446999</c:v>
                </c:pt>
                <c:pt idx="2447">
                  <c:v>0.52107363939285201</c:v>
                </c:pt>
                <c:pt idx="2448">
                  <c:v>0.49690338969230602</c:v>
                </c:pt>
                <c:pt idx="2449">
                  <c:v>0.50297617912292403</c:v>
                </c:pt>
                <c:pt idx="2450">
                  <c:v>0.19038768112659399</c:v>
                </c:pt>
                <c:pt idx="2451">
                  <c:v>0.25584378838539101</c:v>
                </c:pt>
                <c:pt idx="2452">
                  <c:v>0.26571947336196899</c:v>
                </c:pt>
                <c:pt idx="2453">
                  <c:v>0.43598091602325401</c:v>
                </c:pt>
                <c:pt idx="2454">
                  <c:v>0.25906828045844998</c:v>
                </c:pt>
                <c:pt idx="2455">
                  <c:v>0.473684221506118</c:v>
                </c:pt>
                <c:pt idx="2456">
                  <c:v>0.60378152132034302</c:v>
                </c:pt>
                <c:pt idx="2457">
                  <c:v>0.45726495981216397</c:v>
                </c:pt>
                <c:pt idx="2458">
                  <c:v>0.47125214338302601</c:v>
                </c:pt>
                <c:pt idx="2459">
                  <c:v>0.49090525507926902</c:v>
                </c:pt>
                <c:pt idx="2460">
                  <c:v>0.18557377159595401</c:v>
                </c:pt>
                <c:pt idx="2461">
                  <c:v>0.22280023992061601</c:v>
                </c:pt>
                <c:pt idx="2462">
                  <c:v>0.18557377159595401</c:v>
                </c:pt>
                <c:pt idx="2463">
                  <c:v>0.52968335151672297</c:v>
                </c:pt>
                <c:pt idx="2464">
                  <c:v>0.819838047027587</c:v>
                </c:pt>
                <c:pt idx="2465">
                  <c:v>0.38834065198898299</c:v>
                </c:pt>
                <c:pt idx="2466">
                  <c:v>0.204356849193573</c:v>
                </c:pt>
                <c:pt idx="2467">
                  <c:v>3.3074647188186597E-2</c:v>
                </c:pt>
                <c:pt idx="2468">
                  <c:v>0.47125214338302601</c:v>
                </c:pt>
                <c:pt idx="2469">
                  <c:v>0.80361992120742798</c:v>
                </c:pt>
                <c:pt idx="2470">
                  <c:v>0.56086957454681396</c:v>
                </c:pt>
                <c:pt idx="2471">
                  <c:v>0.125482618808746</c:v>
                </c:pt>
                <c:pt idx="2472">
                  <c:v>0.16799753904342599</c:v>
                </c:pt>
                <c:pt idx="2473">
                  <c:v>0.77274978160858099</c:v>
                </c:pt>
                <c:pt idx="2474">
                  <c:v>0.143016517162323</c:v>
                </c:pt>
                <c:pt idx="2475">
                  <c:v>0.50207930803298895</c:v>
                </c:pt>
                <c:pt idx="2476">
                  <c:v>0.15098877251148199</c:v>
                </c:pt>
                <c:pt idx="2477">
                  <c:v>0.51181977987289395</c:v>
                </c:pt>
                <c:pt idx="2478">
                  <c:v>0.14681358635425501</c:v>
                </c:pt>
                <c:pt idx="2479">
                  <c:v>0.87808007001876798</c:v>
                </c:pt>
                <c:pt idx="2480">
                  <c:v>0.62259411811828602</c:v>
                </c:pt>
                <c:pt idx="2481">
                  <c:v>0.55298912525177002</c:v>
                </c:pt>
                <c:pt idx="2482">
                  <c:v>0.777102351188659</c:v>
                </c:pt>
                <c:pt idx="2483">
                  <c:v>0.72332108020782404</c:v>
                </c:pt>
                <c:pt idx="2484">
                  <c:v>9.6630640327930395E-2</c:v>
                </c:pt>
                <c:pt idx="2485">
                  <c:v>0.220244720578193</c:v>
                </c:pt>
                <c:pt idx="2486">
                  <c:v>9.6630640327930395E-2</c:v>
                </c:pt>
                <c:pt idx="2487">
                  <c:v>0.83041960000991799</c:v>
                </c:pt>
                <c:pt idx="2488">
                  <c:v>0.46054717898368802</c:v>
                </c:pt>
                <c:pt idx="2489">
                  <c:v>0.195847183465957</c:v>
                </c:pt>
                <c:pt idx="2490">
                  <c:v>0.34454408288001998</c:v>
                </c:pt>
                <c:pt idx="2491">
                  <c:v>3.36134457029402E-3</c:v>
                </c:pt>
                <c:pt idx="2492">
                  <c:v>0.777102351188659</c:v>
                </c:pt>
                <c:pt idx="2493">
                  <c:v>0.20388576388359</c:v>
                </c:pt>
                <c:pt idx="2494">
                  <c:v>0.21207728981971699</c:v>
                </c:pt>
                <c:pt idx="2495">
                  <c:v>0.55720573663711503</c:v>
                </c:pt>
                <c:pt idx="2496">
                  <c:v>0.52588909864425604</c:v>
                </c:pt>
                <c:pt idx="2497">
                  <c:v>0.68404525518417303</c:v>
                </c:pt>
                <c:pt idx="2498">
                  <c:v>0.18603482842445301</c:v>
                </c:pt>
                <c:pt idx="2499">
                  <c:v>0.25841256976127602</c:v>
                </c:pt>
                <c:pt idx="2500">
                  <c:v>0.37334218621253901</c:v>
                </c:pt>
                <c:pt idx="2501">
                  <c:v>0.116211965680122</c:v>
                </c:pt>
                <c:pt idx="2502">
                  <c:v>0.82607322931289595</c:v>
                </c:pt>
                <c:pt idx="2503">
                  <c:v>0.84127515554428101</c:v>
                </c:pt>
                <c:pt idx="2504">
                  <c:v>0.13346354663372001</c:v>
                </c:pt>
                <c:pt idx="2505">
                  <c:v>0.68968749046325595</c:v>
                </c:pt>
                <c:pt idx="2506">
                  <c:v>0.57433182001113803</c:v>
                </c:pt>
                <c:pt idx="2507">
                  <c:v>0.579545438289642</c:v>
                </c:pt>
                <c:pt idx="2508">
                  <c:v>0.77303439378738403</c:v>
                </c:pt>
                <c:pt idx="2509">
                  <c:v>0.43391343951225197</c:v>
                </c:pt>
                <c:pt idx="2510">
                  <c:v>0.77303439378738403</c:v>
                </c:pt>
                <c:pt idx="2511">
                  <c:v>0.62284946441650302</c:v>
                </c:pt>
                <c:pt idx="2512">
                  <c:v>0.85066223144531194</c:v>
                </c:pt>
                <c:pt idx="2513">
                  <c:v>0.204872205853462</c:v>
                </c:pt>
                <c:pt idx="2514">
                  <c:v>0.158722594380378</c:v>
                </c:pt>
                <c:pt idx="2515">
                  <c:v>7.0240296423435197E-2</c:v>
                </c:pt>
                <c:pt idx="2516">
                  <c:v>0.57433182001113803</c:v>
                </c:pt>
                <c:pt idx="2517">
                  <c:v>0.73971194028854304</c:v>
                </c:pt>
                <c:pt idx="2518">
                  <c:v>0.394169330596923</c:v>
                </c:pt>
                <c:pt idx="2519">
                  <c:v>0.257916659116745</c:v>
                </c:pt>
                <c:pt idx="2520">
                  <c:v>0.69478219747543302</c:v>
                </c:pt>
                <c:pt idx="2521">
                  <c:v>0.47543221712112399</c:v>
                </c:pt>
                <c:pt idx="2522">
                  <c:v>0.85165148973464899</c:v>
                </c:pt>
                <c:pt idx="2523">
                  <c:v>0.17359611392021099</c:v>
                </c:pt>
                <c:pt idx="2524">
                  <c:v>0.303516805171966</c:v>
                </c:pt>
                <c:pt idx="2525">
                  <c:v>0.16327750682830799</c:v>
                </c:pt>
                <c:pt idx="2526">
                  <c:v>0.38350784778594899</c:v>
                </c:pt>
                <c:pt idx="2527">
                  <c:v>0.44171097874641402</c:v>
                </c:pt>
                <c:pt idx="2528">
                  <c:v>0.60383808612823398</c:v>
                </c:pt>
                <c:pt idx="2529">
                  <c:v>0.16165688633918701</c:v>
                </c:pt>
                <c:pt idx="2530">
                  <c:v>0.69134819507598799</c:v>
                </c:pt>
                <c:pt idx="2531">
                  <c:v>0.84522438049316395</c:v>
                </c:pt>
                <c:pt idx="2532">
                  <c:v>0.38905975222587502</c:v>
                </c:pt>
                <c:pt idx="2533">
                  <c:v>7.2676338255405398E-2</c:v>
                </c:pt>
                <c:pt idx="2534">
                  <c:v>0.26117685437202398</c:v>
                </c:pt>
                <c:pt idx="2535">
                  <c:v>7.2676338255405398E-2</c:v>
                </c:pt>
                <c:pt idx="2536">
                  <c:v>0.314510107040405</c:v>
                </c:pt>
                <c:pt idx="2537">
                  <c:v>0.44171097874641402</c:v>
                </c:pt>
                <c:pt idx="2538">
                  <c:v>0.63333332538604703</c:v>
                </c:pt>
                <c:pt idx="2539">
                  <c:v>0.34431138634681702</c:v>
                </c:pt>
                <c:pt idx="2540">
                  <c:v>1.4245014172047301E-3</c:v>
                </c:pt>
                <c:pt idx="2541">
                  <c:v>0.84522438049316395</c:v>
                </c:pt>
                <c:pt idx="2542">
                  <c:v>0.42971014976501398</c:v>
                </c:pt>
                <c:pt idx="2543">
                  <c:v>0.49794068932533198</c:v>
                </c:pt>
                <c:pt idx="2544">
                  <c:v>0.20648577809333801</c:v>
                </c:pt>
                <c:pt idx="2545">
                  <c:v>0.484504133462905</c:v>
                </c:pt>
                <c:pt idx="2546">
                  <c:v>0.17953321337699801</c:v>
                </c:pt>
                <c:pt idx="2547">
                  <c:v>0.45940670371055597</c:v>
                </c:pt>
                <c:pt idx="2548">
                  <c:v>0.16326296329498199</c:v>
                </c:pt>
                <c:pt idx="2549">
                  <c:v>0.159380182623863</c:v>
                </c:pt>
                <c:pt idx="2550">
                  <c:v>0.111521616578102</c:v>
                </c:pt>
                <c:pt idx="2551">
                  <c:v>0.12698127329349501</c:v>
                </c:pt>
                <c:pt idx="2552">
                  <c:v>0.165893629193305</c:v>
                </c:pt>
                <c:pt idx="2553">
                  <c:v>0.52051180601119995</c:v>
                </c:pt>
                <c:pt idx="2554">
                  <c:v>0.66318327188491799</c:v>
                </c:pt>
                <c:pt idx="2555">
                  <c:v>0.34265872836112898</c:v>
                </c:pt>
                <c:pt idx="2556">
                  <c:v>0.51631796360015803</c:v>
                </c:pt>
                <c:pt idx="2557">
                  <c:v>0.57014071941375699</c:v>
                </c:pt>
                <c:pt idx="2558">
                  <c:v>0.53095644712448098</c:v>
                </c:pt>
                <c:pt idx="2559">
                  <c:v>0.19465544819831801</c:v>
                </c:pt>
                <c:pt idx="2560">
                  <c:v>0.53095644712448098</c:v>
                </c:pt>
                <c:pt idx="2561">
                  <c:v>0.519215047359466</c:v>
                </c:pt>
                <c:pt idx="2562">
                  <c:v>0.70792299509048395</c:v>
                </c:pt>
                <c:pt idx="2563">
                  <c:v>0.43304249644279402</c:v>
                </c:pt>
                <c:pt idx="2564">
                  <c:v>0.119397990405559</c:v>
                </c:pt>
                <c:pt idx="2565">
                  <c:v>7.1884985081851404E-3</c:v>
                </c:pt>
                <c:pt idx="2566">
                  <c:v>0.51631796360015803</c:v>
                </c:pt>
                <c:pt idx="2567">
                  <c:v>0.368691176176071</c:v>
                </c:pt>
                <c:pt idx="2568">
                  <c:v>0.224727272987365</c:v>
                </c:pt>
                <c:pt idx="2569">
                  <c:v>0.50584530830383301</c:v>
                </c:pt>
                <c:pt idx="2570">
                  <c:v>0.40925195813178999</c:v>
                </c:pt>
                <c:pt idx="2571">
                  <c:v>0.34556385874748202</c:v>
                </c:pt>
                <c:pt idx="2572">
                  <c:v>0.219418048858642</c:v>
                </c:pt>
                <c:pt idx="2573">
                  <c:v>0.117119565606117</c:v>
                </c:pt>
                <c:pt idx="2574">
                  <c:v>0.23948810994625</c:v>
                </c:pt>
                <c:pt idx="2575">
                  <c:v>0.15959408879279999</c:v>
                </c:pt>
                <c:pt idx="2576">
                  <c:v>0.51415526866912797</c:v>
                </c:pt>
                <c:pt idx="2577">
                  <c:v>0.60567295551300004</c:v>
                </c:pt>
                <c:pt idx="2578">
                  <c:v>0.11795406788587499</c:v>
                </c:pt>
                <c:pt idx="2579">
                  <c:v>0.63364952802658003</c:v>
                </c:pt>
                <c:pt idx="2580">
                  <c:v>0.90342962741851796</c:v>
                </c:pt>
                <c:pt idx="2581">
                  <c:v>0.60005146265029896</c:v>
                </c:pt>
                <c:pt idx="2582">
                  <c:v>0.56429255008697499</c:v>
                </c:pt>
                <c:pt idx="2583">
                  <c:v>0.339376360177993</c:v>
                </c:pt>
                <c:pt idx="2584">
                  <c:v>0.56429255008697499</c:v>
                </c:pt>
                <c:pt idx="2585">
                  <c:v>0.69371861219406095</c:v>
                </c:pt>
                <c:pt idx="2586">
                  <c:v>0.51415526866912797</c:v>
                </c:pt>
                <c:pt idx="2587">
                  <c:v>0.61233586072921697</c:v>
                </c:pt>
                <c:pt idx="2588">
                  <c:v>0.154022991657257</c:v>
                </c:pt>
                <c:pt idx="2589">
                  <c:v>0.104498408734798</c:v>
                </c:pt>
                <c:pt idx="2590">
                  <c:v>0.90342962741851796</c:v>
                </c:pt>
                <c:pt idx="2591">
                  <c:v>0.36832296848297102</c:v>
                </c:pt>
                <c:pt idx="2592">
                  <c:v>0.52352470159530595</c:v>
                </c:pt>
                <c:pt idx="2593">
                  <c:v>0.55462187528610196</c:v>
                </c:pt>
                <c:pt idx="2594">
                  <c:v>0.29294908046722401</c:v>
                </c:pt>
                <c:pt idx="2595">
                  <c:v>0.84197884798049905</c:v>
                </c:pt>
                <c:pt idx="2596">
                  <c:v>9.8202958703040993E-2</c:v>
                </c:pt>
                <c:pt idx="2597">
                  <c:v>0.43880510330200101</c:v>
                </c:pt>
                <c:pt idx="2598">
                  <c:v>0.14974020421504899</c:v>
                </c:pt>
                <c:pt idx="2599">
                  <c:v>0.16081559658050501</c:v>
                </c:pt>
                <c:pt idx="2600">
                  <c:v>0.51576268672943104</c:v>
                </c:pt>
                <c:pt idx="2601">
                  <c:v>0.64737719297409002</c:v>
                </c:pt>
                <c:pt idx="2602">
                  <c:v>0.21764706075191401</c:v>
                </c:pt>
                <c:pt idx="2603">
                  <c:v>0.74683547019958496</c:v>
                </c:pt>
                <c:pt idx="2604">
                  <c:v>0.88032168149948098</c:v>
                </c:pt>
                <c:pt idx="2605">
                  <c:v>0.35765472054481501</c:v>
                </c:pt>
                <c:pt idx="2606">
                  <c:v>0.16935984790325101</c:v>
                </c:pt>
                <c:pt idx="2607">
                  <c:v>0.214682132005691</c:v>
                </c:pt>
                <c:pt idx="2608">
                  <c:v>0.16935984790325101</c:v>
                </c:pt>
                <c:pt idx="2609">
                  <c:v>0.70755517482757502</c:v>
                </c:pt>
                <c:pt idx="2610">
                  <c:v>0.3338303565979</c:v>
                </c:pt>
                <c:pt idx="2611">
                  <c:v>0.12555611133575401</c:v>
                </c:pt>
                <c:pt idx="2612">
                  <c:v>0.102903634309768</c:v>
                </c:pt>
                <c:pt idx="2613">
                  <c:v>0.130760788917541</c:v>
                </c:pt>
                <c:pt idx="2614">
                  <c:v>0.88032168149948098</c:v>
                </c:pt>
                <c:pt idx="2615">
                  <c:v>0.31424826383590698</c:v>
                </c:pt>
                <c:pt idx="2616">
                  <c:v>0.19035874307155601</c:v>
                </c:pt>
                <c:pt idx="2617">
                  <c:v>0.33725649118423401</c:v>
                </c:pt>
                <c:pt idx="2618">
                  <c:v>0.27786087989807101</c:v>
                </c:pt>
                <c:pt idx="2619">
                  <c:v>0.29519543051719599</c:v>
                </c:pt>
                <c:pt idx="2620">
                  <c:v>0.14732651412486999</c:v>
                </c:pt>
                <c:pt idx="2621">
                  <c:v>0.28766232728958102</c:v>
                </c:pt>
                <c:pt idx="2622">
                  <c:v>0.22419027984142301</c:v>
                </c:pt>
                <c:pt idx="2623">
                  <c:v>0</c:v>
                </c:pt>
                <c:pt idx="2624">
                  <c:v>0.34467071294784501</c:v>
                </c:pt>
                <c:pt idx="2625">
                  <c:v>0.32036289572715698</c:v>
                </c:pt>
                <c:pt idx="2626">
                  <c:v>0.41372463107108998</c:v>
                </c:pt>
                <c:pt idx="2627">
                  <c:v>0.234504133462905</c:v>
                </c:pt>
                <c:pt idx="2628">
                  <c:v>0.61867088079452504</c:v>
                </c:pt>
                <c:pt idx="2629">
                  <c:v>0.236929461359977</c:v>
                </c:pt>
                <c:pt idx="2630">
                  <c:v>0.26818561553955</c:v>
                </c:pt>
                <c:pt idx="2631">
                  <c:v>0.288880825042724</c:v>
                </c:pt>
                <c:pt idx="2632">
                  <c:v>0.26818561553955</c:v>
                </c:pt>
                <c:pt idx="2633">
                  <c:v>0.17498067021369901</c:v>
                </c:pt>
                <c:pt idx="2634">
                  <c:v>0.34467071294784501</c:v>
                </c:pt>
                <c:pt idx="2635">
                  <c:v>0.85285717248916604</c:v>
                </c:pt>
                <c:pt idx="2636">
                  <c:v>0.22564102709293299</c:v>
                </c:pt>
                <c:pt idx="2637">
                  <c:v>8.5811384022235801E-2</c:v>
                </c:pt>
                <c:pt idx="2638">
                  <c:v>0.61867088079452504</c:v>
                </c:pt>
                <c:pt idx="2639">
                  <c:v>0.197024345397949</c:v>
                </c:pt>
                <c:pt idx="2640">
                  <c:v>0.14812941849231701</c:v>
                </c:pt>
                <c:pt idx="2641">
                  <c:v>0.22238869965076399</c:v>
                </c:pt>
                <c:pt idx="2642">
                  <c:v>0.92547422647476196</c:v>
                </c:pt>
                <c:pt idx="2643">
                  <c:v>0.90053403377532903</c:v>
                </c:pt>
                <c:pt idx="2644">
                  <c:v>0.81630015373229903</c:v>
                </c:pt>
                <c:pt idx="2645">
                  <c:v>0.25642910599708502</c:v>
                </c:pt>
                <c:pt idx="2646">
                  <c:v>0.43827161192893899</c:v>
                </c:pt>
                <c:pt idx="2647">
                  <c:v>0.325246721506118</c:v>
                </c:pt>
                <c:pt idx="2648">
                  <c:v>0.22688889503479001</c:v>
                </c:pt>
                <c:pt idx="2649">
                  <c:v>0.90190291404724099</c:v>
                </c:pt>
                <c:pt idx="2650">
                  <c:v>0.86974519491195601</c:v>
                </c:pt>
                <c:pt idx="2651">
                  <c:v>0.14401496946811601</c:v>
                </c:pt>
                <c:pt idx="2652">
                  <c:v>0.88979589939117398</c:v>
                </c:pt>
                <c:pt idx="2653">
                  <c:v>0.84441488981246904</c:v>
                </c:pt>
                <c:pt idx="2654">
                  <c:v>0.46155858039855902</c:v>
                </c:pt>
                <c:pt idx="2655">
                  <c:v>0.193436965346336</c:v>
                </c:pt>
                <c:pt idx="2656">
                  <c:v>0.56237220764160101</c:v>
                </c:pt>
                <c:pt idx="2657">
                  <c:v>0.193436965346336</c:v>
                </c:pt>
                <c:pt idx="2658">
                  <c:v>0.90190291404724099</c:v>
                </c:pt>
                <c:pt idx="2659">
                  <c:v>0.43505859375</c:v>
                </c:pt>
                <c:pt idx="2660">
                  <c:v>0.22103102505207001</c:v>
                </c:pt>
                <c:pt idx="2661">
                  <c:v>5.1975052338093498E-4</c:v>
                </c:pt>
                <c:pt idx="2662">
                  <c:v>0.84441488981246904</c:v>
                </c:pt>
                <c:pt idx="2663">
                  <c:v>0.14465725421905501</c:v>
                </c:pt>
                <c:pt idx="2664">
                  <c:v>0.46341463923454201</c:v>
                </c:pt>
                <c:pt idx="2665">
                  <c:v>0.83286321163177401</c:v>
                </c:pt>
                <c:pt idx="2666">
                  <c:v>0.55393940210342396</c:v>
                </c:pt>
                <c:pt idx="2667">
                  <c:v>0.326815634965896</c:v>
                </c:pt>
                <c:pt idx="2668">
                  <c:v>0.221889048814773</c:v>
                </c:pt>
                <c:pt idx="2669">
                  <c:v>0.35610860586166299</c:v>
                </c:pt>
                <c:pt idx="2670">
                  <c:v>0.36135694384574801</c:v>
                </c:pt>
                <c:pt idx="2671">
                  <c:v>0.17269736528396601</c:v>
                </c:pt>
                <c:pt idx="2672">
                  <c:v>0.81033235788345304</c:v>
                </c:pt>
                <c:pt idx="2673">
                  <c:v>0.54357230663299505</c:v>
                </c:pt>
                <c:pt idx="2674">
                  <c:v>0.23741690814495001</c:v>
                </c:pt>
                <c:pt idx="2675">
                  <c:v>0.87912088632583596</c:v>
                </c:pt>
                <c:pt idx="2676">
                  <c:v>0.84053027629852295</c:v>
                </c:pt>
                <c:pt idx="2677">
                  <c:v>0.21875</c:v>
                </c:pt>
                <c:pt idx="2678">
                  <c:v>0.29779779911041199</c:v>
                </c:pt>
                <c:pt idx="2679">
                  <c:v>0.53314918279647805</c:v>
                </c:pt>
                <c:pt idx="2680">
                  <c:v>0.29779779911041199</c:v>
                </c:pt>
                <c:pt idx="2681">
                  <c:v>0.85642135143279996</c:v>
                </c:pt>
                <c:pt idx="2682">
                  <c:v>0.18031087517738301</c:v>
                </c:pt>
                <c:pt idx="2683">
                  <c:v>0.87752163410186701</c:v>
                </c:pt>
                <c:pt idx="2684">
                  <c:v>0.12676055729389099</c:v>
                </c:pt>
                <c:pt idx="2685">
                  <c:v>7.8450843691825797E-2</c:v>
                </c:pt>
                <c:pt idx="2686">
                  <c:v>0.84053027629852295</c:v>
                </c:pt>
                <c:pt idx="2687">
                  <c:v>0.60525292158126798</c:v>
                </c:pt>
                <c:pt idx="2688">
                  <c:v>0.12019230425357801</c:v>
                </c:pt>
                <c:pt idx="2689">
                  <c:v>0.55944627523422197</c:v>
                </c:pt>
                <c:pt idx="2690">
                  <c:v>0.21432945132255499</c:v>
                </c:pt>
                <c:pt idx="2691">
                  <c:v>0.782526135444641</c:v>
                </c:pt>
                <c:pt idx="2692">
                  <c:v>0.207409977912902</c:v>
                </c:pt>
                <c:pt idx="2693">
                  <c:v>0.211022838950157</c:v>
                </c:pt>
                <c:pt idx="2694">
                  <c:v>0.11443482339382099</c:v>
                </c:pt>
                <c:pt idx="2695">
                  <c:v>0.11351755261421199</c:v>
                </c:pt>
                <c:pt idx="2696">
                  <c:v>0.12829773128032601</c:v>
                </c:pt>
                <c:pt idx="2697">
                  <c:v>0.38477444648742598</c:v>
                </c:pt>
                <c:pt idx="2698">
                  <c:v>0.177222549915313</c:v>
                </c:pt>
                <c:pt idx="2699">
                  <c:v>0.55452585220336903</c:v>
                </c:pt>
                <c:pt idx="2700">
                  <c:v>0.55901914834976196</c:v>
                </c:pt>
                <c:pt idx="2701">
                  <c:v>0.34578403830528198</c:v>
                </c:pt>
                <c:pt idx="2702">
                  <c:v>0.144704043865203</c:v>
                </c:pt>
                <c:pt idx="2703">
                  <c:v>0.21223224699497201</c:v>
                </c:pt>
                <c:pt idx="2704">
                  <c:v>0.144704043865203</c:v>
                </c:pt>
                <c:pt idx="2705">
                  <c:v>0.13057324290275499</c:v>
                </c:pt>
                <c:pt idx="2706">
                  <c:v>0.39183834195137002</c:v>
                </c:pt>
                <c:pt idx="2707">
                  <c:v>0.57779645919799805</c:v>
                </c:pt>
                <c:pt idx="2708">
                  <c:v>0.22934362292289701</c:v>
                </c:pt>
                <c:pt idx="2709">
                  <c:v>0.162179484963417</c:v>
                </c:pt>
                <c:pt idx="2710">
                  <c:v>0.55901914834976196</c:v>
                </c:pt>
                <c:pt idx="2711">
                  <c:v>0.17794221639633101</c:v>
                </c:pt>
                <c:pt idx="2712">
                  <c:v>0.22798869013786299</c:v>
                </c:pt>
                <c:pt idx="2713">
                  <c:v>0.352386444807052</c:v>
                </c:pt>
                <c:pt idx="2714">
                  <c:v>0.43695652484893799</c:v>
                </c:pt>
                <c:pt idx="2715">
                  <c:v>0.36959937214851302</c:v>
                </c:pt>
                <c:pt idx="2716">
                  <c:v>0.113080061972141</c:v>
                </c:pt>
                <c:pt idx="2717">
                  <c:v>0</c:v>
                </c:pt>
                <c:pt idx="2718">
                  <c:v>0.30091086030006398</c:v>
                </c:pt>
                <c:pt idx="2719">
                  <c:v>0.16363635659217801</c:v>
                </c:pt>
                <c:pt idx="2720">
                  <c:v>0.25058639049530002</c:v>
                </c:pt>
                <c:pt idx="2721">
                  <c:v>0.242218673229217</c:v>
                </c:pt>
                <c:pt idx="2722">
                  <c:v>0.455308347940444</c:v>
                </c:pt>
                <c:pt idx="2723">
                  <c:v>0.22377471625804901</c:v>
                </c:pt>
                <c:pt idx="2724">
                  <c:v>0.217051371932029</c:v>
                </c:pt>
                <c:pt idx="2725">
                  <c:v>4.9411270767450298E-2</c:v>
                </c:pt>
                <c:pt idx="2726">
                  <c:v>0.34389400482177701</c:v>
                </c:pt>
                <c:pt idx="2727">
                  <c:v>0.25610157847404402</c:v>
                </c:pt>
                <c:pt idx="2728">
                  <c:v>0.34389400482177701</c:v>
                </c:pt>
                <c:pt idx="2729">
                  <c:v>0.16513110697269401</c:v>
                </c:pt>
                <c:pt idx="2730">
                  <c:v>0.75853526592254605</c:v>
                </c:pt>
                <c:pt idx="2731">
                  <c:v>0.58654731512069702</c:v>
                </c:pt>
                <c:pt idx="2732">
                  <c:v>9.7301132977008806E-2</c:v>
                </c:pt>
                <c:pt idx="2733">
                  <c:v>7.2836331091821098E-3</c:v>
                </c:pt>
                <c:pt idx="2734">
                  <c:v>0.217051371932029</c:v>
                </c:pt>
                <c:pt idx="2735">
                  <c:v>0.386560708284378</c:v>
                </c:pt>
                <c:pt idx="2736">
                  <c:v>0.21544343233108501</c:v>
                </c:pt>
                <c:pt idx="2737">
                  <c:v>0.16713048517703999</c:v>
                </c:pt>
                <c:pt idx="2738">
                  <c:v>0.49709302186965898</c:v>
                </c:pt>
                <c:pt idx="2739">
                  <c:v>0.18011084198951699</c:v>
                </c:pt>
                <c:pt idx="2740">
                  <c:v>0.48821884393692</c:v>
                </c:pt>
                <c:pt idx="2741">
                  <c:v>0.120232351124286</c:v>
                </c:pt>
                <c:pt idx="2742">
                  <c:v>0.42514705657958901</c:v>
                </c:pt>
                <c:pt idx="2743">
                  <c:v>0.15019115805625899</c:v>
                </c:pt>
                <c:pt idx="2744">
                  <c:v>0.58109241724014205</c:v>
                </c:pt>
                <c:pt idx="2745">
                  <c:v>0.54305136203765803</c:v>
                </c:pt>
                <c:pt idx="2746">
                  <c:v>0.52003204822540205</c:v>
                </c:pt>
                <c:pt idx="2747">
                  <c:v>0.71470588445663397</c:v>
                </c:pt>
                <c:pt idx="2748">
                  <c:v>0.30082616209983798</c:v>
                </c:pt>
                <c:pt idx="2749">
                  <c:v>0.48240813612937899</c:v>
                </c:pt>
                <c:pt idx="2750">
                  <c:v>0.488042682409286</c:v>
                </c:pt>
                <c:pt idx="2751">
                  <c:v>0.17839656770229301</c:v>
                </c:pt>
                <c:pt idx="2752">
                  <c:v>0.21274921298027</c:v>
                </c:pt>
                <c:pt idx="2753">
                  <c:v>0.17839656770229301</c:v>
                </c:pt>
                <c:pt idx="2754">
                  <c:v>0.52173912525177002</c:v>
                </c:pt>
                <c:pt idx="2755">
                  <c:v>0.91294229030609098</c:v>
                </c:pt>
                <c:pt idx="2756">
                  <c:v>0.70025295019149703</c:v>
                </c:pt>
                <c:pt idx="2757">
                  <c:v>0.20486555993556901</c:v>
                </c:pt>
                <c:pt idx="2758">
                  <c:v>5.69899231195449E-2</c:v>
                </c:pt>
                <c:pt idx="2759">
                  <c:v>0.48240813612937899</c:v>
                </c:pt>
                <c:pt idx="2760">
                  <c:v>0.54698836803436202</c:v>
                </c:pt>
                <c:pt idx="2761">
                  <c:v>0.28106009960174499</c:v>
                </c:pt>
                <c:pt idx="2762">
                  <c:v>0.11696325987577399</c:v>
                </c:pt>
                <c:pt idx="2763">
                  <c:v>0.44990837574005099</c:v>
                </c:pt>
                <c:pt idx="2764">
                  <c:v>0.205313265323638</c:v>
                </c:pt>
                <c:pt idx="2765">
                  <c:v>0.14137086272239599</c:v>
                </c:pt>
                <c:pt idx="2766">
                  <c:v>0.13931381702423001</c:v>
                </c:pt>
                <c:pt idx="2767">
                  <c:v>0.26368224620818997</c:v>
                </c:pt>
                <c:pt idx="2768">
                  <c:v>0.57310956716537398</c:v>
                </c:pt>
                <c:pt idx="2769">
                  <c:v>0.52878177165985096</c:v>
                </c:pt>
                <c:pt idx="2770">
                  <c:v>0.59982144832610995</c:v>
                </c:pt>
                <c:pt idx="2771">
                  <c:v>0.27794116735458302</c:v>
                </c:pt>
                <c:pt idx="2772">
                  <c:v>0.46245613694190901</c:v>
                </c:pt>
                <c:pt idx="2773">
                  <c:v>0.19762299954891199</c:v>
                </c:pt>
                <c:pt idx="2774">
                  <c:v>0.135668784379959</c:v>
                </c:pt>
                <c:pt idx="2775">
                  <c:v>0.48787680268287598</c:v>
                </c:pt>
                <c:pt idx="2776">
                  <c:v>0.174202755093574</c:v>
                </c:pt>
                <c:pt idx="2777">
                  <c:v>0.48787680268287598</c:v>
                </c:pt>
                <c:pt idx="2778">
                  <c:v>0.57847374677658003</c:v>
                </c:pt>
                <c:pt idx="2779">
                  <c:v>0.49618700146675099</c:v>
                </c:pt>
                <c:pt idx="2780">
                  <c:v>0.256833046674728</c:v>
                </c:pt>
                <c:pt idx="2781">
                  <c:v>8.8914170861244202E-2</c:v>
                </c:pt>
                <c:pt idx="2782">
                  <c:v>0.19762299954891199</c:v>
                </c:pt>
                <c:pt idx="2783">
                  <c:v>0.55306601524353005</c:v>
                </c:pt>
                <c:pt idx="2784">
                  <c:v>0.516507148742675</c:v>
                </c:pt>
                <c:pt idx="2785">
                  <c:v>0.65028089284896795</c:v>
                </c:pt>
                <c:pt idx="2786">
                  <c:v>0.33326581120491</c:v>
                </c:pt>
                <c:pt idx="2787">
                  <c:v>0.71943229436874301</c:v>
                </c:pt>
                <c:pt idx="2788">
                  <c:v>0.29037967324256803</c:v>
                </c:pt>
                <c:pt idx="2789">
                  <c:v>0.28653976321220398</c:v>
                </c:pt>
                <c:pt idx="2790">
                  <c:v>0.55020081996917702</c:v>
                </c:pt>
                <c:pt idx="2791">
                  <c:v>0.21987479925155601</c:v>
                </c:pt>
                <c:pt idx="2792">
                  <c:v>0.55596619844436601</c:v>
                </c:pt>
                <c:pt idx="2793">
                  <c:v>1.49537797551602E-3</c:v>
                </c:pt>
                <c:pt idx="2794">
                  <c:v>0.448880225419998</c:v>
                </c:pt>
                <c:pt idx="2795">
                  <c:v>0.66133403778076105</c:v>
                </c:pt>
                <c:pt idx="2796">
                  <c:v>0.28360101580619801</c:v>
                </c:pt>
                <c:pt idx="2797">
                  <c:v>0.22819191217422399</c:v>
                </c:pt>
                <c:pt idx="2798">
                  <c:v>0.29649928212165799</c:v>
                </c:pt>
                <c:pt idx="2799">
                  <c:v>0.22819191217422399</c:v>
                </c:pt>
                <c:pt idx="2800">
                  <c:v>0.60866099596023504</c:v>
                </c:pt>
                <c:pt idx="2801">
                  <c:v>0.47824031114578203</c:v>
                </c:pt>
                <c:pt idx="2802">
                  <c:v>0.58391433954238803</c:v>
                </c:pt>
                <c:pt idx="2803">
                  <c:v>0.247109830379486</c:v>
                </c:pt>
                <c:pt idx="2804">
                  <c:v>4.0156506001949303E-2</c:v>
                </c:pt>
                <c:pt idx="2805">
                  <c:v>0.66133403778076105</c:v>
                </c:pt>
                <c:pt idx="2806">
                  <c:v>0.6875</c:v>
                </c:pt>
                <c:pt idx="2807">
                  <c:v>0.42538404464721602</c:v>
                </c:pt>
                <c:pt idx="2808">
                  <c:v>0.72749775648116999</c:v>
                </c:pt>
                <c:pt idx="2809">
                  <c:v>0.29723346233367898</c:v>
                </c:pt>
                <c:pt idx="2810">
                  <c:v>0.77331113815307595</c:v>
                </c:pt>
                <c:pt idx="2811">
                  <c:v>0.142574697732925</c:v>
                </c:pt>
                <c:pt idx="2812">
                  <c:v>0.477718085050582</c:v>
                </c:pt>
                <c:pt idx="2813">
                  <c:v>0.100154876708984</c:v>
                </c:pt>
                <c:pt idx="2814">
                  <c:v>0.11975835263729</c:v>
                </c:pt>
                <c:pt idx="2815">
                  <c:v>0.160094633698463</c:v>
                </c:pt>
                <c:pt idx="2816">
                  <c:v>0.77019232511520297</c:v>
                </c:pt>
                <c:pt idx="2817">
                  <c:v>9.8561756312847096E-2</c:v>
                </c:pt>
                <c:pt idx="2818">
                  <c:v>0.68065690994262695</c:v>
                </c:pt>
                <c:pt idx="2819">
                  <c:v>0.78016406297683705</c:v>
                </c:pt>
                <c:pt idx="2820">
                  <c:v>0.43443679809570301</c:v>
                </c:pt>
                <c:pt idx="2821">
                  <c:v>0.10104302316904</c:v>
                </c:pt>
                <c:pt idx="2822">
                  <c:v>0.237154155969619</c:v>
                </c:pt>
                <c:pt idx="2823">
                  <c:v>0.10104302316904</c:v>
                </c:pt>
                <c:pt idx="2824">
                  <c:v>0.77578794956207198</c:v>
                </c:pt>
                <c:pt idx="2825">
                  <c:v>0.41995269060134799</c:v>
                </c:pt>
                <c:pt idx="2826">
                  <c:v>0.60730385780334395</c:v>
                </c:pt>
                <c:pt idx="2827">
                  <c:v>8.2799486815929399E-2</c:v>
                </c:pt>
                <c:pt idx="2828">
                  <c:v>2.1653544157743398E-2</c:v>
                </c:pt>
                <c:pt idx="2829">
                  <c:v>0.78016406297683705</c:v>
                </c:pt>
                <c:pt idx="2830">
                  <c:v>0.25436204671859702</c:v>
                </c:pt>
                <c:pt idx="2831">
                  <c:v>0.63254171609878496</c:v>
                </c:pt>
                <c:pt idx="2832">
                  <c:v>8.7499998509883797E-2</c:v>
                </c:pt>
                <c:pt idx="2833">
                  <c:v>0.35016646981239302</c:v>
                </c:pt>
                <c:pt idx="2834">
                  <c:v>0.27465483546257002</c:v>
                </c:pt>
                <c:pt idx="2835">
                  <c:v>0.67346936464309604</c:v>
                </c:pt>
                <c:pt idx="2836">
                  <c:v>0.19866444170475001</c:v>
                </c:pt>
                <c:pt idx="2837">
                  <c:v>1.9186492136213899E-4</c:v>
                </c:pt>
                <c:pt idx="2838">
                  <c:v>0.31980845332145602</c:v>
                </c:pt>
                <c:pt idx="2839">
                  <c:v>0.23223222792148501</c:v>
                </c:pt>
                <c:pt idx="2840">
                  <c:v>0.85954201221465998</c:v>
                </c:pt>
                <c:pt idx="2841">
                  <c:v>0.76661950349807695</c:v>
                </c:pt>
                <c:pt idx="2842">
                  <c:v>0.28513947129249501</c:v>
                </c:pt>
                <c:pt idx="2843">
                  <c:v>0.52486556768417303</c:v>
                </c:pt>
                <c:pt idx="2844">
                  <c:v>0.61552345752715998</c:v>
                </c:pt>
                <c:pt idx="2845">
                  <c:v>0.18772348761558499</c:v>
                </c:pt>
                <c:pt idx="2846">
                  <c:v>0.101570166647434</c:v>
                </c:pt>
                <c:pt idx="2847">
                  <c:v>0.34330821037292403</c:v>
                </c:pt>
                <c:pt idx="2848">
                  <c:v>0.101570166647434</c:v>
                </c:pt>
                <c:pt idx="2849">
                  <c:v>0.531957387924194</c:v>
                </c:pt>
                <c:pt idx="2850">
                  <c:v>0.85954201221465998</c:v>
                </c:pt>
                <c:pt idx="2851">
                  <c:v>0.92912775278091397</c:v>
                </c:pt>
                <c:pt idx="2852">
                  <c:v>1.6554433852434099E-2</c:v>
                </c:pt>
                <c:pt idx="2853">
                  <c:v>7.4945889413356698E-2</c:v>
                </c:pt>
                <c:pt idx="2854">
                  <c:v>0.61552345752715998</c:v>
                </c:pt>
                <c:pt idx="2855">
                  <c:v>0.24460625648498499</c:v>
                </c:pt>
                <c:pt idx="2856">
                  <c:v>9.2398025095462799E-2</c:v>
                </c:pt>
                <c:pt idx="2857">
                  <c:v>0.91526138782501198</c:v>
                </c:pt>
                <c:pt idx="2858">
                  <c:v>0.50252842903137196</c:v>
                </c:pt>
                <c:pt idx="2859">
                  <c:v>0.844784796237945</c:v>
                </c:pt>
                <c:pt idx="2860">
                  <c:v>0.18353909254074</c:v>
                </c:pt>
                <c:pt idx="2861">
                  <c:v>0.37393566966056802</c:v>
                </c:pt>
                <c:pt idx="2862">
                  <c:v>0.38414633274078303</c:v>
                </c:pt>
                <c:pt idx="2863">
                  <c:v>1.44927538931369E-2</c:v>
                </c:pt>
                <c:pt idx="2864">
                  <c:v>0.97025859355926503</c:v>
                </c:pt>
                <c:pt idx="2865">
                  <c:v>0.77217739820480302</c:v>
                </c:pt>
                <c:pt idx="2866">
                  <c:v>0.17388948798179599</c:v>
                </c:pt>
                <c:pt idx="2867">
                  <c:v>0.57288402318954401</c:v>
                </c:pt>
                <c:pt idx="2868">
                  <c:v>0.85113269090652399</c:v>
                </c:pt>
                <c:pt idx="2869">
                  <c:v>0.82686209678649902</c:v>
                </c:pt>
                <c:pt idx="2870">
                  <c:v>0.19093406200408899</c:v>
                </c:pt>
                <c:pt idx="2871">
                  <c:v>0.58727622032165505</c:v>
                </c:pt>
                <c:pt idx="2872">
                  <c:v>0.19093406200408899</c:v>
                </c:pt>
                <c:pt idx="2873">
                  <c:v>0.235897436738014</c:v>
                </c:pt>
                <c:pt idx="2874">
                  <c:v>0.92786067724227905</c:v>
                </c:pt>
                <c:pt idx="2875">
                  <c:v>0.163400188088417</c:v>
                </c:pt>
                <c:pt idx="2876">
                  <c:v>0.220087811350822</c:v>
                </c:pt>
                <c:pt idx="2877">
                  <c:v>0.134792625904083</c:v>
                </c:pt>
                <c:pt idx="2878">
                  <c:v>0.85113269090652399</c:v>
                </c:pt>
                <c:pt idx="2879">
                  <c:v>0.81917601823806696</c:v>
                </c:pt>
                <c:pt idx="2880">
                  <c:v>0.46603477001190102</c:v>
                </c:pt>
                <c:pt idx="2881">
                  <c:v>0.88954108953475897</c:v>
                </c:pt>
                <c:pt idx="2882">
                  <c:v>0.163549870252609</c:v>
                </c:pt>
                <c:pt idx="2883">
                  <c:v>0.81646609306335405</c:v>
                </c:pt>
                <c:pt idx="2884">
                  <c:v>0.18234406411647699</c:v>
                </c:pt>
                <c:pt idx="2885">
                  <c:v>0.57614839076995805</c:v>
                </c:pt>
                <c:pt idx="2886">
                  <c:v>0.102858744561672</c:v>
                </c:pt>
                <c:pt idx="2887">
                  <c:v>0.52760034799575795</c:v>
                </c:pt>
                <c:pt idx="2888">
                  <c:v>8.9928060770034707E-2</c:v>
                </c:pt>
                <c:pt idx="2889">
                  <c:v>0.83167541027069003</c:v>
                </c:pt>
                <c:pt idx="2890">
                  <c:v>0.16495199501514399</c:v>
                </c:pt>
                <c:pt idx="2891">
                  <c:v>0.93807601928710904</c:v>
                </c:pt>
                <c:pt idx="2892">
                  <c:v>0.89405828714370705</c:v>
                </c:pt>
                <c:pt idx="2893">
                  <c:v>0.72906404733657804</c:v>
                </c:pt>
                <c:pt idx="2894">
                  <c:v>7.6503634452819796E-2</c:v>
                </c:pt>
                <c:pt idx="2895">
                  <c:v>0.219994232058525</c:v>
                </c:pt>
                <c:pt idx="2896">
                  <c:v>7.6503634452819796E-2</c:v>
                </c:pt>
                <c:pt idx="2897">
                  <c:v>0.79092264175414995</c:v>
                </c:pt>
                <c:pt idx="2898">
                  <c:v>0.13859935104846899</c:v>
                </c:pt>
                <c:pt idx="2899">
                  <c:v>0.263705104589462</c:v>
                </c:pt>
                <c:pt idx="2900">
                  <c:v>0.11012116819620101</c:v>
                </c:pt>
                <c:pt idx="2901">
                  <c:v>3.4142639487981699E-2</c:v>
                </c:pt>
                <c:pt idx="2902">
                  <c:v>0.89405828714370705</c:v>
                </c:pt>
                <c:pt idx="2903">
                  <c:v>0.82180851697921697</c:v>
                </c:pt>
                <c:pt idx="2904">
                  <c:v>0.49517840147018399</c:v>
                </c:pt>
                <c:pt idx="2905">
                  <c:v>0.61929744482040405</c:v>
                </c:pt>
                <c:pt idx="2906">
                  <c:v>0.3816499710083</c:v>
                </c:pt>
                <c:pt idx="2907">
                  <c:v>0.89555823802947998</c:v>
                </c:pt>
                <c:pt idx="2908">
                  <c:v>0.34108158946037198</c:v>
                </c:pt>
                <c:pt idx="2909">
                  <c:v>0</c:v>
                </c:pt>
                <c:pt idx="2910">
                  <c:v>0.229753017425537</c:v>
                </c:pt>
                <c:pt idx="2911">
                  <c:v>0.41224685311317399</c:v>
                </c:pt>
                <c:pt idx="2912">
                  <c:v>0.44792529940605103</c:v>
                </c:pt>
                <c:pt idx="2913">
                  <c:v>0.53717201948165805</c:v>
                </c:pt>
                <c:pt idx="2914">
                  <c:v>9.6153847873210893E-2</c:v>
                </c:pt>
                <c:pt idx="2915">
                  <c:v>0.91764360666275002</c:v>
                </c:pt>
                <c:pt idx="2916">
                  <c:v>0.93278300762176503</c:v>
                </c:pt>
                <c:pt idx="2917">
                  <c:v>0.67414313554763705</c:v>
                </c:pt>
                <c:pt idx="2918">
                  <c:v>0.614959836006164</c:v>
                </c:pt>
                <c:pt idx="2919">
                  <c:v>0.32646647095680198</c:v>
                </c:pt>
                <c:pt idx="2920">
                  <c:v>0.614959836006164</c:v>
                </c:pt>
                <c:pt idx="2921">
                  <c:v>0.32429718971252403</c:v>
                </c:pt>
                <c:pt idx="2922">
                  <c:v>0.66806280612945501</c:v>
                </c:pt>
                <c:pt idx="2923">
                  <c:v>0.30655929446220398</c:v>
                </c:pt>
                <c:pt idx="2924">
                  <c:v>3.3814248163253E-3</c:v>
                </c:pt>
                <c:pt idx="2925">
                  <c:v>0.93278300762176503</c:v>
                </c:pt>
                <c:pt idx="2926">
                  <c:v>0.18190440535545299</c:v>
                </c:pt>
                <c:pt idx="2927">
                  <c:v>4.7670405358075998E-2</c:v>
                </c:pt>
                <c:pt idx="2928">
                  <c:v>8.2885302603244698E-2</c:v>
                </c:pt>
                <c:pt idx="2929">
                  <c:v>0.19148148596286699</c:v>
                </c:pt>
                <c:pt idx="2930">
                  <c:v>0.17003166675567599</c:v>
                </c:pt>
                <c:pt idx="2931">
                  <c:v>9.5501475036144201E-2</c:v>
                </c:pt>
                <c:pt idx="2932">
                  <c:v>0.121997818350791</c:v>
                </c:pt>
                <c:pt idx="2933">
                  <c:v>0.24320189654827101</c:v>
                </c:pt>
                <c:pt idx="2934">
                  <c:v>0.20990359783172599</c:v>
                </c:pt>
                <c:pt idx="2935">
                  <c:v>0.17878401279449399</c:v>
                </c:pt>
                <c:pt idx="2936">
                  <c:v>0.54817587137222201</c:v>
                </c:pt>
                <c:pt idx="2937">
                  <c:v>0.257708340883255</c:v>
                </c:pt>
                <c:pt idx="2938">
                  <c:v>0.206409230828285</c:v>
                </c:pt>
                <c:pt idx="2939">
                  <c:v>0.17277269065379999</c:v>
                </c:pt>
                <c:pt idx="2940">
                  <c:v>4.3140638619661303E-2</c:v>
                </c:pt>
                <c:pt idx="2941">
                  <c:v>0.219329208135604</c:v>
                </c:pt>
                <c:pt idx="2942">
                  <c:v>0.18795619904994901</c:v>
                </c:pt>
                <c:pt idx="2943">
                  <c:v>0.219329208135604</c:v>
                </c:pt>
                <c:pt idx="2944">
                  <c:v>0.45022222399711598</c:v>
                </c:pt>
                <c:pt idx="2945">
                  <c:v>0.17878401279449399</c:v>
                </c:pt>
                <c:pt idx="2946">
                  <c:v>0.35466668009757901</c:v>
                </c:pt>
                <c:pt idx="2947">
                  <c:v>0.15308642387390101</c:v>
                </c:pt>
                <c:pt idx="2948">
                  <c:v>7.5776144862174905E-2</c:v>
                </c:pt>
                <c:pt idx="2949">
                  <c:v>0.17277269065379999</c:v>
                </c:pt>
                <c:pt idx="2950">
                  <c:v>0.72465437650680498</c:v>
                </c:pt>
                <c:pt idx="2951">
                  <c:v>0.38327947258949202</c:v>
                </c:pt>
                <c:pt idx="2952">
                  <c:v>0.56592249870300204</c:v>
                </c:pt>
                <c:pt idx="2953">
                  <c:v>0.22836835682392101</c:v>
                </c:pt>
                <c:pt idx="2954">
                  <c:v>0.78078448772430398</c:v>
                </c:pt>
                <c:pt idx="2955">
                  <c:v>0.30656459927558899</c:v>
                </c:pt>
                <c:pt idx="2956">
                  <c:v>0.33342841267585699</c:v>
                </c:pt>
                <c:pt idx="2957">
                  <c:v>8.9023105800151797E-2</c:v>
                </c:pt>
                <c:pt idx="2958">
                  <c:v>0.508689165115356</c:v>
                </c:pt>
                <c:pt idx="2959">
                  <c:v>0.56513410806655795</c:v>
                </c:pt>
                <c:pt idx="2960">
                  <c:v>0.48623305559158297</c:v>
                </c:pt>
                <c:pt idx="2961">
                  <c:v>0.389619380235672</c:v>
                </c:pt>
                <c:pt idx="2962">
                  <c:v>0.43044969439506497</c:v>
                </c:pt>
                <c:pt idx="2963">
                  <c:v>0.59578806161880404</c:v>
                </c:pt>
                <c:pt idx="2964">
                  <c:v>0.49501660466194097</c:v>
                </c:pt>
                <c:pt idx="2965">
                  <c:v>0.117236025631427</c:v>
                </c:pt>
                <c:pt idx="2966">
                  <c:v>0.20588235557079301</c:v>
                </c:pt>
                <c:pt idx="2967">
                  <c:v>0.117236025631427</c:v>
                </c:pt>
                <c:pt idx="2968">
                  <c:v>0.53765958547592096</c:v>
                </c:pt>
                <c:pt idx="2969">
                  <c:v>0.56513410806655795</c:v>
                </c:pt>
                <c:pt idx="2970">
                  <c:v>0.53951746225357</c:v>
                </c:pt>
                <c:pt idx="2971">
                  <c:v>0.111623615026474</c:v>
                </c:pt>
                <c:pt idx="2972">
                  <c:v>4.9849510192870997E-2</c:v>
                </c:pt>
                <c:pt idx="2973">
                  <c:v>0.59578806161880404</c:v>
                </c:pt>
                <c:pt idx="2974">
                  <c:v>0.61895340681076005</c:v>
                </c:pt>
                <c:pt idx="2975">
                  <c:v>0.15429234504699699</c:v>
                </c:pt>
                <c:pt idx="2976">
                  <c:v>0.15072685480117701</c:v>
                </c:pt>
                <c:pt idx="2977">
                  <c:v>0.23725996911525701</c:v>
                </c:pt>
                <c:pt idx="2978">
                  <c:v>0.271379053592681</c:v>
                </c:pt>
                <c:pt idx="2979">
                  <c:v>0.181338891386985</c:v>
                </c:pt>
                <c:pt idx="2980">
                  <c:v>0.27114498615264798</c:v>
                </c:pt>
                <c:pt idx="2981">
                  <c:v>0.22599637508392301</c:v>
                </c:pt>
                <c:pt idx="2982">
                  <c:v>0.70235759019851596</c:v>
                </c:pt>
                <c:pt idx="2983">
                  <c:v>0.78196233510971003</c:v>
                </c:pt>
                <c:pt idx="2984">
                  <c:v>0.68348622322082497</c:v>
                </c:pt>
                <c:pt idx="2985">
                  <c:v>0.15300457179546301</c:v>
                </c:pt>
                <c:pt idx="2986">
                  <c:v>0.55467289686203003</c:v>
                </c:pt>
                <c:pt idx="2987">
                  <c:v>0.28898051381111101</c:v>
                </c:pt>
                <c:pt idx="2988">
                  <c:v>0.41226413846015902</c:v>
                </c:pt>
                <c:pt idx="2989">
                  <c:v>0.18865031003951999</c:v>
                </c:pt>
                <c:pt idx="2990">
                  <c:v>0.27155706286430298</c:v>
                </c:pt>
                <c:pt idx="2991">
                  <c:v>0.18865031003951999</c:v>
                </c:pt>
                <c:pt idx="2992">
                  <c:v>0.30328494310379001</c:v>
                </c:pt>
                <c:pt idx="2993">
                  <c:v>0.68360573053359897</c:v>
                </c:pt>
                <c:pt idx="2994">
                  <c:v>0.485237717628479</c:v>
                </c:pt>
                <c:pt idx="2995">
                  <c:v>0.21223957836627899</c:v>
                </c:pt>
                <c:pt idx="2996">
                  <c:v>4.6498492360115003E-2</c:v>
                </c:pt>
                <c:pt idx="2997">
                  <c:v>0.28898051381111101</c:v>
                </c:pt>
                <c:pt idx="2998">
                  <c:v>0.80267214775085405</c:v>
                </c:pt>
                <c:pt idx="2999">
                  <c:v>0.157400727272033</c:v>
                </c:pt>
                <c:pt idx="3000">
                  <c:v>0.88524591922759999</c:v>
                </c:pt>
                <c:pt idx="3001">
                  <c:v>0.156290963292121</c:v>
                </c:pt>
                <c:pt idx="3002">
                  <c:v>0.79592388868331898</c:v>
                </c:pt>
                <c:pt idx="3003">
                  <c:v>0.12413108348846399</c:v>
                </c:pt>
                <c:pt idx="3004">
                  <c:v>6.95373490452766E-2</c:v>
                </c:pt>
                <c:pt idx="3005">
                  <c:v>8.95202755928039E-2</c:v>
                </c:pt>
                <c:pt idx="3006">
                  <c:v>6.640625E-2</c:v>
                </c:pt>
                <c:pt idx="3007">
                  <c:v>0.146653547883033</c:v>
                </c:pt>
                <c:pt idx="3008">
                  <c:v>0.80814576148986805</c:v>
                </c:pt>
                <c:pt idx="3009">
                  <c:v>0.126765087246894</c:v>
                </c:pt>
                <c:pt idx="3010">
                  <c:v>0.86563879251480103</c:v>
                </c:pt>
                <c:pt idx="3011">
                  <c:v>0.93136680126190097</c:v>
                </c:pt>
                <c:pt idx="3012">
                  <c:v>0.71940821409225397</c:v>
                </c:pt>
                <c:pt idx="3013">
                  <c:v>0.21418234705924899</c:v>
                </c:pt>
                <c:pt idx="3014">
                  <c:v>0.22901678085327101</c:v>
                </c:pt>
                <c:pt idx="3015">
                  <c:v>0.21418234705924899</c:v>
                </c:pt>
                <c:pt idx="3016">
                  <c:v>0.84564292430877597</c:v>
                </c:pt>
                <c:pt idx="3017">
                  <c:v>0.77774977684020996</c:v>
                </c:pt>
                <c:pt idx="3018">
                  <c:v>0.26782077550888</c:v>
                </c:pt>
                <c:pt idx="3019">
                  <c:v>0.301092058420181</c:v>
                </c:pt>
                <c:pt idx="3020">
                  <c:v>2.9771292582154201E-2</c:v>
                </c:pt>
                <c:pt idx="3021">
                  <c:v>0.93136680126190097</c:v>
                </c:pt>
                <c:pt idx="3022">
                  <c:v>0.50676751136779696</c:v>
                </c:pt>
                <c:pt idx="3023">
                  <c:v>0.49471974372863697</c:v>
                </c:pt>
                <c:pt idx="3024">
                  <c:v>0.55500000715255704</c:v>
                </c:pt>
                <c:pt idx="3025">
                  <c:v>0.49715676903724598</c:v>
                </c:pt>
                <c:pt idx="3026">
                  <c:v>0.47404703497886602</c:v>
                </c:pt>
                <c:pt idx="3027">
                  <c:v>0.13500471413135501</c:v>
                </c:pt>
                <c:pt idx="3028">
                  <c:v>0.36175310611724798</c:v>
                </c:pt>
                <c:pt idx="3029">
                  <c:v>0.13627612590789701</c:v>
                </c:pt>
                <c:pt idx="3030">
                  <c:v>0.37371337413787797</c:v>
                </c:pt>
                <c:pt idx="3031">
                  <c:v>0.76778155565261796</c:v>
                </c:pt>
                <c:pt idx="3032">
                  <c:v>0.55851531028747503</c:v>
                </c:pt>
                <c:pt idx="3033">
                  <c:v>0.414740890264511</c:v>
                </c:pt>
                <c:pt idx="3034">
                  <c:v>0.38847735524177501</c:v>
                </c:pt>
                <c:pt idx="3035">
                  <c:v>0.54314827919006303</c:v>
                </c:pt>
                <c:pt idx="3036">
                  <c:v>0.59502166509628296</c:v>
                </c:pt>
                <c:pt idx="3037">
                  <c:v>0.62565445899963301</c:v>
                </c:pt>
                <c:pt idx="3038">
                  <c:v>0.20537663996219599</c:v>
                </c:pt>
                <c:pt idx="3039">
                  <c:v>0.62565445899963301</c:v>
                </c:pt>
                <c:pt idx="3040">
                  <c:v>0.58526784181594804</c:v>
                </c:pt>
                <c:pt idx="3041">
                  <c:v>0.63728445768356301</c:v>
                </c:pt>
                <c:pt idx="3042">
                  <c:v>0.63055098056793202</c:v>
                </c:pt>
                <c:pt idx="3043">
                  <c:v>0.188540965318679</c:v>
                </c:pt>
                <c:pt idx="3044">
                  <c:v>1.8615041335579E-4</c:v>
                </c:pt>
                <c:pt idx="3045">
                  <c:v>0.54314827919006303</c:v>
                </c:pt>
                <c:pt idx="3046">
                  <c:v>0.73130279779434204</c:v>
                </c:pt>
                <c:pt idx="3047">
                  <c:v>0.20074999332427901</c:v>
                </c:pt>
                <c:pt idx="3048">
                  <c:v>0.554784715175628</c:v>
                </c:pt>
                <c:pt idx="3049">
                  <c:v>0.53465801477432195</c:v>
                </c:pt>
                <c:pt idx="3050">
                  <c:v>0.71037948131561202</c:v>
                </c:pt>
                <c:pt idx="3051">
                  <c:v>0.27324381470680198</c:v>
                </c:pt>
                <c:pt idx="3052">
                  <c:v>0.23743206262588501</c:v>
                </c:pt>
                <c:pt idx="3053">
                  <c:v>0.32755705714225702</c:v>
                </c:pt>
                <c:pt idx="3054">
                  <c:v>0.31523641943931502</c:v>
                </c:pt>
                <c:pt idx="3055">
                  <c:v>0.35330948233604398</c:v>
                </c:pt>
                <c:pt idx="3056">
                  <c:v>0.84422111511230402</c:v>
                </c:pt>
                <c:pt idx="3057">
                  <c:v>0.30929094552993702</c:v>
                </c:pt>
                <c:pt idx="3058">
                  <c:v>0.82643312215804998</c:v>
                </c:pt>
                <c:pt idx="3059">
                  <c:v>0.81418919563293402</c:v>
                </c:pt>
                <c:pt idx="3060">
                  <c:v>0.27883651852607699</c:v>
                </c:pt>
                <c:pt idx="3061">
                  <c:v>0.906288921833038</c:v>
                </c:pt>
                <c:pt idx="3062">
                  <c:v>0.56516802310943604</c:v>
                </c:pt>
                <c:pt idx="3063">
                  <c:v>0.906288921833038</c:v>
                </c:pt>
                <c:pt idx="3064">
                  <c:v>0.19256120920181199</c:v>
                </c:pt>
                <c:pt idx="3065">
                  <c:v>0.91186559200286799</c:v>
                </c:pt>
                <c:pt idx="3066">
                  <c:v>0.86069184541702204</c:v>
                </c:pt>
                <c:pt idx="3067">
                  <c:v>0.108212150633335</c:v>
                </c:pt>
                <c:pt idx="3068">
                  <c:v>9.4383053481578799E-2</c:v>
                </c:pt>
                <c:pt idx="3069">
                  <c:v>0.81418919563293402</c:v>
                </c:pt>
                <c:pt idx="3070">
                  <c:v>0.18148575723171201</c:v>
                </c:pt>
                <c:pt idx="3071">
                  <c:v>0.19035533070564201</c:v>
                </c:pt>
                <c:pt idx="3072">
                  <c:v>0.18913368880748699</c:v>
                </c:pt>
                <c:pt idx="3073">
                  <c:v>0.23131538927555001</c:v>
                </c:pt>
                <c:pt idx="3074">
                  <c:v>0.787300705909729</c:v>
                </c:pt>
                <c:pt idx="3075">
                  <c:v>0.25790101289749101</c:v>
                </c:pt>
                <c:pt idx="3076">
                  <c:v>0.27914866805076599</c:v>
                </c:pt>
                <c:pt idx="3077">
                  <c:v>0.168779477477073</c:v>
                </c:pt>
                <c:pt idx="3078">
                  <c:v>0.11665141582489</c:v>
                </c:pt>
                <c:pt idx="3079">
                  <c:v>0.79655170440673795</c:v>
                </c:pt>
                <c:pt idx="3080">
                  <c:v>0.26580700278282099</c:v>
                </c:pt>
                <c:pt idx="3081">
                  <c:v>0.17202028632163999</c:v>
                </c:pt>
                <c:pt idx="3082">
                  <c:v>0.513916015625</c:v>
                </c:pt>
                <c:pt idx="3083">
                  <c:v>0.89732140302658003</c:v>
                </c:pt>
                <c:pt idx="3084">
                  <c:v>0.22313649952411599</c:v>
                </c:pt>
                <c:pt idx="3085">
                  <c:v>0.21045197546482</c:v>
                </c:pt>
                <c:pt idx="3086">
                  <c:v>0.198311507701873</c:v>
                </c:pt>
                <c:pt idx="3087">
                  <c:v>0.21045197546482</c:v>
                </c:pt>
                <c:pt idx="3088">
                  <c:v>0.127244472503662</c:v>
                </c:pt>
                <c:pt idx="3089">
                  <c:v>0.79655170440673795</c:v>
                </c:pt>
                <c:pt idx="3090">
                  <c:v>0.70764577388763406</c:v>
                </c:pt>
                <c:pt idx="3091">
                  <c:v>0.14646464586257901</c:v>
                </c:pt>
                <c:pt idx="3092">
                  <c:v>9.8428450524806907E-2</c:v>
                </c:pt>
                <c:pt idx="3093">
                  <c:v>0.89732140302658003</c:v>
                </c:pt>
                <c:pt idx="3094">
                  <c:v>0.738117456436157</c:v>
                </c:pt>
                <c:pt idx="3095">
                  <c:v>0.43791118264198298</c:v>
                </c:pt>
                <c:pt idx="3096">
                  <c:v>0.77766698598861606</c:v>
                </c:pt>
                <c:pt idx="3097">
                  <c:v>0.16173569858074099</c:v>
                </c:pt>
                <c:pt idx="3098">
                  <c:v>0.83572137355804399</c:v>
                </c:pt>
                <c:pt idx="3099">
                  <c:v>0.15258328616619099</c:v>
                </c:pt>
                <c:pt idx="3100">
                  <c:v>0.54662430286407404</c:v>
                </c:pt>
                <c:pt idx="3101">
                  <c:v>0.10844686627388</c:v>
                </c:pt>
                <c:pt idx="3102">
                  <c:v>0.25923392176628102</c:v>
                </c:pt>
                <c:pt idx="3103">
                  <c:v>0.50710445642471302</c:v>
                </c:pt>
                <c:pt idx="3104">
                  <c:v>0.57873833179473799</c:v>
                </c:pt>
                <c:pt idx="3105">
                  <c:v>0.240771815180778</c:v>
                </c:pt>
                <c:pt idx="3106">
                  <c:v>0.78410232067108099</c:v>
                </c:pt>
                <c:pt idx="3107">
                  <c:v>0.90733695030212402</c:v>
                </c:pt>
                <c:pt idx="3108">
                  <c:v>0.74760991334915095</c:v>
                </c:pt>
                <c:pt idx="3109">
                  <c:v>0.79194957017898504</c:v>
                </c:pt>
                <c:pt idx="3110">
                  <c:v>0.18510004878044101</c:v>
                </c:pt>
                <c:pt idx="3111">
                  <c:v>0.79194957017898504</c:v>
                </c:pt>
                <c:pt idx="3112">
                  <c:v>0.72072708606719904</c:v>
                </c:pt>
                <c:pt idx="3113">
                  <c:v>0.74548047780990601</c:v>
                </c:pt>
                <c:pt idx="3114">
                  <c:v>0.30731952190399098</c:v>
                </c:pt>
                <c:pt idx="3115">
                  <c:v>0.275612473487854</c:v>
                </c:pt>
                <c:pt idx="3116">
                  <c:v>9.0023845434188801E-2</c:v>
                </c:pt>
                <c:pt idx="3117">
                  <c:v>0.90733695030212402</c:v>
                </c:pt>
                <c:pt idx="3118">
                  <c:v>0.61882996559143</c:v>
                </c:pt>
                <c:pt idx="3119">
                  <c:v>0.51973682641982999</c:v>
                </c:pt>
                <c:pt idx="3120">
                  <c:v>0.117514967918396</c:v>
                </c:pt>
                <c:pt idx="3121">
                  <c:v>0.33534899353981001</c:v>
                </c:pt>
                <c:pt idx="3122">
                  <c:v>0.65781408548355103</c:v>
                </c:pt>
                <c:pt idx="3123">
                  <c:v>0.15582370758056599</c:v>
                </c:pt>
                <c:pt idx="3124">
                  <c:v>0.24477244913578</c:v>
                </c:pt>
                <c:pt idx="3125">
                  <c:v>0.49350649118423401</c:v>
                </c:pt>
                <c:pt idx="3126">
                  <c:v>0.52780663967132502</c:v>
                </c:pt>
                <c:pt idx="3127">
                  <c:v>0.43369099497795099</c:v>
                </c:pt>
                <c:pt idx="3128">
                  <c:v>0.180309727787971</c:v>
                </c:pt>
                <c:pt idx="3129">
                  <c:v>0.49489343166351302</c:v>
                </c:pt>
                <c:pt idx="3130">
                  <c:v>0.52472525835037198</c:v>
                </c:pt>
                <c:pt idx="3131">
                  <c:v>0.12864249944686801</c:v>
                </c:pt>
                <c:pt idx="3132">
                  <c:v>0.211578950285911</c:v>
                </c:pt>
                <c:pt idx="3133">
                  <c:v>0.21697530150413499</c:v>
                </c:pt>
                <c:pt idx="3134">
                  <c:v>0.211578950285911</c:v>
                </c:pt>
                <c:pt idx="3135">
                  <c:v>0.52780663967132502</c:v>
                </c:pt>
                <c:pt idx="3136">
                  <c:v>0.46612465381622298</c:v>
                </c:pt>
                <c:pt idx="3137">
                  <c:v>0.36958369612693698</c:v>
                </c:pt>
                <c:pt idx="3138">
                  <c:v>0.17965061962604501</c:v>
                </c:pt>
                <c:pt idx="3139">
                  <c:v>0.52472525835037198</c:v>
                </c:pt>
                <c:pt idx="3140">
                  <c:v>0.26138889789581299</c:v>
                </c:pt>
                <c:pt idx="3141">
                  <c:v>0.380516678094863</c:v>
                </c:pt>
                <c:pt idx="3142">
                  <c:v>0.92826825380325295</c:v>
                </c:pt>
                <c:pt idx="3143">
                  <c:v>0.36842104792594899</c:v>
                </c:pt>
                <c:pt idx="3144">
                  <c:v>0.87769484519958496</c:v>
                </c:pt>
                <c:pt idx="3145">
                  <c:v>0.239147588610649</c:v>
                </c:pt>
                <c:pt idx="3146">
                  <c:v>0</c:v>
                </c:pt>
                <c:pt idx="3147">
                  <c:v>0.37986680865287697</c:v>
                </c:pt>
                <c:pt idx="3148">
                  <c:v>0.677573502063751</c:v>
                </c:pt>
                <c:pt idx="3149">
                  <c:v>0.91624999046325595</c:v>
                </c:pt>
                <c:pt idx="3150">
                  <c:v>0.91346156597137396</c:v>
                </c:pt>
                <c:pt idx="3151">
                  <c:v>0.20423279702663399</c:v>
                </c:pt>
                <c:pt idx="3152">
                  <c:v>0.85770577192306496</c:v>
                </c:pt>
                <c:pt idx="3153">
                  <c:v>0.82676517963409402</c:v>
                </c:pt>
                <c:pt idx="3154">
                  <c:v>0.35216626524925199</c:v>
                </c:pt>
                <c:pt idx="3155">
                  <c:v>0.233173072338104</c:v>
                </c:pt>
                <c:pt idx="3156">
                  <c:v>0.28838485479354797</c:v>
                </c:pt>
                <c:pt idx="3157">
                  <c:v>0.233173072338104</c:v>
                </c:pt>
                <c:pt idx="3158">
                  <c:v>0.90742248296737604</c:v>
                </c:pt>
                <c:pt idx="3159">
                  <c:v>0.91624999046325595</c:v>
                </c:pt>
                <c:pt idx="3160">
                  <c:v>0.36111110448837203</c:v>
                </c:pt>
                <c:pt idx="3161">
                  <c:v>0.28727811574935902</c:v>
                </c:pt>
                <c:pt idx="3162">
                  <c:v>6.8370990455150604E-2</c:v>
                </c:pt>
                <c:pt idx="3163">
                  <c:v>0.82676517963409402</c:v>
                </c:pt>
                <c:pt idx="3164">
                  <c:v>0.56744533777236905</c:v>
                </c:pt>
                <c:pt idx="3165">
                  <c:v>0.54506355524063099</c:v>
                </c:pt>
                <c:pt idx="3166">
                  <c:v>0.102319940924644</c:v>
                </c:pt>
                <c:pt idx="3167">
                  <c:v>0.44398340582847501</c:v>
                </c:pt>
                <c:pt idx="3168">
                  <c:v>0.51421529054641701</c:v>
                </c:pt>
                <c:pt idx="3169">
                  <c:v>0.218707010149955</c:v>
                </c:pt>
                <c:pt idx="3170">
                  <c:v>0.23861810564994801</c:v>
                </c:pt>
                <c:pt idx="3171">
                  <c:v>0.14142511785030301</c:v>
                </c:pt>
                <c:pt idx="3172">
                  <c:v>0.13063226640224401</c:v>
                </c:pt>
                <c:pt idx="3173">
                  <c:v>0.81950384378433205</c:v>
                </c:pt>
                <c:pt idx="3174">
                  <c:v>0.49032139778137201</c:v>
                </c:pt>
                <c:pt idx="3175">
                  <c:v>0.34359136223793002</c:v>
                </c:pt>
                <c:pt idx="3176">
                  <c:v>0.53389185667037897</c:v>
                </c:pt>
                <c:pt idx="3177">
                  <c:v>0.30273833870887701</c:v>
                </c:pt>
                <c:pt idx="3178">
                  <c:v>0.190391466021537</c:v>
                </c:pt>
                <c:pt idx="3179">
                  <c:v>0.21291559934616</c:v>
                </c:pt>
                <c:pt idx="3180">
                  <c:v>0.352057844400405</c:v>
                </c:pt>
                <c:pt idx="3181">
                  <c:v>0.21291559934616</c:v>
                </c:pt>
                <c:pt idx="3182">
                  <c:v>0.421875</c:v>
                </c:pt>
                <c:pt idx="3183">
                  <c:v>0.70419520139694203</c:v>
                </c:pt>
                <c:pt idx="3184">
                  <c:v>0.17820513248443601</c:v>
                </c:pt>
                <c:pt idx="3185">
                  <c:v>0.243441596627235</c:v>
                </c:pt>
                <c:pt idx="3186">
                  <c:v>1.5797207131981801E-2</c:v>
                </c:pt>
                <c:pt idx="3187">
                  <c:v>0.30273833870887701</c:v>
                </c:pt>
                <c:pt idx="3188">
                  <c:v>0.43451592326164201</c:v>
                </c:pt>
                <c:pt idx="3189">
                  <c:v>0.19551901519298501</c:v>
                </c:pt>
                <c:pt idx="3190">
                  <c:v>0.19094246625900199</c:v>
                </c:pt>
                <c:pt idx="3191">
                  <c:v>0.60616195201873702</c:v>
                </c:pt>
                <c:pt idx="3192">
                  <c:v>0.27714857459068298</c:v>
                </c:pt>
                <c:pt idx="3193">
                  <c:v>0.18574297428131101</c:v>
                </c:pt>
                <c:pt idx="3194">
                  <c:v>0.148651957511901</c:v>
                </c:pt>
                <c:pt idx="3195">
                  <c:v>0</c:v>
                </c:pt>
                <c:pt idx="3196">
                  <c:v>0.57623481750488204</c:v>
                </c:pt>
                <c:pt idx="3197">
                  <c:v>0.20958259701728801</c:v>
                </c:pt>
                <c:pt idx="3198">
                  <c:v>0.17682592570781699</c:v>
                </c:pt>
                <c:pt idx="3199">
                  <c:v>0.198791533708572</c:v>
                </c:pt>
                <c:pt idx="3200">
                  <c:v>0.42467105388641302</c:v>
                </c:pt>
                <c:pt idx="3201">
                  <c:v>0.55720192193984897</c:v>
                </c:pt>
                <c:pt idx="3202">
                  <c:v>0.19352078437805101</c:v>
                </c:pt>
                <c:pt idx="3203">
                  <c:v>0.55720192193984897</c:v>
                </c:pt>
                <c:pt idx="3204">
                  <c:v>0.228883221745491</c:v>
                </c:pt>
                <c:pt idx="3205">
                  <c:v>0.77226889133453303</c:v>
                </c:pt>
                <c:pt idx="3206">
                  <c:v>0.70376986265182495</c:v>
                </c:pt>
                <c:pt idx="3207">
                  <c:v>0.165421202778816</c:v>
                </c:pt>
                <c:pt idx="3208">
                  <c:v>8.9297026395797702E-2</c:v>
                </c:pt>
                <c:pt idx="3209">
                  <c:v>0.42467105388641302</c:v>
                </c:pt>
                <c:pt idx="3210">
                  <c:v>0.779197096824646</c:v>
                </c:pt>
                <c:pt idx="3211">
                  <c:v>0.37074249982833801</c:v>
                </c:pt>
                <c:pt idx="3212">
                  <c:v>0.59220147132873502</c:v>
                </c:pt>
                <c:pt idx="3213">
                  <c:v>0.23101915419101701</c:v>
                </c:pt>
                <c:pt idx="3214">
                  <c:v>0.64371532201766901</c:v>
                </c:pt>
                <c:pt idx="3215">
                  <c:v>0.19897483289241699</c:v>
                </c:pt>
                <c:pt idx="3216">
                  <c:v>0.23044261336326599</c:v>
                </c:pt>
                <c:pt idx="3217">
                  <c:v>9.44558531045913E-2</c:v>
                </c:pt>
                <c:pt idx="3218">
                  <c:v>0.133179366588592</c:v>
                </c:pt>
                <c:pt idx="3219">
                  <c:v>0.14761146903038</c:v>
                </c:pt>
                <c:pt idx="3220">
                  <c:v>0.69487297534942605</c:v>
                </c:pt>
                <c:pt idx="3221">
                  <c:v>0.12841685116290999</c:v>
                </c:pt>
                <c:pt idx="3222">
                  <c:v>0.83411216735839799</c:v>
                </c:pt>
                <c:pt idx="3223">
                  <c:v>0.79709070920944203</c:v>
                </c:pt>
                <c:pt idx="3224">
                  <c:v>0.429705649614334</c:v>
                </c:pt>
                <c:pt idx="3225">
                  <c:v>0.140171498060226</c:v>
                </c:pt>
                <c:pt idx="3226">
                  <c:v>0.23868778347969</c:v>
                </c:pt>
                <c:pt idx="3227">
                  <c:v>0.140171498060226</c:v>
                </c:pt>
                <c:pt idx="3228">
                  <c:v>0.57057416439056396</c:v>
                </c:pt>
                <c:pt idx="3229">
                  <c:v>0.24558246135711601</c:v>
                </c:pt>
                <c:pt idx="3230">
                  <c:v>0.33423179388046198</c:v>
                </c:pt>
                <c:pt idx="3231">
                  <c:v>0.283524900674819</c:v>
                </c:pt>
                <c:pt idx="3232">
                  <c:v>2.0288547966629202E-3</c:v>
                </c:pt>
                <c:pt idx="3233">
                  <c:v>0.79709070920944203</c:v>
                </c:pt>
                <c:pt idx="3234">
                  <c:v>0.765625</c:v>
                </c:pt>
                <c:pt idx="3235">
                  <c:v>0.30191692709922702</c:v>
                </c:pt>
                <c:pt idx="3236">
                  <c:v>0.20144356787204701</c:v>
                </c:pt>
                <c:pt idx="3237">
                  <c:v>0.87825381755828802</c:v>
                </c:pt>
                <c:pt idx="3238">
                  <c:v>0.30211266875267001</c:v>
                </c:pt>
                <c:pt idx="3239">
                  <c:v>0.75505560636520297</c:v>
                </c:pt>
                <c:pt idx="3240">
                  <c:v>0.27059772610664301</c:v>
                </c:pt>
                <c:pt idx="3241">
                  <c:v>0.35311526060104298</c:v>
                </c:pt>
                <c:pt idx="3242">
                  <c:v>0.13508287072181699</c:v>
                </c:pt>
                <c:pt idx="3243">
                  <c:v>9.5298834145069095E-2</c:v>
                </c:pt>
                <c:pt idx="3244">
                  <c:v>0.45571658015251099</c:v>
                </c:pt>
                <c:pt idx="3245">
                  <c:v>0.77130264043807895</c:v>
                </c:pt>
                <c:pt idx="3246">
                  <c:v>0.17558580636978099</c:v>
                </c:pt>
                <c:pt idx="3247">
                  <c:v>0.83333331346511796</c:v>
                </c:pt>
                <c:pt idx="3248">
                  <c:v>0.86270272731780995</c:v>
                </c:pt>
                <c:pt idx="3249">
                  <c:v>0.71854144334793002</c:v>
                </c:pt>
                <c:pt idx="3250">
                  <c:v>0.23183977603912301</c:v>
                </c:pt>
                <c:pt idx="3251">
                  <c:v>0.27674204111099199</c:v>
                </c:pt>
                <c:pt idx="3252">
                  <c:v>0.23183977603912301</c:v>
                </c:pt>
                <c:pt idx="3253">
                  <c:v>0.69374394416809004</c:v>
                </c:pt>
                <c:pt idx="3254">
                  <c:v>0.55736941099166804</c:v>
                </c:pt>
                <c:pt idx="3255">
                  <c:v>0.12885326147079401</c:v>
                </c:pt>
                <c:pt idx="3256">
                  <c:v>9.9829353392124107E-2</c:v>
                </c:pt>
                <c:pt idx="3257">
                  <c:v>6.4322158694267204E-2</c:v>
                </c:pt>
                <c:pt idx="3258">
                  <c:v>0.86270272731780995</c:v>
                </c:pt>
                <c:pt idx="3259">
                  <c:v>0.77104073762893599</c:v>
                </c:pt>
                <c:pt idx="3260">
                  <c:v>0.433771312236785</c:v>
                </c:pt>
                <c:pt idx="3261">
                  <c:v>0.72362685203552202</c:v>
                </c:pt>
                <c:pt idx="3262">
                  <c:v>0.149700596928596</c:v>
                </c:pt>
                <c:pt idx="3263">
                  <c:v>0.74054527282714799</c:v>
                </c:pt>
                <c:pt idx="3264">
                  <c:v>0.21691711246967299</c:v>
                </c:pt>
                <c:pt idx="3265">
                  <c:v>0.48543688654899497</c:v>
                </c:pt>
                <c:pt idx="3266">
                  <c:v>0.178518697619438</c:v>
                </c:pt>
                <c:pt idx="3267">
                  <c:v>0.47411763668060303</c:v>
                </c:pt>
                <c:pt idx="3268">
                  <c:v>0.27583935856819097</c:v>
                </c:pt>
                <c:pt idx="3269">
                  <c:v>0.67333942651748602</c:v>
                </c:pt>
                <c:pt idx="3270">
                  <c:v>0.187463983893394</c:v>
                </c:pt>
                <c:pt idx="3271">
                  <c:v>0.73793566226959195</c:v>
                </c:pt>
                <c:pt idx="3272">
                  <c:v>0.84847038984298695</c:v>
                </c:pt>
                <c:pt idx="3273">
                  <c:v>0.71487784385681097</c:v>
                </c:pt>
                <c:pt idx="3274">
                  <c:v>0.20221737027168199</c:v>
                </c:pt>
                <c:pt idx="3275">
                  <c:v>0.270957261323928</c:v>
                </c:pt>
                <c:pt idx="3276">
                  <c:v>0.20221737027168199</c:v>
                </c:pt>
                <c:pt idx="3277">
                  <c:v>0.65609139204025202</c:v>
                </c:pt>
                <c:pt idx="3278">
                  <c:v>0.76632934808731001</c:v>
                </c:pt>
                <c:pt idx="3279">
                  <c:v>0.24741379916667899</c:v>
                </c:pt>
                <c:pt idx="3280">
                  <c:v>0.31784969568252502</c:v>
                </c:pt>
                <c:pt idx="3281">
                  <c:v>6.7089907824993106E-2</c:v>
                </c:pt>
                <c:pt idx="3282">
                  <c:v>0.84847038984298695</c:v>
                </c:pt>
                <c:pt idx="3283">
                  <c:v>0.58932954072952204</c:v>
                </c:pt>
                <c:pt idx="3284">
                  <c:v>0.37359154224395702</c:v>
                </c:pt>
                <c:pt idx="3285">
                  <c:v>0.61354166269302302</c:v>
                </c:pt>
                <c:pt idx="3286">
                  <c:v>0.302803725004196</c:v>
                </c:pt>
                <c:pt idx="3287">
                  <c:v>0.83188778162002497</c:v>
                </c:pt>
                <c:pt idx="3288">
                  <c:v>0.32576903700828502</c:v>
                </c:pt>
                <c:pt idx="3289">
                  <c:v>0.108033239841461</c:v>
                </c:pt>
                <c:pt idx="3290">
                  <c:v>0.13801261782646099</c:v>
                </c:pt>
                <c:pt idx="3291">
                  <c:v>0.504039525985717</c:v>
                </c:pt>
                <c:pt idx="3292">
                  <c:v>0.42428058385848999</c:v>
                </c:pt>
                <c:pt idx="3293">
                  <c:v>0.41999998688697798</c:v>
                </c:pt>
                <c:pt idx="3294">
                  <c:v>0.156624600291252</c:v>
                </c:pt>
                <c:pt idx="3295">
                  <c:v>0.793273985385894</c:v>
                </c:pt>
                <c:pt idx="3296">
                  <c:v>0.57489538192749001</c:v>
                </c:pt>
                <c:pt idx="3297">
                  <c:v>0.44601392745971602</c:v>
                </c:pt>
                <c:pt idx="3298">
                  <c:v>0.12758201360702501</c:v>
                </c:pt>
                <c:pt idx="3299">
                  <c:v>0.1875</c:v>
                </c:pt>
                <c:pt idx="3300">
                  <c:v>0.12758201360702501</c:v>
                </c:pt>
                <c:pt idx="3301">
                  <c:v>0.50425368547439497</c:v>
                </c:pt>
                <c:pt idx="3302">
                  <c:v>0.497554540634155</c:v>
                </c:pt>
                <c:pt idx="3303">
                  <c:v>0.75119960308074896</c:v>
                </c:pt>
                <c:pt idx="3304">
                  <c:v>0.111709289252758</c:v>
                </c:pt>
                <c:pt idx="3305">
                  <c:v>0.143871754407882</c:v>
                </c:pt>
                <c:pt idx="3306">
                  <c:v>0.57489538192749001</c:v>
                </c:pt>
                <c:pt idx="3307">
                  <c:v>0.81046843528747503</c:v>
                </c:pt>
                <c:pt idx="3308">
                  <c:v>0.13174274563789301</c:v>
                </c:pt>
                <c:pt idx="3309">
                  <c:v>0.76455634832382202</c:v>
                </c:pt>
                <c:pt idx="3310">
                  <c:v>0.21772190928459101</c:v>
                </c:pt>
                <c:pt idx="3311">
                  <c:v>0.85406464338302601</c:v>
                </c:pt>
                <c:pt idx="3312">
                  <c:v>0.25296545028686501</c:v>
                </c:pt>
                <c:pt idx="3313">
                  <c:v>0.52693760395050004</c:v>
                </c:pt>
                <c:pt idx="3314">
                  <c:v>0.14726381003856601</c:v>
                </c:pt>
                <c:pt idx="3315">
                  <c:v>5.1762115210294703E-2</c:v>
                </c:pt>
                <c:pt idx="3316">
                  <c:v>0.40309387445449801</c:v>
                </c:pt>
                <c:pt idx="3317">
                  <c:v>0.87051284313201904</c:v>
                </c:pt>
                <c:pt idx="3318">
                  <c:v>0.22882468998432101</c:v>
                </c:pt>
                <c:pt idx="3319">
                  <c:v>0.86208623647689797</c:v>
                </c:pt>
                <c:pt idx="3320">
                  <c:v>0.87201792001724199</c:v>
                </c:pt>
                <c:pt idx="3321">
                  <c:v>0.28052523732185303</c:v>
                </c:pt>
                <c:pt idx="3322">
                  <c:v>0.50572520494461004</c:v>
                </c:pt>
                <c:pt idx="3323">
                  <c:v>0.251308143138885</c:v>
                </c:pt>
                <c:pt idx="3324">
                  <c:v>0.50572520494461004</c:v>
                </c:pt>
                <c:pt idx="3325">
                  <c:v>0.75342154502868597</c:v>
                </c:pt>
                <c:pt idx="3326">
                  <c:v>0.32383421063423101</c:v>
                </c:pt>
                <c:pt idx="3327">
                  <c:v>0.47681525349616999</c:v>
                </c:pt>
                <c:pt idx="3328">
                  <c:v>0.28246983885764998</c:v>
                </c:pt>
                <c:pt idx="3329">
                  <c:v>0.125083953142166</c:v>
                </c:pt>
                <c:pt idx="3330">
                  <c:v>0.87201792001724199</c:v>
                </c:pt>
                <c:pt idx="3331">
                  <c:v>0.66158246994018499</c:v>
                </c:pt>
                <c:pt idx="3332">
                  <c:v>0.13106630742549799</c:v>
                </c:pt>
                <c:pt idx="3333">
                  <c:v>0.82246017456054599</c:v>
                </c:pt>
                <c:pt idx="3334">
                  <c:v>0.22213622927665699</c:v>
                </c:pt>
                <c:pt idx="3335">
                  <c:v>0.79923152923583896</c:v>
                </c:pt>
                <c:pt idx="3336">
                  <c:v>0.27277541160583402</c:v>
                </c:pt>
                <c:pt idx="3337">
                  <c:v>0.53090405464172297</c:v>
                </c:pt>
                <c:pt idx="3338">
                  <c:v>0.15595826506614599</c:v>
                </c:pt>
                <c:pt idx="3339">
                  <c:v>0.70943301916122403</c:v>
                </c:pt>
                <c:pt idx="3340">
                  <c:v>0.45912909507751398</c:v>
                </c:pt>
                <c:pt idx="3341">
                  <c:v>0.86042946577072099</c:v>
                </c:pt>
                <c:pt idx="3342">
                  <c:v>0.63376623392105103</c:v>
                </c:pt>
                <c:pt idx="3343">
                  <c:v>0.72839808464050204</c:v>
                </c:pt>
                <c:pt idx="3344">
                  <c:v>0.79630541801452603</c:v>
                </c:pt>
                <c:pt idx="3345">
                  <c:v>0.35384041070938099</c:v>
                </c:pt>
                <c:pt idx="3346">
                  <c:v>0.44374999403953502</c:v>
                </c:pt>
                <c:pt idx="3347">
                  <c:v>0.38353213667869501</c:v>
                </c:pt>
                <c:pt idx="3348">
                  <c:v>0.44374999403953502</c:v>
                </c:pt>
                <c:pt idx="3349">
                  <c:v>0.84008097648620605</c:v>
                </c:pt>
                <c:pt idx="3350">
                  <c:v>0.39862281084060602</c:v>
                </c:pt>
                <c:pt idx="3351">
                  <c:v>0.46942579746246299</c:v>
                </c:pt>
                <c:pt idx="3352">
                  <c:v>0.110141031444072</c:v>
                </c:pt>
                <c:pt idx="3353">
                  <c:v>0.105184070765972</c:v>
                </c:pt>
                <c:pt idx="3354">
                  <c:v>0.79630541801452603</c:v>
                </c:pt>
                <c:pt idx="3355">
                  <c:v>0.21815718710422499</c:v>
                </c:pt>
                <c:pt idx="3356">
                  <c:v>0.26031294465065002</c:v>
                </c:pt>
                <c:pt idx="3357">
                  <c:v>0.74771481752395597</c:v>
                </c:pt>
                <c:pt idx="3358">
                  <c:v>0.463083386421203</c:v>
                </c:pt>
                <c:pt idx="3359">
                  <c:v>0.27360141277313199</c:v>
                </c:pt>
                <c:pt idx="3360">
                  <c:v>0.17230609059333801</c:v>
                </c:pt>
                <c:pt idx="3361">
                  <c:v>0.29668855667114202</c:v>
                </c:pt>
                <c:pt idx="3362">
                  <c:v>0.388544380664825</c:v>
                </c:pt>
                <c:pt idx="3363">
                  <c:v>0.17219842970371199</c:v>
                </c:pt>
                <c:pt idx="3364">
                  <c:v>0.28061223030090299</c:v>
                </c:pt>
                <c:pt idx="3365">
                  <c:v>0.62653505802154497</c:v>
                </c:pt>
                <c:pt idx="3366">
                  <c:v>0.27041184902191101</c:v>
                </c:pt>
                <c:pt idx="3367">
                  <c:v>0.21079163253307301</c:v>
                </c:pt>
                <c:pt idx="3368">
                  <c:v>0.78335082530975297</c:v>
                </c:pt>
                <c:pt idx="3369">
                  <c:v>0.159040182828903</c:v>
                </c:pt>
                <c:pt idx="3370">
                  <c:v>0.21280992031097401</c:v>
                </c:pt>
                <c:pt idx="3371">
                  <c:v>0.467153280973434</c:v>
                </c:pt>
                <c:pt idx="3372">
                  <c:v>0.21280992031097401</c:v>
                </c:pt>
                <c:pt idx="3373">
                  <c:v>0.20187544822692799</c:v>
                </c:pt>
                <c:pt idx="3374">
                  <c:v>0.55988162755966098</c:v>
                </c:pt>
                <c:pt idx="3375">
                  <c:v>0.38284671306610102</c:v>
                </c:pt>
                <c:pt idx="3376">
                  <c:v>7.7160494402050903E-3</c:v>
                </c:pt>
                <c:pt idx="3377">
                  <c:v>3.8694720715284299E-2</c:v>
                </c:pt>
                <c:pt idx="3378">
                  <c:v>0.78335082530975297</c:v>
                </c:pt>
                <c:pt idx="3379">
                  <c:v>0.26999264955520602</c:v>
                </c:pt>
                <c:pt idx="3380">
                  <c:v>0.21410256624221799</c:v>
                </c:pt>
                <c:pt idx="3381">
                  <c:v>0.68352222442626898</c:v>
                </c:pt>
                <c:pt idx="3382">
                  <c:v>0.36188554763793901</c:v>
                </c:pt>
                <c:pt idx="3383">
                  <c:v>0.27013650536537098</c:v>
                </c:pt>
                <c:pt idx="3384">
                  <c:v>0.13775259256362901</c:v>
                </c:pt>
                <c:pt idx="3385">
                  <c:v>0.196496471762657</c:v>
                </c:pt>
                <c:pt idx="3386">
                  <c:v>0.39595565199851901</c:v>
                </c:pt>
                <c:pt idx="3387">
                  <c:v>0.26120752096176098</c:v>
                </c:pt>
                <c:pt idx="3388">
                  <c:v>0.265545904636383</c:v>
                </c:pt>
                <c:pt idx="3389">
                  <c:v>0.62059861421585005</c:v>
                </c:pt>
                <c:pt idx="3390">
                  <c:v>0.37508961558341902</c:v>
                </c:pt>
                <c:pt idx="3391">
                  <c:v>0.90614527463912897</c:v>
                </c:pt>
                <c:pt idx="3392">
                  <c:v>0.78895461559295599</c:v>
                </c:pt>
                <c:pt idx="3393">
                  <c:v>0.38573181629180903</c:v>
                </c:pt>
                <c:pt idx="3394">
                  <c:v>0.33566036820411599</c:v>
                </c:pt>
                <c:pt idx="3395">
                  <c:v>0.48261648416519098</c:v>
                </c:pt>
                <c:pt idx="3396">
                  <c:v>0.33566036820411599</c:v>
                </c:pt>
                <c:pt idx="3397">
                  <c:v>0.17219492793083099</c:v>
                </c:pt>
                <c:pt idx="3398">
                  <c:v>0.302621990442276</c:v>
                </c:pt>
                <c:pt idx="3399">
                  <c:v>0.789320409297943</c:v>
                </c:pt>
                <c:pt idx="3400">
                  <c:v>0.103050597012043</c:v>
                </c:pt>
                <c:pt idx="3401">
                  <c:v>4.5048143714666297E-2</c:v>
                </c:pt>
                <c:pt idx="3402">
                  <c:v>0.78895461559295599</c:v>
                </c:pt>
                <c:pt idx="3403">
                  <c:v>0.230000004172325</c:v>
                </c:pt>
                <c:pt idx="3404">
                  <c:v>0.217081844806671</c:v>
                </c:pt>
                <c:pt idx="3405">
                  <c:v>0.89815950393676702</c:v>
                </c:pt>
                <c:pt idx="3406">
                  <c:v>0.789381563663482</c:v>
                </c:pt>
                <c:pt idx="3407">
                  <c:v>0.87483996152877797</c:v>
                </c:pt>
                <c:pt idx="3408">
                  <c:v>0.230161517858505</c:v>
                </c:pt>
                <c:pt idx="3409">
                  <c:v>0</c:v>
                </c:pt>
                <c:pt idx="3410">
                  <c:v>0.41318926215171797</c:v>
                </c:pt>
                <c:pt idx="3411">
                  <c:v>0.132189705967903</c:v>
                </c:pt>
                <c:pt idx="3412">
                  <c:v>0.91731768846511796</c:v>
                </c:pt>
                <c:pt idx="3413">
                  <c:v>0.61690849065780595</c:v>
                </c:pt>
                <c:pt idx="3414">
                  <c:v>0.39935955405235202</c:v>
                </c:pt>
                <c:pt idx="3415">
                  <c:v>0.47179788351058899</c:v>
                </c:pt>
                <c:pt idx="3416">
                  <c:v>0.93152868747711104</c:v>
                </c:pt>
                <c:pt idx="3417">
                  <c:v>0.87067860364913896</c:v>
                </c:pt>
                <c:pt idx="3418">
                  <c:v>0.93766069412231401</c:v>
                </c:pt>
                <c:pt idx="3419">
                  <c:v>0.37600320577621399</c:v>
                </c:pt>
                <c:pt idx="3420">
                  <c:v>0.93766069412231401</c:v>
                </c:pt>
                <c:pt idx="3421">
                  <c:v>0.75545853376388505</c:v>
                </c:pt>
                <c:pt idx="3422">
                  <c:v>0.91731768846511796</c:v>
                </c:pt>
                <c:pt idx="3423">
                  <c:v>0.75111728906631403</c:v>
                </c:pt>
                <c:pt idx="3424">
                  <c:v>0.18231922388076699</c:v>
                </c:pt>
                <c:pt idx="3425">
                  <c:v>8.0192811787128407E-2</c:v>
                </c:pt>
                <c:pt idx="3426">
                  <c:v>0.93152868747711104</c:v>
                </c:pt>
                <c:pt idx="3427">
                  <c:v>0.47039473056793202</c:v>
                </c:pt>
                <c:pt idx="3428">
                  <c:v>0.596690773963928</c:v>
                </c:pt>
                <c:pt idx="3429">
                  <c:v>0.12137202918529499</c:v>
                </c:pt>
                <c:pt idx="3430">
                  <c:v>0.87665462493896396</c:v>
                </c:pt>
                <c:pt idx="3431">
                  <c:v>0.86188179254531805</c:v>
                </c:pt>
                <c:pt idx="3432">
                  <c:v>0.87875151634216297</c:v>
                </c:pt>
                <c:pt idx="3433">
                  <c:v>0.28129032254219</c:v>
                </c:pt>
                <c:pt idx="3434">
                  <c:v>4.2808218859136099E-4</c:v>
                </c:pt>
                <c:pt idx="3435">
                  <c:v>0.34928140044212302</c:v>
                </c:pt>
                <c:pt idx="3436">
                  <c:v>3.4422110766172402E-2</c:v>
                </c:pt>
                <c:pt idx="3437">
                  <c:v>0.943589746952056</c:v>
                </c:pt>
                <c:pt idx="3438">
                  <c:v>0.84682440757751398</c:v>
                </c:pt>
                <c:pt idx="3439">
                  <c:v>0.75085228681564298</c:v>
                </c:pt>
                <c:pt idx="3440">
                  <c:v>0.50157070159912098</c:v>
                </c:pt>
                <c:pt idx="3441">
                  <c:v>0.93127363920211703</c:v>
                </c:pt>
                <c:pt idx="3442">
                  <c:v>0.242882564663887</c:v>
                </c:pt>
                <c:pt idx="3443">
                  <c:v>0.92614340782165505</c:v>
                </c:pt>
                <c:pt idx="3444">
                  <c:v>0.33163648843765198</c:v>
                </c:pt>
                <c:pt idx="3445">
                  <c:v>0.92614340782165505</c:v>
                </c:pt>
                <c:pt idx="3446">
                  <c:v>0.246539786458015</c:v>
                </c:pt>
                <c:pt idx="3447">
                  <c:v>0.943589746952056</c:v>
                </c:pt>
                <c:pt idx="3448">
                  <c:v>0.91447371244430498</c:v>
                </c:pt>
                <c:pt idx="3449">
                  <c:v>0.13276143372058799</c:v>
                </c:pt>
                <c:pt idx="3450">
                  <c:v>9.8786406219005501E-2</c:v>
                </c:pt>
                <c:pt idx="3451">
                  <c:v>0.93127363920211703</c:v>
                </c:pt>
                <c:pt idx="3452">
                  <c:v>0.24081866443157099</c:v>
                </c:pt>
                <c:pt idx="3453">
                  <c:v>0.75461953878402699</c:v>
                </c:pt>
                <c:pt idx="3454">
                  <c:v>0.93042725324630704</c:v>
                </c:pt>
                <c:pt idx="3455">
                  <c:v>0.58089578151702803</c:v>
                </c:pt>
                <c:pt idx="3456">
                  <c:v>0.88591384887695301</c:v>
                </c:pt>
                <c:pt idx="3457">
                  <c:v>0.15985789895057601</c:v>
                </c:pt>
                <c:pt idx="3458">
                  <c:v>0.31660839915275502</c:v>
                </c:pt>
                <c:pt idx="3459">
                  <c:v>5.8515697717666598E-2</c:v>
                </c:pt>
                <c:pt idx="3460">
                  <c:v>0.88425928354263295</c:v>
                </c:pt>
                <c:pt idx="3461">
                  <c:v>0.57215124368667603</c:v>
                </c:pt>
                <c:pt idx="3462">
                  <c:v>0.49168166518211298</c:v>
                </c:pt>
                <c:pt idx="3463">
                  <c:v>0.79865181446075395</c:v>
                </c:pt>
                <c:pt idx="3464">
                  <c:v>0.94128328561782804</c:v>
                </c:pt>
                <c:pt idx="3465">
                  <c:v>0.77620548009872403</c:v>
                </c:pt>
                <c:pt idx="3466">
                  <c:v>0.30289456248283297</c:v>
                </c:pt>
                <c:pt idx="3467">
                  <c:v>0.77620548009872403</c:v>
                </c:pt>
                <c:pt idx="3468">
                  <c:v>0.23267526924610099</c:v>
                </c:pt>
                <c:pt idx="3469">
                  <c:v>0.88425928354263295</c:v>
                </c:pt>
                <c:pt idx="3470">
                  <c:v>0.72132432460784901</c:v>
                </c:pt>
                <c:pt idx="3471">
                  <c:v>8.6037576198577798E-2</c:v>
                </c:pt>
                <c:pt idx="3472">
                  <c:v>0.114035084843635</c:v>
                </c:pt>
                <c:pt idx="3473">
                  <c:v>0.94128328561782804</c:v>
                </c:pt>
                <c:pt idx="3474">
                  <c:v>0.12734241783618899</c:v>
                </c:pt>
                <c:pt idx="3475">
                  <c:v>0.32051283121108998</c:v>
                </c:pt>
                <c:pt idx="3476">
                  <c:v>0.59387350082397405</c:v>
                </c:pt>
                <c:pt idx="3477">
                  <c:v>0.39447116851806602</c:v>
                </c:pt>
                <c:pt idx="3478">
                  <c:v>0.18796525895595501</c:v>
                </c:pt>
                <c:pt idx="3479">
                  <c:v>0.24982759356498699</c:v>
                </c:pt>
                <c:pt idx="3480">
                  <c:v>0</c:v>
                </c:pt>
                <c:pt idx="3481">
                  <c:v>0.41493195295333801</c:v>
                </c:pt>
                <c:pt idx="3482">
                  <c:v>0.28835740685462902</c:v>
                </c:pt>
                <c:pt idx="3483">
                  <c:v>0.36263972520828203</c:v>
                </c:pt>
                <c:pt idx="3484">
                  <c:v>0.706684470176696</c:v>
                </c:pt>
                <c:pt idx="3485">
                  <c:v>0.17360594868659901</c:v>
                </c:pt>
                <c:pt idx="3486">
                  <c:v>0.86933332681655795</c:v>
                </c:pt>
                <c:pt idx="3487">
                  <c:v>0.75825184583663896</c:v>
                </c:pt>
                <c:pt idx="3488">
                  <c:v>0.34902143478393499</c:v>
                </c:pt>
                <c:pt idx="3489">
                  <c:v>0.51240271329879705</c:v>
                </c:pt>
                <c:pt idx="3490">
                  <c:v>0.526769518852233</c:v>
                </c:pt>
                <c:pt idx="3491">
                  <c:v>0.51240271329879705</c:v>
                </c:pt>
                <c:pt idx="3492">
                  <c:v>0.19591562449932001</c:v>
                </c:pt>
                <c:pt idx="3493">
                  <c:v>0.43642446398735002</c:v>
                </c:pt>
                <c:pt idx="3494">
                  <c:v>0.98056995868682795</c:v>
                </c:pt>
                <c:pt idx="3495">
                  <c:v>0.20976448059082001</c:v>
                </c:pt>
                <c:pt idx="3496">
                  <c:v>4.8140496015548699E-2</c:v>
                </c:pt>
                <c:pt idx="3497">
                  <c:v>0.75825184583663896</c:v>
                </c:pt>
                <c:pt idx="3498">
                  <c:v>0.56373292207717896</c:v>
                </c:pt>
                <c:pt idx="3499">
                  <c:v>0.13307273387908899</c:v>
                </c:pt>
                <c:pt idx="3500">
                  <c:v>0.13040629029273901</c:v>
                </c:pt>
                <c:pt idx="3501">
                  <c:v>0.15884146094322199</c:v>
                </c:pt>
                <c:pt idx="3502">
                  <c:v>0.625538349151611</c:v>
                </c:pt>
                <c:pt idx="3503">
                  <c:v>0.27550286054611201</c:v>
                </c:pt>
                <c:pt idx="3504">
                  <c:v>0.17501251399517001</c:v>
                </c:pt>
                <c:pt idx="3505">
                  <c:v>0.12305699288845</c:v>
                </c:pt>
                <c:pt idx="3506">
                  <c:v>0.13530838489532401</c:v>
                </c:pt>
                <c:pt idx="3507">
                  <c:v>0.115618295967578</c:v>
                </c:pt>
                <c:pt idx="3508">
                  <c:v>0.180229142308235</c:v>
                </c:pt>
                <c:pt idx="3509">
                  <c:v>0.84216809272766102</c:v>
                </c:pt>
                <c:pt idx="3510">
                  <c:v>0.84099709987640303</c:v>
                </c:pt>
                <c:pt idx="3511">
                  <c:v>0.170080780982971</c:v>
                </c:pt>
                <c:pt idx="3512">
                  <c:v>0.22404660284519101</c:v>
                </c:pt>
                <c:pt idx="3513">
                  <c:v>0.170080780982971</c:v>
                </c:pt>
                <c:pt idx="3514">
                  <c:v>0.61921852827072099</c:v>
                </c:pt>
                <c:pt idx="3515">
                  <c:v>0.67950236797332697</c:v>
                </c:pt>
                <c:pt idx="3516">
                  <c:v>0.2156303524971</c:v>
                </c:pt>
                <c:pt idx="3517">
                  <c:v>9.6675276756286593E-2</c:v>
                </c:pt>
                <c:pt idx="3518">
                  <c:v>0.84099709987640303</c:v>
                </c:pt>
                <c:pt idx="3519">
                  <c:v>0.65784907341003396</c:v>
                </c:pt>
                <c:pt idx="3520">
                  <c:v>0.54910349845886197</c:v>
                </c:pt>
                <c:pt idx="3521">
                  <c:v>0.82631319761276201</c:v>
                </c:pt>
                <c:pt idx="3522">
                  <c:v>0.398692816495895</c:v>
                </c:pt>
                <c:pt idx="3523">
                  <c:v>0.85520833730697599</c:v>
                </c:pt>
                <c:pt idx="3524">
                  <c:v>0.22374817728996199</c:v>
                </c:pt>
                <c:pt idx="3525">
                  <c:v>0</c:v>
                </c:pt>
                <c:pt idx="3526">
                  <c:v>0.12643207609653401</c:v>
                </c:pt>
                <c:pt idx="3527">
                  <c:v>0.62239086627960205</c:v>
                </c:pt>
                <c:pt idx="3528">
                  <c:v>0.48752877116203303</c:v>
                </c:pt>
                <c:pt idx="3529">
                  <c:v>0.80619382858276301</c:v>
                </c:pt>
                <c:pt idx="3530">
                  <c:v>0.141480103135108</c:v>
                </c:pt>
                <c:pt idx="3531">
                  <c:v>0.70009458065032903</c:v>
                </c:pt>
                <c:pt idx="3532">
                  <c:v>0.88932704925537098</c:v>
                </c:pt>
                <c:pt idx="3533">
                  <c:v>0.58683037757873502</c:v>
                </c:pt>
                <c:pt idx="3534">
                  <c:v>0.129191324114799</c:v>
                </c:pt>
                <c:pt idx="3535">
                  <c:v>0.23363949358463201</c:v>
                </c:pt>
                <c:pt idx="3536">
                  <c:v>0.129191324114799</c:v>
                </c:pt>
                <c:pt idx="3537">
                  <c:v>0.56572479009628296</c:v>
                </c:pt>
                <c:pt idx="3538">
                  <c:v>0.50500398874282804</c:v>
                </c:pt>
                <c:pt idx="3539">
                  <c:v>0.33397078514099099</c:v>
                </c:pt>
                <c:pt idx="3540">
                  <c:v>0.142356246709823</c:v>
                </c:pt>
                <c:pt idx="3541">
                  <c:v>5.9918880462646401E-2</c:v>
                </c:pt>
                <c:pt idx="3542">
                  <c:v>0.88932704925537098</c:v>
                </c:pt>
                <c:pt idx="3543">
                  <c:v>0.120993591845035</c:v>
                </c:pt>
                <c:pt idx="3544">
                  <c:v>0.60517066717147805</c:v>
                </c:pt>
                <c:pt idx="3545">
                  <c:v>0.69198751449584905</c:v>
                </c:pt>
                <c:pt idx="3546">
                  <c:v>0.83665907382964999</c:v>
                </c:pt>
                <c:pt idx="3547">
                  <c:v>0.69139295816421498</c:v>
                </c:pt>
                <c:pt idx="3548">
                  <c:v>0.13558559119701299</c:v>
                </c:pt>
                <c:pt idx="3549">
                  <c:v>0.280352473258972</c:v>
                </c:pt>
                <c:pt idx="3550">
                  <c:v>0.24014404416084201</c:v>
                </c:pt>
                <c:pt idx="3551">
                  <c:v>6.5801665186882005E-2</c:v>
                </c:pt>
                <c:pt idx="3552">
                  <c:v>0.85545152425765902</c:v>
                </c:pt>
                <c:pt idx="3553">
                  <c:v>0.83108866214752197</c:v>
                </c:pt>
                <c:pt idx="3554">
                  <c:v>0.80903154611587502</c:v>
                </c:pt>
                <c:pt idx="3555">
                  <c:v>0.77658957242965698</c:v>
                </c:pt>
                <c:pt idx="3556">
                  <c:v>0.67261904478073098</c:v>
                </c:pt>
                <c:pt idx="3557">
                  <c:v>0.25352990627288802</c:v>
                </c:pt>
                <c:pt idx="3558">
                  <c:v>0.34481480717658902</c:v>
                </c:pt>
                <c:pt idx="3559">
                  <c:v>0.25352990627288802</c:v>
                </c:pt>
                <c:pt idx="3560">
                  <c:v>0.30075940489768899</c:v>
                </c:pt>
                <c:pt idx="3561">
                  <c:v>0.13893249630928001</c:v>
                </c:pt>
                <c:pt idx="3562">
                  <c:v>0.76709842681884699</c:v>
                </c:pt>
                <c:pt idx="3563">
                  <c:v>0.10237660259008401</c:v>
                </c:pt>
                <c:pt idx="3564">
                  <c:v>4.0103189647197703E-2</c:v>
                </c:pt>
                <c:pt idx="3565">
                  <c:v>0.67261904478073098</c:v>
                </c:pt>
                <c:pt idx="3566">
                  <c:v>8.1086002290248801E-2</c:v>
                </c:pt>
                <c:pt idx="3567">
                  <c:v>0.17484121024608601</c:v>
                </c:pt>
                <c:pt idx="3568">
                  <c:v>0.200589969754219</c:v>
                </c:pt>
                <c:pt idx="3569">
                  <c:v>0.61623013019561701</c:v>
                </c:pt>
                <c:pt idx="3570">
                  <c:v>0.170426070690155</c:v>
                </c:pt>
                <c:pt idx="3571">
                  <c:v>0.174844235181808</c:v>
                </c:pt>
                <c:pt idx="3572">
                  <c:v>0.479719758033752</c:v>
                </c:pt>
                <c:pt idx="3573">
                  <c:v>0.20567698776721899</c:v>
                </c:pt>
                <c:pt idx="3574">
                  <c:v>0.32538166642188998</c:v>
                </c:pt>
                <c:pt idx="3575">
                  <c:v>0.49442538619041398</c:v>
                </c:pt>
                <c:pt idx="3576">
                  <c:v>0.32136151194572399</c:v>
                </c:pt>
                <c:pt idx="3577">
                  <c:v>0.552914798259735</c:v>
                </c:pt>
                <c:pt idx="3578">
                  <c:v>0.45259433984756398</c:v>
                </c:pt>
                <c:pt idx="3579">
                  <c:v>0.25498801469802801</c:v>
                </c:pt>
                <c:pt idx="3580">
                  <c:v>0.13521634042263</c:v>
                </c:pt>
                <c:pt idx="3581">
                  <c:v>0.20326747000217399</c:v>
                </c:pt>
                <c:pt idx="3582">
                  <c:v>0.54878050088882402</c:v>
                </c:pt>
                <c:pt idx="3583">
                  <c:v>0.20326747000217399</c:v>
                </c:pt>
                <c:pt idx="3584">
                  <c:v>0.22685539722442599</c:v>
                </c:pt>
                <c:pt idx="3585">
                  <c:v>0.76898050308227495</c:v>
                </c:pt>
                <c:pt idx="3586">
                  <c:v>0.59419602155685403</c:v>
                </c:pt>
                <c:pt idx="3587">
                  <c:v>0.18187066912651001</c:v>
                </c:pt>
                <c:pt idx="3588">
                  <c:v>1.8401682609692201E-3</c:v>
                </c:pt>
                <c:pt idx="3589">
                  <c:v>0.25498801469802801</c:v>
                </c:pt>
                <c:pt idx="3590">
                  <c:v>0.17811059951782199</c:v>
                </c:pt>
                <c:pt idx="3591">
                  <c:v>0.39275500178336997</c:v>
                </c:pt>
                <c:pt idx="3592">
                  <c:v>0.49827754497527998</c:v>
                </c:pt>
                <c:pt idx="3593">
                  <c:v>0.58193510770797696</c:v>
                </c:pt>
                <c:pt idx="3594">
                  <c:v>0.57863694429397505</c:v>
                </c:pt>
                <c:pt idx="3595">
                  <c:v>0.16715399920940399</c:v>
                </c:pt>
                <c:pt idx="3596">
                  <c:v>0.39735946059226901</c:v>
                </c:pt>
                <c:pt idx="3597">
                  <c:v>0.14262990653514801</c:v>
                </c:pt>
                <c:pt idx="3598">
                  <c:v>0.42964825034141502</c:v>
                </c:pt>
                <c:pt idx="3599">
                  <c:v>0.22712053358554801</c:v>
                </c:pt>
                <c:pt idx="3600">
                  <c:v>3.6442711949348401E-2</c:v>
                </c:pt>
                <c:pt idx="3601">
                  <c:v>0.27901786565780601</c:v>
                </c:pt>
                <c:pt idx="3602">
                  <c:v>0.73887342214584295</c:v>
                </c:pt>
                <c:pt idx="3603">
                  <c:v>0.28125</c:v>
                </c:pt>
                <c:pt idx="3604">
                  <c:v>0.31322094798088002</c:v>
                </c:pt>
                <c:pt idx="3605">
                  <c:v>0.28125</c:v>
                </c:pt>
                <c:pt idx="3606">
                  <c:v>0.64951574802398604</c:v>
                </c:pt>
                <c:pt idx="3607">
                  <c:v>0.42964825034141502</c:v>
                </c:pt>
                <c:pt idx="3608">
                  <c:v>0.23553718626499101</c:v>
                </c:pt>
                <c:pt idx="3609">
                  <c:v>0.240990996360778</c:v>
                </c:pt>
                <c:pt idx="3610">
                  <c:v>4.0489643812179503E-2</c:v>
                </c:pt>
                <c:pt idx="3611">
                  <c:v>0.73887342214584295</c:v>
                </c:pt>
                <c:pt idx="3612">
                  <c:v>0.22673979401588401</c:v>
                </c:pt>
                <c:pt idx="3613">
                  <c:v>0.72490531206130904</c:v>
                </c:pt>
                <c:pt idx="3614">
                  <c:v>0.114687055349349</c:v>
                </c:pt>
                <c:pt idx="3615">
                  <c:v>5.36144562065601E-2</c:v>
                </c:pt>
                <c:pt idx="3616">
                  <c:v>0.42602849006652799</c:v>
                </c:pt>
                <c:pt idx="3617">
                  <c:v>0.26549586653709401</c:v>
                </c:pt>
                <c:pt idx="3618">
                  <c:v>0.22742225229740101</c:v>
                </c:pt>
                <c:pt idx="3619">
                  <c:v>0.163549974560737</c:v>
                </c:pt>
                <c:pt idx="3620">
                  <c:v>0.218243688344955</c:v>
                </c:pt>
                <c:pt idx="3621">
                  <c:v>0.220826581120491</c:v>
                </c:pt>
                <c:pt idx="3622">
                  <c:v>0.17419825494289301</c:v>
                </c:pt>
                <c:pt idx="3623">
                  <c:v>0.335375815629959</c:v>
                </c:pt>
                <c:pt idx="3624">
                  <c:v>0.72127252817153897</c:v>
                </c:pt>
                <c:pt idx="3625">
                  <c:v>0.23184569180011699</c:v>
                </c:pt>
                <c:pt idx="3626">
                  <c:v>0.25437262654304499</c:v>
                </c:pt>
                <c:pt idx="3627">
                  <c:v>0.133266136050224</c:v>
                </c:pt>
                <c:pt idx="3628">
                  <c:v>0.20109890401363301</c:v>
                </c:pt>
                <c:pt idx="3629">
                  <c:v>0.54844355583190896</c:v>
                </c:pt>
                <c:pt idx="3630">
                  <c:v>0.20109890401363301</c:v>
                </c:pt>
                <c:pt idx="3631">
                  <c:v>0.36229133605956998</c:v>
                </c:pt>
                <c:pt idx="3632">
                  <c:v>0.17419825494289301</c:v>
                </c:pt>
                <c:pt idx="3633">
                  <c:v>0.44869771599769498</c:v>
                </c:pt>
                <c:pt idx="3634">
                  <c:v>0.115828521549701</c:v>
                </c:pt>
                <c:pt idx="3635">
                  <c:v>1.9616391509771299E-3</c:v>
                </c:pt>
                <c:pt idx="3636">
                  <c:v>0.25437262654304499</c:v>
                </c:pt>
                <c:pt idx="3637">
                  <c:v>0.274752467870712</c:v>
                </c:pt>
                <c:pt idx="3638">
                  <c:v>0.389454215764999</c:v>
                </c:pt>
                <c:pt idx="3639">
                  <c:v>0.46901041269302302</c:v>
                </c:pt>
                <c:pt idx="3640">
                  <c:v>0.58092176914214999</c:v>
                </c:pt>
                <c:pt idx="3641">
                  <c:v>0.10325091332197101</c:v>
                </c:pt>
                <c:pt idx="3642">
                  <c:v>0.26937407255172702</c:v>
                </c:pt>
                <c:pt idx="3643">
                  <c:v>0.33067506551742498</c:v>
                </c:pt>
                <c:pt idx="3644">
                  <c:v>0.30075940489768899</c:v>
                </c:pt>
                <c:pt idx="3645">
                  <c:v>0.15313111245632099</c:v>
                </c:pt>
                <c:pt idx="3646">
                  <c:v>0.25746965408325101</c:v>
                </c:pt>
                <c:pt idx="3647">
                  <c:v>0.71046227216720503</c:v>
                </c:pt>
                <c:pt idx="3648">
                  <c:v>0.280107051134109</c:v>
                </c:pt>
                <c:pt idx="3649">
                  <c:v>0.77843272686004605</c:v>
                </c:pt>
                <c:pt idx="3650">
                  <c:v>0.19124424457549999</c:v>
                </c:pt>
                <c:pt idx="3651">
                  <c:v>0.36801242828369102</c:v>
                </c:pt>
                <c:pt idx="3652">
                  <c:v>0.23458150029182401</c:v>
                </c:pt>
                <c:pt idx="3653">
                  <c:v>0.52502524852752597</c:v>
                </c:pt>
                <c:pt idx="3654">
                  <c:v>0.23458150029182401</c:v>
                </c:pt>
                <c:pt idx="3655">
                  <c:v>0.265183925628662</c:v>
                </c:pt>
                <c:pt idx="3656">
                  <c:v>0.25746965408325101</c:v>
                </c:pt>
                <c:pt idx="3657">
                  <c:v>0.85126161575317305</c:v>
                </c:pt>
                <c:pt idx="3658">
                  <c:v>3.9410058408975601E-2</c:v>
                </c:pt>
                <c:pt idx="3659">
                  <c:v>0.15461164712905801</c:v>
                </c:pt>
                <c:pt idx="3660">
                  <c:v>0.19124424457549999</c:v>
                </c:pt>
                <c:pt idx="3661">
                  <c:v>0.79888886213302601</c:v>
                </c:pt>
                <c:pt idx="3662">
                  <c:v>0.387667655944824</c:v>
                </c:pt>
                <c:pt idx="3663">
                  <c:v>0.28716745972633301</c:v>
                </c:pt>
                <c:pt idx="3664">
                  <c:v>0.339145898818969</c:v>
                </c:pt>
                <c:pt idx="3665">
                  <c:v>0.30040028691291798</c:v>
                </c:pt>
                <c:pt idx="3666">
                  <c:v>0.30181655287742598</c:v>
                </c:pt>
                <c:pt idx="3667">
                  <c:v>0.261734038591384</c:v>
                </c:pt>
                <c:pt idx="3668">
                  <c:v>0.38853394985198902</c:v>
                </c:pt>
                <c:pt idx="3669">
                  <c:v>0.18312387168407401</c:v>
                </c:pt>
                <c:pt idx="3670">
                  <c:v>0.74975419044494596</c:v>
                </c:pt>
                <c:pt idx="3671">
                  <c:v>0.791709303855896</c:v>
                </c:pt>
                <c:pt idx="3672">
                  <c:v>0.20876826345920499</c:v>
                </c:pt>
                <c:pt idx="3673">
                  <c:v>0.75026148557662897</c:v>
                </c:pt>
                <c:pt idx="3674">
                  <c:v>0.79228329658508301</c:v>
                </c:pt>
                <c:pt idx="3675">
                  <c:v>0.37004405260085999</c:v>
                </c:pt>
                <c:pt idx="3676">
                  <c:v>0.464135020971298</c:v>
                </c:pt>
                <c:pt idx="3677">
                  <c:v>0.28976908326148898</c:v>
                </c:pt>
                <c:pt idx="3678">
                  <c:v>0.464135020971298</c:v>
                </c:pt>
                <c:pt idx="3679">
                  <c:v>0.80650156736373901</c:v>
                </c:pt>
                <c:pt idx="3680">
                  <c:v>0.74039459228515603</c:v>
                </c:pt>
                <c:pt idx="3681">
                  <c:v>0.31346863508224398</c:v>
                </c:pt>
                <c:pt idx="3682">
                  <c:v>0.121423460543155</c:v>
                </c:pt>
                <c:pt idx="3683">
                  <c:v>7.2243347764015198E-2</c:v>
                </c:pt>
                <c:pt idx="3684">
                  <c:v>0.79228329658508301</c:v>
                </c:pt>
                <c:pt idx="3685">
                  <c:v>0.42908310890197698</c:v>
                </c:pt>
                <c:pt idx="3686">
                  <c:v>0.35027027130126898</c:v>
                </c:pt>
                <c:pt idx="3687">
                  <c:v>0.27107390761375399</c:v>
                </c:pt>
                <c:pt idx="3688">
                  <c:v>0.45711296796798701</c:v>
                </c:pt>
                <c:pt idx="3689">
                  <c:v>0.68990665674209595</c:v>
                </c:pt>
                <c:pt idx="3690">
                  <c:v>0.31127983331680298</c:v>
                </c:pt>
                <c:pt idx="3691">
                  <c:v>0.60004436969757002</c:v>
                </c:pt>
                <c:pt idx="3692">
                  <c:v>0.24894335865974401</c:v>
                </c:pt>
                <c:pt idx="3693">
                  <c:v>0.19961795210838301</c:v>
                </c:pt>
                <c:pt idx="3694">
                  <c:v>0.915277779102325</c:v>
                </c:pt>
                <c:pt idx="3695">
                  <c:v>0.73810940980911199</c:v>
                </c:pt>
                <c:pt idx="3696">
                  <c:v>0.19741454720497101</c:v>
                </c:pt>
                <c:pt idx="3697">
                  <c:v>0.424883723258972</c:v>
                </c:pt>
                <c:pt idx="3698">
                  <c:v>0.74876236915588301</c:v>
                </c:pt>
                <c:pt idx="3699">
                  <c:v>0.29543358087539601</c:v>
                </c:pt>
                <c:pt idx="3700">
                  <c:v>0.15067625045776301</c:v>
                </c:pt>
                <c:pt idx="3701">
                  <c:v>0.27527379989624001</c:v>
                </c:pt>
                <c:pt idx="3702">
                  <c:v>0.15067625045776301</c:v>
                </c:pt>
                <c:pt idx="3703">
                  <c:v>0.29589042067527699</c:v>
                </c:pt>
                <c:pt idx="3704">
                  <c:v>0.915277779102325</c:v>
                </c:pt>
                <c:pt idx="3705">
                  <c:v>0.72176468372344904</c:v>
                </c:pt>
                <c:pt idx="3706">
                  <c:v>7.9760719090700097E-3</c:v>
                </c:pt>
                <c:pt idx="3707">
                  <c:v>7.8733034431934301E-2</c:v>
                </c:pt>
                <c:pt idx="3708">
                  <c:v>0.74876236915588301</c:v>
                </c:pt>
                <c:pt idx="3709">
                  <c:v>0.19220429658889701</c:v>
                </c:pt>
                <c:pt idx="3710">
                  <c:v>0.74127590656280495</c:v>
                </c:pt>
                <c:pt idx="3711">
                  <c:v>9.2675939202308599E-2</c:v>
                </c:pt>
                <c:pt idx="3712">
                  <c:v>0.27835264801978998</c:v>
                </c:pt>
                <c:pt idx="3713">
                  <c:v>0.68793708086013705</c:v>
                </c:pt>
                <c:pt idx="3714">
                  <c:v>0.25243604183196999</c:v>
                </c:pt>
                <c:pt idx="3715">
                  <c:v>0.234152421355247</c:v>
                </c:pt>
                <c:pt idx="3716">
                  <c:v>0.39144736528396601</c:v>
                </c:pt>
                <c:pt idx="3717">
                  <c:v>0</c:v>
                </c:pt>
                <c:pt idx="3718">
                  <c:v>0.533710896968841</c:v>
                </c:pt>
                <c:pt idx="3719">
                  <c:v>0.60319918394088701</c:v>
                </c:pt>
                <c:pt idx="3720">
                  <c:v>0.62000972032546997</c:v>
                </c:pt>
                <c:pt idx="3721">
                  <c:v>0.31874999403953502</c:v>
                </c:pt>
                <c:pt idx="3722">
                  <c:v>0.90811151266098</c:v>
                </c:pt>
                <c:pt idx="3723">
                  <c:v>0.22015571594238201</c:v>
                </c:pt>
                <c:pt idx="3724">
                  <c:v>0.20462554693221999</c:v>
                </c:pt>
                <c:pt idx="3725">
                  <c:v>0.46788793802261303</c:v>
                </c:pt>
                <c:pt idx="3726">
                  <c:v>0.20462554693221999</c:v>
                </c:pt>
                <c:pt idx="3727">
                  <c:v>0.533710896968841</c:v>
                </c:pt>
                <c:pt idx="3728">
                  <c:v>0.84142011404037398</c:v>
                </c:pt>
                <c:pt idx="3729">
                  <c:v>0.100641027092933</c:v>
                </c:pt>
                <c:pt idx="3730">
                  <c:v>6.9385141134262002E-2</c:v>
                </c:pt>
                <c:pt idx="3731">
                  <c:v>0.90811151266098</c:v>
                </c:pt>
                <c:pt idx="3732">
                  <c:v>0.87320441007614102</c:v>
                </c:pt>
                <c:pt idx="3733">
                  <c:v>0.89426141977310103</c:v>
                </c:pt>
                <c:pt idx="3734">
                  <c:v>0.88738983869552601</c:v>
                </c:pt>
                <c:pt idx="3735">
                  <c:v>0.38477033376693698</c:v>
                </c:pt>
                <c:pt idx="3736">
                  <c:v>0.83252161741256703</c:v>
                </c:pt>
                <c:pt idx="3737">
                  <c:v>0.23836207389831501</c:v>
                </c:pt>
                <c:pt idx="3738">
                  <c:v>0.266666680574417</c:v>
                </c:pt>
                <c:pt idx="3739">
                  <c:v>0.22545090317726099</c:v>
                </c:pt>
                <c:pt idx="3740">
                  <c:v>0.149798393249511</c:v>
                </c:pt>
                <c:pt idx="3741">
                  <c:v>0.845703125</c:v>
                </c:pt>
                <c:pt idx="3742">
                  <c:v>0.88474023342132502</c:v>
                </c:pt>
                <c:pt idx="3743">
                  <c:v>0.85737526416778498</c:v>
                </c:pt>
                <c:pt idx="3744">
                  <c:v>0.72762644290923995</c:v>
                </c:pt>
                <c:pt idx="3745">
                  <c:v>0.97399526834487904</c:v>
                </c:pt>
                <c:pt idx="3746">
                  <c:v>0.42911955714225702</c:v>
                </c:pt>
                <c:pt idx="3747">
                  <c:v>0.27888888120651201</c:v>
                </c:pt>
                <c:pt idx="3748">
                  <c:v>0.29663810133933999</c:v>
                </c:pt>
                <c:pt idx="3749">
                  <c:v>0.27888888120651201</c:v>
                </c:pt>
                <c:pt idx="3750">
                  <c:v>0.43139535188674899</c:v>
                </c:pt>
                <c:pt idx="3751">
                  <c:v>0.845703125</c:v>
                </c:pt>
                <c:pt idx="3752">
                  <c:v>0.87210524082183805</c:v>
                </c:pt>
                <c:pt idx="3753">
                  <c:v>0.15833333134651101</c:v>
                </c:pt>
                <c:pt idx="3754">
                  <c:v>3.98065485060215E-2</c:v>
                </c:pt>
                <c:pt idx="3755">
                  <c:v>0.97399526834487904</c:v>
                </c:pt>
                <c:pt idx="3756">
                  <c:v>0.149094209074974</c:v>
                </c:pt>
                <c:pt idx="3757">
                  <c:v>0.131274133920669</c:v>
                </c:pt>
                <c:pt idx="3758">
                  <c:v>0.54986399412155096</c:v>
                </c:pt>
                <c:pt idx="3759">
                  <c:v>0.35960143804550099</c:v>
                </c:pt>
                <c:pt idx="3760">
                  <c:v>0.135169193148612</c:v>
                </c:pt>
                <c:pt idx="3761">
                  <c:v>0.24189330637454901</c:v>
                </c:pt>
                <c:pt idx="3762">
                  <c:v>9.6805422799661701E-4</c:v>
                </c:pt>
                <c:pt idx="3763">
                  <c:v>0.117608234286308</c:v>
                </c:pt>
                <c:pt idx="3764">
                  <c:v>6.5156377851963002E-2</c:v>
                </c:pt>
                <c:pt idx="3765">
                  <c:v>0.14768683910369801</c:v>
                </c:pt>
                <c:pt idx="3766">
                  <c:v>0.27399998903274497</c:v>
                </c:pt>
                <c:pt idx="3767">
                  <c:v>0.453351110219955</c:v>
                </c:pt>
                <c:pt idx="3768">
                  <c:v>0.64667630195617598</c:v>
                </c:pt>
                <c:pt idx="3769">
                  <c:v>0.50139927864074696</c:v>
                </c:pt>
                <c:pt idx="3770">
                  <c:v>0.11074074357748</c:v>
                </c:pt>
                <c:pt idx="3771">
                  <c:v>0.15362526476383201</c:v>
                </c:pt>
                <c:pt idx="3772">
                  <c:v>0.29526814818382202</c:v>
                </c:pt>
                <c:pt idx="3773">
                  <c:v>0.15362526476383201</c:v>
                </c:pt>
                <c:pt idx="3774">
                  <c:v>0.58196383714675903</c:v>
                </c:pt>
                <c:pt idx="3775">
                  <c:v>0.14768683910369801</c:v>
                </c:pt>
                <c:pt idx="3776">
                  <c:v>0.85345774888992298</c:v>
                </c:pt>
                <c:pt idx="3777">
                  <c:v>0.123508773744106</c:v>
                </c:pt>
                <c:pt idx="3778">
                  <c:v>6.0693640261888497E-2</c:v>
                </c:pt>
                <c:pt idx="3779">
                  <c:v>0.50139927864074696</c:v>
                </c:pt>
                <c:pt idx="3780">
                  <c:v>0.187531232833862</c:v>
                </c:pt>
                <c:pt idx="3781">
                  <c:v>0.38173454999923701</c:v>
                </c:pt>
                <c:pt idx="3782">
                  <c:v>4.6718750149011598E-2</c:v>
                </c:pt>
                <c:pt idx="3783">
                  <c:v>0.19680058956146201</c:v>
                </c:pt>
                <c:pt idx="3784">
                  <c:v>0.36376896500587402</c:v>
                </c:pt>
                <c:pt idx="3785">
                  <c:v>0.11836607009172399</c:v>
                </c:pt>
                <c:pt idx="3786">
                  <c:v>0.24266098439693401</c:v>
                </c:pt>
                <c:pt idx="3787">
                  <c:v>0.32146582007408098</c:v>
                </c:pt>
                <c:pt idx="3788">
                  <c:v>0.25218707323074302</c:v>
                </c:pt>
                <c:pt idx="3789">
                  <c:v>0.14723154902458099</c:v>
                </c:pt>
                <c:pt idx="3790">
                  <c:v>0.46653300523757901</c:v>
                </c:pt>
                <c:pt idx="3791">
                  <c:v>0.25872409343719399</c:v>
                </c:pt>
                <c:pt idx="3792">
                  <c:v>0.51643836498260498</c:v>
                </c:pt>
                <c:pt idx="3793">
                  <c:v>0.26029327511787398</c:v>
                </c:pt>
                <c:pt idx="3794">
                  <c:v>6.9953463971614796E-2</c:v>
                </c:pt>
                <c:pt idx="3795">
                  <c:v>0.204359680414199</c:v>
                </c:pt>
                <c:pt idx="3796">
                  <c:v>0.16802103817462899</c:v>
                </c:pt>
                <c:pt idx="3797">
                  <c:v>0.204359680414199</c:v>
                </c:pt>
                <c:pt idx="3798">
                  <c:v>0.17460526525974199</c:v>
                </c:pt>
                <c:pt idx="3799">
                  <c:v>0.104946181178092</c:v>
                </c:pt>
                <c:pt idx="3800">
                  <c:v>0.71202534437179499</c:v>
                </c:pt>
                <c:pt idx="3801">
                  <c:v>7.9620711505413E-2</c:v>
                </c:pt>
                <c:pt idx="3802">
                  <c:v>6.1993516981601701E-2</c:v>
                </c:pt>
                <c:pt idx="3803">
                  <c:v>0.26029327511787398</c:v>
                </c:pt>
                <c:pt idx="3804">
                  <c:v>0.65486407279968195</c:v>
                </c:pt>
                <c:pt idx="3805">
                  <c:v>0.73513138294219904</c:v>
                </c:pt>
                <c:pt idx="3806">
                  <c:v>0.70269334316253595</c:v>
                </c:pt>
                <c:pt idx="3807">
                  <c:v>0.56913501024246205</c:v>
                </c:pt>
                <c:pt idx="3808">
                  <c:v>0.16946992278098999</c:v>
                </c:pt>
                <c:pt idx="3809">
                  <c:v>0.215721040964126</c:v>
                </c:pt>
                <c:pt idx="3810">
                  <c:v>0</c:v>
                </c:pt>
                <c:pt idx="3811">
                  <c:v>0.33773291110992398</c:v>
                </c:pt>
                <c:pt idx="3812">
                  <c:v>0.21625930070877</c:v>
                </c:pt>
                <c:pt idx="3813">
                  <c:v>0.45803356170654203</c:v>
                </c:pt>
                <c:pt idx="3814">
                  <c:v>0.73902267217636097</c:v>
                </c:pt>
                <c:pt idx="3815">
                  <c:v>0.38122171163558899</c:v>
                </c:pt>
                <c:pt idx="3816">
                  <c:v>0.94974225759506203</c:v>
                </c:pt>
                <c:pt idx="3817">
                  <c:v>0.91871923208236606</c:v>
                </c:pt>
                <c:pt idx="3818">
                  <c:v>0.29969879984855602</c:v>
                </c:pt>
                <c:pt idx="3819">
                  <c:v>0.14396984875202101</c:v>
                </c:pt>
                <c:pt idx="3820">
                  <c:v>0.54397875070571899</c:v>
                </c:pt>
                <c:pt idx="3821">
                  <c:v>0.14396984875202101</c:v>
                </c:pt>
                <c:pt idx="3822">
                  <c:v>8.3508402109146104E-2</c:v>
                </c:pt>
                <c:pt idx="3823">
                  <c:v>0.45803356170654203</c:v>
                </c:pt>
                <c:pt idx="3824">
                  <c:v>0.90396577119827204</c:v>
                </c:pt>
                <c:pt idx="3825">
                  <c:v>0.12270114570856</c:v>
                </c:pt>
                <c:pt idx="3826">
                  <c:v>8.3955220878124195E-2</c:v>
                </c:pt>
                <c:pt idx="3827">
                  <c:v>0.91871923208236606</c:v>
                </c:pt>
                <c:pt idx="3828">
                  <c:v>8.34186300635337E-2</c:v>
                </c:pt>
                <c:pt idx="3829">
                  <c:v>0.72171050310134799</c:v>
                </c:pt>
                <c:pt idx="3830">
                  <c:v>0.79930067062377896</c:v>
                </c:pt>
                <c:pt idx="3831">
                  <c:v>0.32222223281860302</c:v>
                </c:pt>
                <c:pt idx="3832">
                  <c:v>0.72237759828567505</c:v>
                </c:pt>
                <c:pt idx="3833">
                  <c:v>0.31666666269302302</c:v>
                </c:pt>
                <c:pt idx="3834">
                  <c:v>0.31493213772773698</c:v>
                </c:pt>
                <c:pt idx="3835">
                  <c:v>0.28760445117950401</c:v>
                </c:pt>
                <c:pt idx="3836">
                  <c:v>0.316969364881515</c:v>
                </c:pt>
                <c:pt idx="3837">
                  <c:v>0.79453015327453602</c:v>
                </c:pt>
                <c:pt idx="3838">
                  <c:v>0.52788102626800504</c:v>
                </c:pt>
                <c:pt idx="3839">
                  <c:v>0.36351636052131597</c:v>
                </c:pt>
                <c:pt idx="3840">
                  <c:v>0.96199321746826105</c:v>
                </c:pt>
                <c:pt idx="3841">
                  <c:v>0.89796745777130105</c:v>
                </c:pt>
                <c:pt idx="3842">
                  <c:v>0.21230366826057401</c:v>
                </c:pt>
                <c:pt idx="3843">
                  <c:v>0.47792363166808999</c:v>
                </c:pt>
                <c:pt idx="3844">
                  <c:v>0.55293440818786599</c:v>
                </c:pt>
                <c:pt idx="3845">
                  <c:v>0.47792363166808999</c:v>
                </c:pt>
                <c:pt idx="3846">
                  <c:v>0.167037859559059</c:v>
                </c:pt>
                <c:pt idx="3847">
                  <c:v>0.33324176073074302</c:v>
                </c:pt>
                <c:pt idx="3848">
                  <c:v>0.91351962089538497</c:v>
                </c:pt>
                <c:pt idx="3849">
                  <c:v>8.6388885974884005E-2</c:v>
                </c:pt>
                <c:pt idx="3850">
                  <c:v>8.8659793138504001E-2</c:v>
                </c:pt>
                <c:pt idx="3851">
                  <c:v>0.89796745777130105</c:v>
                </c:pt>
                <c:pt idx="3852">
                  <c:v>0.65311175584793002</c:v>
                </c:pt>
                <c:pt idx="3853">
                  <c:v>0.66454082727432195</c:v>
                </c:pt>
                <c:pt idx="3854">
                  <c:v>0.81295222043991</c:v>
                </c:pt>
                <c:pt idx="3855">
                  <c:v>0.28850001096725397</c:v>
                </c:pt>
                <c:pt idx="3856">
                  <c:v>0.79677915573120095</c:v>
                </c:pt>
                <c:pt idx="3857">
                  <c:v>0.22044427692890101</c:v>
                </c:pt>
                <c:pt idx="3858">
                  <c:v>0.28656387329101501</c:v>
                </c:pt>
                <c:pt idx="3859">
                  <c:v>0.292979955673217</c:v>
                </c:pt>
                <c:pt idx="3860">
                  <c:v>0.27168235182762102</c:v>
                </c:pt>
                <c:pt idx="3861">
                  <c:v>0.24974305927753401</c:v>
                </c:pt>
                <c:pt idx="3862">
                  <c:v>0.489657223224639</c:v>
                </c:pt>
                <c:pt idx="3863">
                  <c:v>0.51725220680236805</c:v>
                </c:pt>
                <c:pt idx="3864">
                  <c:v>0.909090936183929</c:v>
                </c:pt>
                <c:pt idx="3865">
                  <c:v>0.89748781919479304</c:v>
                </c:pt>
                <c:pt idx="3866">
                  <c:v>0.25975474715232799</c:v>
                </c:pt>
                <c:pt idx="3867">
                  <c:v>0.16879469156265201</c:v>
                </c:pt>
                <c:pt idx="3868">
                  <c:v>0.53898304700851396</c:v>
                </c:pt>
                <c:pt idx="3869">
                  <c:v>0.16879469156265201</c:v>
                </c:pt>
                <c:pt idx="3870">
                  <c:v>0.87158054113387995</c:v>
                </c:pt>
                <c:pt idx="3871">
                  <c:v>0.24974305927753401</c:v>
                </c:pt>
                <c:pt idx="3872">
                  <c:v>0.33103272318839999</c:v>
                </c:pt>
                <c:pt idx="3873">
                  <c:v>0.12711443006992301</c:v>
                </c:pt>
                <c:pt idx="3874">
                  <c:v>8.9322380721569006E-2</c:v>
                </c:pt>
                <c:pt idx="3875">
                  <c:v>0.89748781919479304</c:v>
                </c:pt>
                <c:pt idx="3876">
                  <c:v>0.73583090305328303</c:v>
                </c:pt>
                <c:pt idx="3877">
                  <c:v>0.130645155906677</c:v>
                </c:pt>
                <c:pt idx="3878">
                  <c:v>0.84922683238983099</c:v>
                </c:pt>
                <c:pt idx="3879">
                  <c:v>0.14654636383056599</c:v>
                </c:pt>
                <c:pt idx="3880">
                  <c:v>0.89842933416366499</c:v>
                </c:pt>
                <c:pt idx="3881">
                  <c:v>0.17781120538711501</c:v>
                </c:pt>
                <c:pt idx="3882">
                  <c:v>0</c:v>
                </c:pt>
                <c:pt idx="3883">
                  <c:v>0.12044534087181</c:v>
                </c:pt>
                <c:pt idx="3884">
                  <c:v>0.82681161165237405</c:v>
                </c:pt>
                <c:pt idx="3885">
                  <c:v>0.170593932271003</c:v>
                </c:pt>
                <c:pt idx="3886">
                  <c:v>0.88455498218536299</c:v>
                </c:pt>
                <c:pt idx="3887">
                  <c:v>6.7134268581867204E-2</c:v>
                </c:pt>
                <c:pt idx="3888">
                  <c:v>0.67661213874816895</c:v>
                </c:pt>
                <c:pt idx="3889">
                  <c:v>0.88361167907714799</c:v>
                </c:pt>
                <c:pt idx="3890">
                  <c:v>0.45957446098327598</c:v>
                </c:pt>
                <c:pt idx="3891">
                  <c:v>0.25782269239425598</c:v>
                </c:pt>
                <c:pt idx="3892">
                  <c:v>0.17511823773384</c:v>
                </c:pt>
                <c:pt idx="3893">
                  <c:v>0.25782269239425598</c:v>
                </c:pt>
                <c:pt idx="3894">
                  <c:v>0.840956330299377</c:v>
                </c:pt>
                <c:pt idx="3895">
                  <c:v>0.13948220014572099</c:v>
                </c:pt>
                <c:pt idx="3896">
                  <c:v>0.191219806671142</c:v>
                </c:pt>
                <c:pt idx="3897">
                  <c:v>8.4311805665492998E-2</c:v>
                </c:pt>
                <c:pt idx="3898">
                  <c:v>0.14461974799633001</c:v>
                </c:pt>
                <c:pt idx="3899">
                  <c:v>0.88361167907714799</c:v>
                </c:pt>
                <c:pt idx="3900">
                  <c:v>0.176245212554931</c:v>
                </c:pt>
                <c:pt idx="3901">
                  <c:v>0.19495677947998</c:v>
                </c:pt>
                <c:pt idx="3902">
                  <c:v>0.444478899240493</c:v>
                </c:pt>
                <c:pt idx="3903">
                  <c:v>0.293219804763793</c:v>
                </c:pt>
                <c:pt idx="3904">
                  <c:v>0.68402254581451405</c:v>
                </c:pt>
                <c:pt idx="3905">
                  <c:v>0.278583854436874</c:v>
                </c:pt>
                <c:pt idx="3906">
                  <c:v>0.12748414278030301</c:v>
                </c:pt>
                <c:pt idx="3907">
                  <c:v>0.15895813703536901</c:v>
                </c:pt>
                <c:pt idx="3908">
                  <c:v>0.18902438879013</c:v>
                </c:pt>
                <c:pt idx="3909">
                  <c:v>0.103046014904975</c:v>
                </c:pt>
                <c:pt idx="3910">
                  <c:v>0.18905405700206701</c:v>
                </c:pt>
                <c:pt idx="3911">
                  <c:v>0.57889199256896895</c:v>
                </c:pt>
                <c:pt idx="3912">
                  <c:v>0.19023522734642001</c:v>
                </c:pt>
                <c:pt idx="3913">
                  <c:v>0.219814702868461</c:v>
                </c:pt>
                <c:pt idx="3914">
                  <c:v>0.22815679013729001</c:v>
                </c:pt>
                <c:pt idx="3915">
                  <c:v>0.28129118680953902</c:v>
                </c:pt>
                <c:pt idx="3916">
                  <c:v>0.64048504829406705</c:v>
                </c:pt>
                <c:pt idx="3917">
                  <c:v>0.15406128764152499</c:v>
                </c:pt>
                <c:pt idx="3918">
                  <c:v>0.64048504829406705</c:v>
                </c:pt>
                <c:pt idx="3919">
                  <c:v>0.14075630903243999</c:v>
                </c:pt>
                <c:pt idx="3920">
                  <c:v>0.19693991541862399</c:v>
                </c:pt>
                <c:pt idx="3921">
                  <c:v>0.207750424742698</c:v>
                </c:pt>
                <c:pt idx="3922">
                  <c:v>0.377728521823883</c:v>
                </c:pt>
                <c:pt idx="3923">
                  <c:v>6.5414898097515106E-2</c:v>
                </c:pt>
                <c:pt idx="3924">
                  <c:v>0.22815679013729001</c:v>
                </c:pt>
                <c:pt idx="3925">
                  <c:v>0.59905272722244196</c:v>
                </c:pt>
                <c:pt idx="3926">
                  <c:v>0.64835411310195901</c:v>
                </c:pt>
                <c:pt idx="3927">
                  <c:v>0.79038280248641901</c:v>
                </c:pt>
                <c:pt idx="3928">
                  <c:v>0.135556206107139</c:v>
                </c:pt>
                <c:pt idx="3929">
                  <c:v>0.72474515438079801</c:v>
                </c:pt>
                <c:pt idx="3930">
                  <c:v>0.10898851603269499</c:v>
                </c:pt>
                <c:pt idx="3931">
                  <c:v>0.47859373688697798</c:v>
                </c:pt>
                <c:pt idx="3932">
                  <c:v>0.13448366522788999</c:v>
                </c:pt>
                <c:pt idx="3933">
                  <c:v>0.32191506028175298</c:v>
                </c:pt>
                <c:pt idx="3934">
                  <c:v>0.125079065561294</c:v>
                </c:pt>
                <c:pt idx="3935">
                  <c:v>0.35450673103332497</c:v>
                </c:pt>
                <c:pt idx="3936">
                  <c:v>0.13714028894901201</c:v>
                </c:pt>
                <c:pt idx="3937">
                  <c:v>0.82630032300949097</c:v>
                </c:pt>
                <c:pt idx="3938">
                  <c:v>0.79883944988250699</c:v>
                </c:pt>
                <c:pt idx="3939">
                  <c:v>0.55456852912902799</c:v>
                </c:pt>
                <c:pt idx="3940">
                  <c:v>0.65666371583938599</c:v>
                </c:pt>
                <c:pt idx="3941">
                  <c:v>0.20131790637969901</c:v>
                </c:pt>
                <c:pt idx="3942">
                  <c:v>0.65666371583938599</c:v>
                </c:pt>
                <c:pt idx="3943">
                  <c:v>0.70656108856201105</c:v>
                </c:pt>
                <c:pt idx="3944">
                  <c:v>0.22201767563819799</c:v>
                </c:pt>
                <c:pt idx="3945">
                  <c:v>0.68243855237960804</c:v>
                </c:pt>
                <c:pt idx="3946">
                  <c:v>0.13982011377811401</c:v>
                </c:pt>
                <c:pt idx="3947">
                  <c:v>8.21823179721832E-2</c:v>
                </c:pt>
                <c:pt idx="3948">
                  <c:v>0.79883944988250699</c:v>
                </c:pt>
                <c:pt idx="3949">
                  <c:v>0.172466740012168</c:v>
                </c:pt>
                <c:pt idx="3950">
                  <c:v>0.67974680662155096</c:v>
                </c:pt>
                <c:pt idx="3951">
                  <c:v>6.1452514491975299E-3</c:v>
                </c:pt>
                <c:pt idx="3952">
                  <c:v>0.62021529674529996</c:v>
                </c:pt>
                <c:pt idx="3953">
                  <c:v>0.23262758553028101</c:v>
                </c:pt>
                <c:pt idx="3954">
                  <c:v>0.27675780653953502</c:v>
                </c:pt>
                <c:pt idx="3955">
                  <c:v>0.19402985274791701</c:v>
                </c:pt>
                <c:pt idx="3956">
                  <c:v>0.293812096118927</c:v>
                </c:pt>
                <c:pt idx="3957">
                  <c:v>6.7034699022769902E-3</c:v>
                </c:pt>
                <c:pt idx="3958">
                  <c:v>0.72378766536712602</c:v>
                </c:pt>
                <c:pt idx="3959">
                  <c:v>0.76507711410522405</c:v>
                </c:pt>
                <c:pt idx="3960">
                  <c:v>0.12342995405197101</c:v>
                </c:pt>
                <c:pt idx="3961">
                  <c:v>0.36602053046226501</c:v>
                </c:pt>
                <c:pt idx="3962">
                  <c:v>0.75271368026733398</c:v>
                </c:pt>
                <c:pt idx="3963">
                  <c:v>0.34225279092788602</c:v>
                </c:pt>
                <c:pt idx="3964">
                  <c:v>0.65848803520202603</c:v>
                </c:pt>
                <c:pt idx="3965">
                  <c:v>0.54939627647399902</c:v>
                </c:pt>
                <c:pt idx="3966">
                  <c:v>0.65848803520202603</c:v>
                </c:pt>
                <c:pt idx="3967">
                  <c:v>0.11884816735982801</c:v>
                </c:pt>
                <c:pt idx="3968">
                  <c:v>0.84502923488616899</c:v>
                </c:pt>
                <c:pt idx="3969">
                  <c:v>0.81276297569274902</c:v>
                </c:pt>
                <c:pt idx="3970">
                  <c:v>0.162972971796989</c:v>
                </c:pt>
                <c:pt idx="3971">
                  <c:v>6.1740890145301798E-2</c:v>
                </c:pt>
                <c:pt idx="3972">
                  <c:v>0.75271368026733398</c:v>
                </c:pt>
                <c:pt idx="3973">
                  <c:v>0.58630192279815596</c:v>
                </c:pt>
                <c:pt idx="3974">
                  <c:v>0.41965621709823597</c:v>
                </c:pt>
                <c:pt idx="3975">
                  <c:v>0.18058568239212</c:v>
                </c:pt>
                <c:pt idx="3976">
                  <c:v>0.14786967635154699</c:v>
                </c:pt>
                <c:pt idx="3977">
                  <c:v>0.708559811115264</c:v>
                </c:pt>
                <c:pt idx="3978">
                  <c:v>0.175286039710044</c:v>
                </c:pt>
                <c:pt idx="3979">
                  <c:v>0.49577987194061202</c:v>
                </c:pt>
                <c:pt idx="3980">
                  <c:v>0.16948448121547699</c:v>
                </c:pt>
                <c:pt idx="3981">
                  <c:v>0.231892094016075</c:v>
                </c:pt>
                <c:pt idx="3982">
                  <c:v>0.44089218974113398</c:v>
                </c:pt>
                <c:pt idx="3983">
                  <c:v>0.50418758392333896</c:v>
                </c:pt>
                <c:pt idx="3984">
                  <c:v>0.190335303544998</c:v>
                </c:pt>
                <c:pt idx="3985">
                  <c:v>0.73915344476699796</c:v>
                </c:pt>
                <c:pt idx="3986">
                  <c:v>0.75766283273696899</c:v>
                </c:pt>
                <c:pt idx="3987">
                  <c:v>0.32498130202293302</c:v>
                </c:pt>
                <c:pt idx="3988">
                  <c:v>0.74705302715301503</c:v>
                </c:pt>
                <c:pt idx="3989">
                  <c:v>0.259852945804595</c:v>
                </c:pt>
                <c:pt idx="3990">
                  <c:v>0.74705302715301503</c:v>
                </c:pt>
                <c:pt idx="3991">
                  <c:v>0.682300865650177</c:v>
                </c:pt>
                <c:pt idx="3992">
                  <c:v>0.7265625</c:v>
                </c:pt>
                <c:pt idx="3993">
                  <c:v>0.17823250591754899</c:v>
                </c:pt>
                <c:pt idx="3994">
                  <c:v>0.161134168505668</c:v>
                </c:pt>
                <c:pt idx="3995">
                  <c:v>5.4450756870210101E-3</c:v>
                </c:pt>
                <c:pt idx="3996">
                  <c:v>0.75766283273696899</c:v>
                </c:pt>
                <c:pt idx="3997">
                  <c:v>0.72027534246444702</c:v>
                </c:pt>
                <c:pt idx="3998">
                  <c:v>0.33113455772399902</c:v>
                </c:pt>
                <c:pt idx="3999">
                  <c:v>0.1155566573143</c:v>
                </c:pt>
                <c:pt idx="4000">
                  <c:v>0.42750257253646801</c:v>
                </c:pt>
                <c:pt idx="4001">
                  <c:v>0.24796195328235601</c:v>
                </c:pt>
                <c:pt idx="4002">
                  <c:v>0.21493902802467299</c:v>
                </c:pt>
                <c:pt idx="4003">
                  <c:v>6.5456770360469804E-2</c:v>
                </c:pt>
                <c:pt idx="4004">
                  <c:v>0.37870064377784701</c:v>
                </c:pt>
                <c:pt idx="4005">
                  <c:v>7.6347306370735099E-2</c:v>
                </c:pt>
                <c:pt idx="4006">
                  <c:v>0.24976325035095201</c:v>
                </c:pt>
                <c:pt idx="4007">
                  <c:v>0.80625790357589699</c:v>
                </c:pt>
                <c:pt idx="4008">
                  <c:v>0.219490781426429</c:v>
                </c:pt>
                <c:pt idx="4009">
                  <c:v>0.64987403154373102</c:v>
                </c:pt>
                <c:pt idx="4010">
                  <c:v>0.91180652379989602</c:v>
                </c:pt>
                <c:pt idx="4011">
                  <c:v>0.197692304849624</c:v>
                </c:pt>
                <c:pt idx="4012">
                  <c:v>6.2094155699014601E-2</c:v>
                </c:pt>
                <c:pt idx="4013">
                  <c:v>0.38311403989791798</c:v>
                </c:pt>
                <c:pt idx="4014">
                  <c:v>6.2094155699014601E-2</c:v>
                </c:pt>
                <c:pt idx="4015">
                  <c:v>0.89952957630157404</c:v>
                </c:pt>
                <c:pt idx="4016">
                  <c:v>0.85649353265762296</c:v>
                </c:pt>
                <c:pt idx="4017">
                  <c:v>0.87205499410629195</c:v>
                </c:pt>
                <c:pt idx="4018">
                  <c:v>0.121400199830532</c:v>
                </c:pt>
                <c:pt idx="4019">
                  <c:v>5.2760463207960101E-2</c:v>
                </c:pt>
                <c:pt idx="4020">
                  <c:v>0.91180652379989602</c:v>
                </c:pt>
                <c:pt idx="4021">
                  <c:v>0.28663331270217801</c:v>
                </c:pt>
                <c:pt idx="4022">
                  <c:v>0.18366979062557201</c:v>
                </c:pt>
                <c:pt idx="4023">
                  <c:v>0.77152991294860795</c:v>
                </c:pt>
                <c:pt idx="4024">
                  <c:v>0.59787422418594305</c:v>
                </c:pt>
                <c:pt idx="4025">
                  <c:v>0.74215584993362405</c:v>
                </c:pt>
                <c:pt idx="4026">
                  <c:v>0.16309858858585299</c:v>
                </c:pt>
                <c:pt idx="4027">
                  <c:v>0.136763036251068</c:v>
                </c:pt>
                <c:pt idx="4028">
                  <c:v>0.2504523396492</c:v>
                </c:pt>
                <c:pt idx="4029">
                  <c:v>0.171471923589706</c:v>
                </c:pt>
                <c:pt idx="4030">
                  <c:v>0.22292102873325301</c:v>
                </c:pt>
                <c:pt idx="4031">
                  <c:v>0.74156117439269997</c:v>
                </c:pt>
                <c:pt idx="4032">
                  <c:v>0.22937589883804299</c:v>
                </c:pt>
                <c:pt idx="4033">
                  <c:v>0.16806136071681901</c:v>
                </c:pt>
                <c:pt idx="4034">
                  <c:v>0.75845289230346602</c:v>
                </c:pt>
                <c:pt idx="4035">
                  <c:v>0.85982811450958196</c:v>
                </c:pt>
                <c:pt idx="4036">
                  <c:v>0.17643097043037401</c:v>
                </c:pt>
                <c:pt idx="4037">
                  <c:v>0.22480620443820901</c:v>
                </c:pt>
                <c:pt idx="4038">
                  <c:v>0.17643097043037401</c:v>
                </c:pt>
                <c:pt idx="4039">
                  <c:v>0.18726016581058499</c:v>
                </c:pt>
                <c:pt idx="4040">
                  <c:v>0.19358177483081801</c:v>
                </c:pt>
                <c:pt idx="4041">
                  <c:v>0.215979069471359</c:v>
                </c:pt>
                <c:pt idx="4042">
                  <c:v>0.11765827983617699</c:v>
                </c:pt>
                <c:pt idx="4043">
                  <c:v>0.102375961840152</c:v>
                </c:pt>
                <c:pt idx="4044">
                  <c:v>0.75845289230346602</c:v>
                </c:pt>
                <c:pt idx="4045">
                  <c:v>0.80599999427795399</c:v>
                </c:pt>
                <c:pt idx="4046">
                  <c:v>0.44258588552474898</c:v>
                </c:pt>
                <c:pt idx="4047">
                  <c:v>9.9317409098148304E-2</c:v>
                </c:pt>
                <c:pt idx="4048">
                  <c:v>0.15970920026302299</c:v>
                </c:pt>
                <c:pt idx="4049">
                  <c:v>0.722894728183746</c:v>
                </c:pt>
                <c:pt idx="4050">
                  <c:v>0.882793009281158</c:v>
                </c:pt>
                <c:pt idx="4051">
                  <c:v>0.24011975526809601</c:v>
                </c:pt>
                <c:pt idx="4052">
                  <c:v>0</c:v>
                </c:pt>
                <c:pt idx="4053">
                  <c:v>0.33711853623390198</c:v>
                </c:pt>
                <c:pt idx="4054">
                  <c:v>0.20177777111530301</c:v>
                </c:pt>
                <c:pt idx="4055">
                  <c:v>0.16405023634433699</c:v>
                </c:pt>
                <c:pt idx="4056">
                  <c:v>0.84622299671173096</c:v>
                </c:pt>
                <c:pt idx="4057">
                  <c:v>0.55827939510345403</c:v>
                </c:pt>
                <c:pt idx="4058">
                  <c:v>0.72330653667449896</c:v>
                </c:pt>
                <c:pt idx="4059">
                  <c:v>0.78293240070342995</c:v>
                </c:pt>
                <c:pt idx="4060">
                  <c:v>0.36781358718871998</c:v>
                </c:pt>
                <c:pt idx="4061">
                  <c:v>0.73335152864456099</c:v>
                </c:pt>
                <c:pt idx="4062">
                  <c:v>0.51817041635513295</c:v>
                </c:pt>
                <c:pt idx="4063">
                  <c:v>0.73335152864456099</c:v>
                </c:pt>
                <c:pt idx="4064">
                  <c:v>0.24607671797275499</c:v>
                </c:pt>
                <c:pt idx="4065">
                  <c:v>0.16405023634433699</c:v>
                </c:pt>
                <c:pt idx="4066">
                  <c:v>0.44803249835968001</c:v>
                </c:pt>
                <c:pt idx="4067">
                  <c:v>4.3088737875223097E-2</c:v>
                </c:pt>
                <c:pt idx="4068">
                  <c:v>0.115039065480232</c:v>
                </c:pt>
                <c:pt idx="4069">
                  <c:v>0.78293240070342995</c:v>
                </c:pt>
                <c:pt idx="4070">
                  <c:v>0.24614197015762301</c:v>
                </c:pt>
                <c:pt idx="4071">
                  <c:v>0.15771429240703499</c:v>
                </c:pt>
                <c:pt idx="4072">
                  <c:v>0.28010472655296298</c:v>
                </c:pt>
                <c:pt idx="4073">
                  <c:v>0.25693240761756803</c:v>
                </c:pt>
                <c:pt idx="4074">
                  <c:v>0.127481713891029</c:v>
                </c:pt>
                <c:pt idx="4075">
                  <c:v>0.28637993335723799</c:v>
                </c:pt>
                <c:pt idx="4076">
                  <c:v>9.1553457081317902E-2</c:v>
                </c:pt>
                <c:pt idx="4077">
                  <c:v>0.25950783491134599</c:v>
                </c:pt>
                <c:pt idx="4078">
                  <c:v>6.9735008291900097E-3</c:v>
                </c:pt>
                <c:pt idx="4079">
                  <c:v>0.85032677650451605</c:v>
                </c:pt>
                <c:pt idx="4080">
                  <c:v>0.81163084506988503</c:v>
                </c:pt>
                <c:pt idx="4081">
                  <c:v>0.18380345404148099</c:v>
                </c:pt>
                <c:pt idx="4082">
                  <c:v>0.72345429658889704</c:v>
                </c:pt>
                <c:pt idx="4083">
                  <c:v>0.89794522523880005</c:v>
                </c:pt>
                <c:pt idx="4084">
                  <c:v>0.31460675597190801</c:v>
                </c:pt>
                <c:pt idx="4085">
                  <c:v>0.30064162611961298</c:v>
                </c:pt>
                <c:pt idx="4086">
                  <c:v>0.59818732738494795</c:v>
                </c:pt>
                <c:pt idx="4087">
                  <c:v>0.30064162611961298</c:v>
                </c:pt>
                <c:pt idx="4088">
                  <c:v>0.260309278964996</c:v>
                </c:pt>
                <c:pt idx="4089">
                  <c:v>0.76504212617874101</c:v>
                </c:pt>
                <c:pt idx="4090">
                  <c:v>0.69824659824371305</c:v>
                </c:pt>
                <c:pt idx="4091">
                  <c:v>0.17603266239166199</c:v>
                </c:pt>
                <c:pt idx="4092">
                  <c:v>5.35714291036129E-2</c:v>
                </c:pt>
                <c:pt idx="4093">
                  <c:v>0.89794522523880005</c:v>
                </c:pt>
                <c:pt idx="4094">
                  <c:v>0.40150821208953802</c:v>
                </c:pt>
                <c:pt idx="4095">
                  <c:v>0.27244165539741499</c:v>
                </c:pt>
                <c:pt idx="4096">
                  <c:v>0.25256529450416498</c:v>
                </c:pt>
                <c:pt idx="4097">
                  <c:v>0.31166943907737699</c:v>
                </c:pt>
                <c:pt idx="4098">
                  <c:v>0.23223684728145599</c:v>
                </c:pt>
                <c:pt idx="4099">
                  <c:v>0.103463858366012</c:v>
                </c:pt>
                <c:pt idx="4100">
                  <c:v>0.13274647295475001</c:v>
                </c:pt>
                <c:pt idx="4101">
                  <c:v>0.179596722126007</c:v>
                </c:pt>
                <c:pt idx="4102">
                  <c:v>0.196449354290962</c:v>
                </c:pt>
                <c:pt idx="4103">
                  <c:v>0.15732759237289401</c:v>
                </c:pt>
                <c:pt idx="4104">
                  <c:v>0.39676016569137501</c:v>
                </c:pt>
                <c:pt idx="4105">
                  <c:v>0.398008853197097</c:v>
                </c:pt>
                <c:pt idx="4106">
                  <c:v>0.36489555239677401</c:v>
                </c:pt>
                <c:pt idx="4107">
                  <c:v>0.27223229408264099</c:v>
                </c:pt>
                <c:pt idx="4108">
                  <c:v>0.429493308067321</c:v>
                </c:pt>
                <c:pt idx="4109">
                  <c:v>0.363295048475265</c:v>
                </c:pt>
                <c:pt idx="4110">
                  <c:v>0.2253979742527</c:v>
                </c:pt>
                <c:pt idx="4111">
                  <c:v>0.363295048475265</c:v>
                </c:pt>
                <c:pt idx="4112">
                  <c:v>0.83065515756607</c:v>
                </c:pt>
                <c:pt idx="4113">
                  <c:v>0.21708333492279</c:v>
                </c:pt>
                <c:pt idx="4114">
                  <c:v>0.78714984655380205</c:v>
                </c:pt>
                <c:pt idx="4115">
                  <c:v>9.5433257520198794E-2</c:v>
                </c:pt>
                <c:pt idx="4116">
                  <c:v>1.35303912684321E-2</c:v>
                </c:pt>
                <c:pt idx="4117">
                  <c:v>0.27223229408264099</c:v>
                </c:pt>
                <c:pt idx="4118">
                  <c:v>0.14790228009223899</c:v>
                </c:pt>
                <c:pt idx="4119">
                  <c:v>0.17541594803333199</c:v>
                </c:pt>
                <c:pt idx="4120">
                  <c:v>0.18638457357883401</c:v>
                </c:pt>
                <c:pt idx="4121">
                  <c:v>0.14872008562087999</c:v>
                </c:pt>
                <c:pt idx="4122">
                  <c:v>0.50392377376556396</c:v>
                </c:pt>
                <c:pt idx="4123">
                  <c:v>8.0914512276649406E-2</c:v>
                </c:pt>
                <c:pt idx="4124">
                  <c:v>0.27191284298896701</c:v>
                </c:pt>
                <c:pt idx="4125">
                  <c:v>0.13275787234306299</c:v>
                </c:pt>
                <c:pt idx="4126">
                  <c:v>1.8698060885071699E-2</c:v>
                </c:pt>
                <c:pt idx="4127">
                  <c:v>0.20797961950302099</c:v>
                </c:pt>
                <c:pt idx="4128">
                  <c:v>0.58745455741882302</c:v>
                </c:pt>
                <c:pt idx="4129">
                  <c:v>0.234997108578681</c:v>
                </c:pt>
                <c:pt idx="4130">
                  <c:v>0.475483417510986</c:v>
                </c:pt>
                <c:pt idx="4131">
                  <c:v>0.224370777606964</c:v>
                </c:pt>
                <c:pt idx="4132">
                  <c:v>0.270588248968124</c:v>
                </c:pt>
                <c:pt idx="4133">
                  <c:v>0.69784313440322798</c:v>
                </c:pt>
                <c:pt idx="4134">
                  <c:v>0.15603782236576</c:v>
                </c:pt>
                <c:pt idx="4135">
                  <c:v>0.69784313440322798</c:v>
                </c:pt>
                <c:pt idx="4136">
                  <c:v>0.281208485364913</c:v>
                </c:pt>
                <c:pt idx="4137">
                  <c:v>0.35701164603233299</c:v>
                </c:pt>
                <c:pt idx="4138">
                  <c:v>0.198779791593551</c:v>
                </c:pt>
                <c:pt idx="4139">
                  <c:v>6.0355030000209801E-2</c:v>
                </c:pt>
                <c:pt idx="4140">
                  <c:v>4.4610232114791801E-2</c:v>
                </c:pt>
                <c:pt idx="4141">
                  <c:v>0.224370777606964</c:v>
                </c:pt>
                <c:pt idx="4142">
                  <c:v>0.48666289448738098</c:v>
                </c:pt>
                <c:pt idx="4143">
                  <c:v>0.22066596150398199</c:v>
                </c:pt>
                <c:pt idx="4144">
                  <c:v>0.152015671133995</c:v>
                </c:pt>
                <c:pt idx="4145">
                  <c:v>0.41042509675025901</c:v>
                </c:pt>
                <c:pt idx="4146">
                  <c:v>0.17083759605884499</c:v>
                </c:pt>
                <c:pt idx="4147">
                  <c:v>0.26275318861007602</c:v>
                </c:pt>
                <c:pt idx="4148">
                  <c:v>0.47287184000015198</c:v>
                </c:pt>
                <c:pt idx="4149">
                  <c:v>0.29508197307586598</c:v>
                </c:pt>
                <c:pt idx="4150">
                  <c:v>0</c:v>
                </c:pt>
                <c:pt idx="4151">
                  <c:v>0.21111665666103299</c:v>
                </c:pt>
                <c:pt idx="4152">
                  <c:v>0.77116215229034402</c:v>
                </c:pt>
                <c:pt idx="4153">
                  <c:v>0.17697176337242099</c:v>
                </c:pt>
                <c:pt idx="4154">
                  <c:v>0.38516744971275302</c:v>
                </c:pt>
                <c:pt idx="4155">
                  <c:v>0.79521673917770297</c:v>
                </c:pt>
                <c:pt idx="4156">
                  <c:v>0.34550562500953602</c:v>
                </c:pt>
                <c:pt idx="4157">
                  <c:v>0.185522526502609</c:v>
                </c:pt>
                <c:pt idx="4158">
                  <c:v>0.590659320354461</c:v>
                </c:pt>
                <c:pt idx="4159">
                  <c:v>0.185522526502609</c:v>
                </c:pt>
                <c:pt idx="4160">
                  <c:v>0.21111665666103299</c:v>
                </c:pt>
                <c:pt idx="4161">
                  <c:v>0.32973504066467202</c:v>
                </c:pt>
                <c:pt idx="4162">
                  <c:v>0.31458556652068997</c:v>
                </c:pt>
                <c:pt idx="4163">
                  <c:v>2.6744186878204301E-2</c:v>
                </c:pt>
                <c:pt idx="4164">
                  <c:v>0.79521673917770297</c:v>
                </c:pt>
                <c:pt idx="4165">
                  <c:v>0.1961060911417</c:v>
                </c:pt>
                <c:pt idx="4166">
                  <c:v>0.17179338634014099</c:v>
                </c:pt>
                <c:pt idx="4167">
                  <c:v>0.29449006915092402</c:v>
                </c:pt>
                <c:pt idx="4168">
                  <c:v>0.21601685881614599</c:v>
                </c:pt>
                <c:pt idx="4169">
                  <c:v>0.21382731199264499</c:v>
                </c:pt>
                <c:pt idx="4170">
                  <c:v>0.133932590484619</c:v>
                </c:pt>
                <c:pt idx="4171">
                  <c:v>0.30093613266944802</c:v>
                </c:pt>
                <c:pt idx="4172">
                  <c:v>0.203959479928016</c:v>
                </c:pt>
                <c:pt idx="4173">
                  <c:v>0.283676177263259</c:v>
                </c:pt>
                <c:pt idx="4174">
                  <c:v>0.19522626698017101</c:v>
                </c:pt>
                <c:pt idx="4175">
                  <c:v>0.58204275369644098</c:v>
                </c:pt>
                <c:pt idx="4176">
                  <c:v>0.2059236317873</c:v>
                </c:pt>
                <c:pt idx="4177">
                  <c:v>0.233377665281295</c:v>
                </c:pt>
                <c:pt idx="4178">
                  <c:v>0.23819875717163</c:v>
                </c:pt>
                <c:pt idx="4179">
                  <c:v>0.23623704910278301</c:v>
                </c:pt>
                <c:pt idx="4180">
                  <c:v>0.67385286092758101</c:v>
                </c:pt>
                <c:pt idx="4181">
                  <c:v>0.17232640087604501</c:v>
                </c:pt>
                <c:pt idx="4182">
                  <c:v>0.67385286092758101</c:v>
                </c:pt>
                <c:pt idx="4183">
                  <c:v>0.30829015374183599</c:v>
                </c:pt>
                <c:pt idx="4184">
                  <c:v>0.21359649300575201</c:v>
                </c:pt>
                <c:pt idx="4185">
                  <c:v>0.16419549286365501</c:v>
                </c:pt>
                <c:pt idx="4186">
                  <c:v>0.34753212332725503</c:v>
                </c:pt>
                <c:pt idx="4187">
                  <c:v>6.3125364482402802E-2</c:v>
                </c:pt>
                <c:pt idx="4188">
                  <c:v>0.23819875717163</c:v>
                </c:pt>
                <c:pt idx="4189">
                  <c:v>0.13605183362960799</c:v>
                </c:pt>
                <c:pt idx="4190">
                  <c:v>0.16218397021293601</c:v>
                </c:pt>
                <c:pt idx="4191">
                  <c:v>0.24295166134834201</c:v>
                </c:pt>
                <c:pt idx="4192">
                  <c:v>0.16096256673336001</c:v>
                </c:pt>
                <c:pt idx="4193">
                  <c:v>0.47227656841277998</c:v>
                </c:pt>
                <c:pt idx="4194">
                  <c:v>0.104001581668853</c:v>
                </c:pt>
                <c:pt idx="4195">
                  <c:v>1.09430961310863E-3</c:v>
                </c:pt>
                <c:pt idx="4196">
                  <c:v>0.138328537344932</c:v>
                </c:pt>
                <c:pt idx="4197">
                  <c:v>0.27598926424980103</c:v>
                </c:pt>
                <c:pt idx="4198">
                  <c:v>0.65555167198181097</c:v>
                </c:pt>
                <c:pt idx="4199">
                  <c:v>0.56418699026107699</c:v>
                </c:pt>
                <c:pt idx="4200">
                  <c:v>0.59623152017593295</c:v>
                </c:pt>
                <c:pt idx="4201">
                  <c:v>0.18526785075664501</c:v>
                </c:pt>
                <c:pt idx="4202">
                  <c:v>0.218819290399551</c:v>
                </c:pt>
                <c:pt idx="4203">
                  <c:v>0.270382940769195</c:v>
                </c:pt>
                <c:pt idx="4204">
                  <c:v>0.72456073760986295</c:v>
                </c:pt>
                <c:pt idx="4205">
                  <c:v>0.170439258217811</c:v>
                </c:pt>
                <c:pt idx="4206">
                  <c:v>0.72456073760986295</c:v>
                </c:pt>
                <c:pt idx="4207">
                  <c:v>0.46834060549736001</c:v>
                </c:pt>
                <c:pt idx="4208">
                  <c:v>0.36154073476791299</c:v>
                </c:pt>
                <c:pt idx="4209">
                  <c:v>0.79827195405960005</c:v>
                </c:pt>
                <c:pt idx="4210">
                  <c:v>0.19355726242065399</c:v>
                </c:pt>
                <c:pt idx="4211">
                  <c:v>4.8405468463897698E-2</c:v>
                </c:pt>
                <c:pt idx="4212">
                  <c:v>0.218819290399551</c:v>
                </c:pt>
                <c:pt idx="4213">
                  <c:v>0.150475338101387</c:v>
                </c:pt>
                <c:pt idx="4214">
                  <c:v>0.38593855500221202</c:v>
                </c:pt>
                <c:pt idx="4215">
                  <c:v>0.59273874759673995</c:v>
                </c:pt>
                <c:pt idx="4216">
                  <c:v>0.50169301033019997</c:v>
                </c:pt>
                <c:pt idx="4217">
                  <c:v>0.434939295053482</c:v>
                </c:pt>
                <c:pt idx="4218">
                  <c:v>9.7227968275547E-2</c:v>
                </c:pt>
                <c:pt idx="4219">
                  <c:v>0.40088927745818997</c:v>
                </c:pt>
                <c:pt idx="4220">
                  <c:v>0.290381610393524</c:v>
                </c:pt>
                <c:pt idx="4221">
                  <c:v>0.101015403866767</c:v>
                </c:pt>
                <c:pt idx="4222">
                  <c:v>0.66800642013549805</c:v>
                </c:pt>
                <c:pt idx="4223">
                  <c:v>0.59781748056411699</c:v>
                </c:pt>
                <c:pt idx="4224">
                  <c:v>0.16411565244197801</c:v>
                </c:pt>
                <c:pt idx="4225">
                  <c:v>0.69535285234451205</c:v>
                </c:pt>
                <c:pt idx="4226">
                  <c:v>0.43115413188934298</c:v>
                </c:pt>
                <c:pt idx="4227">
                  <c:v>9.8089754581451402E-2</c:v>
                </c:pt>
                <c:pt idx="4228">
                  <c:v>0.15319149196147899</c:v>
                </c:pt>
                <c:pt idx="4229">
                  <c:v>0.47491750121116599</c:v>
                </c:pt>
                <c:pt idx="4230">
                  <c:v>0.15319149196147899</c:v>
                </c:pt>
                <c:pt idx="4231">
                  <c:v>0.37341982126235901</c:v>
                </c:pt>
                <c:pt idx="4232">
                  <c:v>0.14251276850700301</c:v>
                </c:pt>
                <c:pt idx="4233">
                  <c:v>0.479267448186874</c:v>
                </c:pt>
                <c:pt idx="4234">
                  <c:v>7.71918669342994E-2</c:v>
                </c:pt>
                <c:pt idx="4235">
                  <c:v>0.18333333730697601</c:v>
                </c:pt>
                <c:pt idx="4236">
                  <c:v>0.43115413188934298</c:v>
                </c:pt>
                <c:pt idx="4237">
                  <c:v>0.61560148000717096</c:v>
                </c:pt>
                <c:pt idx="4238">
                  <c:v>0.57715308666229204</c:v>
                </c:pt>
                <c:pt idx="4239">
                  <c:v>0.93698853254318204</c:v>
                </c:pt>
                <c:pt idx="4240">
                  <c:v>0.283402919769287</c:v>
                </c:pt>
                <c:pt idx="4241">
                  <c:v>0.61966365575790405</c:v>
                </c:pt>
                <c:pt idx="4242">
                  <c:v>0.31691297888755798</c:v>
                </c:pt>
                <c:pt idx="4243">
                  <c:v>0.33580785989761303</c:v>
                </c:pt>
                <c:pt idx="4244">
                  <c:v>0.295891612768173</c:v>
                </c:pt>
                <c:pt idx="4245">
                  <c:v>0.15932914614677399</c:v>
                </c:pt>
                <c:pt idx="4246">
                  <c:v>0.53317248821258501</c:v>
                </c:pt>
                <c:pt idx="4247">
                  <c:v>0.50147229433059604</c:v>
                </c:pt>
                <c:pt idx="4248">
                  <c:v>0.39182969927787697</c:v>
                </c:pt>
                <c:pt idx="4249">
                  <c:v>0.86062300205230702</c:v>
                </c:pt>
                <c:pt idx="4250">
                  <c:v>0.491761714220047</c:v>
                </c:pt>
                <c:pt idx="4251">
                  <c:v>0.63154536485671997</c:v>
                </c:pt>
                <c:pt idx="4252">
                  <c:v>0.11527237296104401</c:v>
                </c:pt>
                <c:pt idx="4253">
                  <c:v>0.28540670871734602</c:v>
                </c:pt>
                <c:pt idx="4254">
                  <c:v>0.11527237296104401</c:v>
                </c:pt>
                <c:pt idx="4255">
                  <c:v>0.243286788463592</c:v>
                </c:pt>
                <c:pt idx="4256">
                  <c:v>0.53317248821258501</c:v>
                </c:pt>
                <c:pt idx="4257">
                  <c:v>0.33455115556716902</c:v>
                </c:pt>
                <c:pt idx="4258">
                  <c:v>5.2910051308572197E-3</c:v>
                </c:pt>
                <c:pt idx="4259">
                  <c:v>0</c:v>
                </c:pt>
                <c:pt idx="4260">
                  <c:v>0.491761714220047</c:v>
                </c:pt>
                <c:pt idx="4261">
                  <c:v>0.60141313076019198</c:v>
                </c:pt>
                <c:pt idx="4262">
                  <c:v>0.14156432449817599</c:v>
                </c:pt>
                <c:pt idx="4263">
                  <c:v>0.13874761760234799</c:v>
                </c:pt>
                <c:pt idx="4264">
                  <c:v>0.49260804057121199</c:v>
                </c:pt>
                <c:pt idx="4265">
                  <c:v>0.164138153195381</c:v>
                </c:pt>
                <c:pt idx="4266">
                  <c:v>0.711761593818664</c:v>
                </c:pt>
                <c:pt idx="4267">
                  <c:v>0.14583332836627899</c:v>
                </c:pt>
                <c:pt idx="4268">
                  <c:v>0.26527851819991999</c:v>
                </c:pt>
                <c:pt idx="4269">
                  <c:v>0.123482853174209</c:v>
                </c:pt>
                <c:pt idx="4270">
                  <c:v>0.204011350870132</c:v>
                </c:pt>
                <c:pt idx="4271">
                  <c:v>0.45589339733123702</c:v>
                </c:pt>
                <c:pt idx="4272">
                  <c:v>0.20664452016353599</c:v>
                </c:pt>
                <c:pt idx="4273">
                  <c:v>0.13004972040653201</c:v>
                </c:pt>
                <c:pt idx="4274">
                  <c:v>0.76177883148193304</c:v>
                </c:pt>
                <c:pt idx="4275">
                  <c:v>0.82527691125869695</c:v>
                </c:pt>
                <c:pt idx="4276">
                  <c:v>0.81420230865478505</c:v>
                </c:pt>
                <c:pt idx="4277">
                  <c:v>0.115674197673797</c:v>
                </c:pt>
                <c:pt idx="4278">
                  <c:v>0.19661529362201599</c:v>
                </c:pt>
                <c:pt idx="4279">
                  <c:v>0.115674197673797</c:v>
                </c:pt>
                <c:pt idx="4280">
                  <c:v>0.73669970035552901</c:v>
                </c:pt>
                <c:pt idx="4281">
                  <c:v>0.77796858549117998</c:v>
                </c:pt>
                <c:pt idx="4282">
                  <c:v>0.49090540409088101</c:v>
                </c:pt>
                <c:pt idx="4283">
                  <c:v>0.278947383165359</c:v>
                </c:pt>
                <c:pt idx="4284">
                  <c:v>9.0631365776061998E-2</c:v>
                </c:pt>
                <c:pt idx="4285">
                  <c:v>0.82527691125869695</c:v>
                </c:pt>
                <c:pt idx="4286">
                  <c:v>0.22433878481388</c:v>
                </c:pt>
                <c:pt idx="4287">
                  <c:v>4.3377485126256901E-2</c:v>
                </c:pt>
                <c:pt idx="4288">
                  <c:v>0.32195571064949002</c:v>
                </c:pt>
                <c:pt idx="4289">
                  <c:v>0.39312714338302601</c:v>
                </c:pt>
                <c:pt idx="4290">
                  <c:v>0.479514420032501</c:v>
                </c:pt>
                <c:pt idx="4291">
                  <c:v>0.13075171411037401</c:v>
                </c:pt>
                <c:pt idx="4292">
                  <c:v>0.16772486269473999</c:v>
                </c:pt>
                <c:pt idx="4293">
                  <c:v>0.30778557062148998</c:v>
                </c:pt>
                <c:pt idx="4294">
                  <c:v>0.17430025339126501</c:v>
                </c:pt>
                <c:pt idx="4295">
                  <c:v>0.217310085892677</c:v>
                </c:pt>
                <c:pt idx="4296">
                  <c:v>0.61736398935317904</c:v>
                </c:pt>
                <c:pt idx="4297">
                  <c:v>0.64511495828628496</c:v>
                </c:pt>
                <c:pt idx="4298">
                  <c:v>0.23165294528007499</c:v>
                </c:pt>
                <c:pt idx="4299">
                  <c:v>0.27053633332252502</c:v>
                </c:pt>
                <c:pt idx="4300">
                  <c:v>0.32917001843452398</c:v>
                </c:pt>
                <c:pt idx="4301">
                  <c:v>0.68570828437805098</c:v>
                </c:pt>
                <c:pt idx="4302">
                  <c:v>0.17851351201534199</c:v>
                </c:pt>
                <c:pt idx="4303">
                  <c:v>0.68570828437805098</c:v>
                </c:pt>
                <c:pt idx="4304">
                  <c:v>0.37517505884170499</c:v>
                </c:pt>
                <c:pt idx="4305">
                  <c:v>0.53211188316345204</c:v>
                </c:pt>
                <c:pt idx="4306">
                  <c:v>0.790990591049194</c:v>
                </c:pt>
                <c:pt idx="4307">
                  <c:v>0.22808173298835699</c:v>
                </c:pt>
                <c:pt idx="4308">
                  <c:v>6.8325936794281006E-2</c:v>
                </c:pt>
                <c:pt idx="4309">
                  <c:v>0.27053633332252502</c:v>
                </c:pt>
                <c:pt idx="4310">
                  <c:v>0.20108695328235601</c:v>
                </c:pt>
                <c:pt idx="4311">
                  <c:v>6.6117092967033303E-2</c:v>
                </c:pt>
                <c:pt idx="4312">
                  <c:v>0.29233285784721302</c:v>
                </c:pt>
                <c:pt idx="4313">
                  <c:v>0.54738438129425004</c:v>
                </c:pt>
                <c:pt idx="4314">
                  <c:v>0.43958818912506098</c:v>
                </c:pt>
                <c:pt idx="4315">
                  <c:v>0.10194174945354401</c:v>
                </c:pt>
                <c:pt idx="4316">
                  <c:v>0.219230771064758</c:v>
                </c:pt>
                <c:pt idx="4317">
                  <c:v>0.22025841474533001</c:v>
                </c:pt>
                <c:pt idx="4318">
                  <c:v>0.46859902143478299</c:v>
                </c:pt>
                <c:pt idx="4319">
                  <c:v>0.20633456110954199</c:v>
                </c:pt>
                <c:pt idx="4320">
                  <c:v>0.57929784059524503</c:v>
                </c:pt>
                <c:pt idx="4321">
                  <c:v>0.276159137487411</c:v>
                </c:pt>
                <c:pt idx="4322">
                  <c:v>0.26731160283088601</c:v>
                </c:pt>
                <c:pt idx="4323">
                  <c:v>0.25131580233573902</c:v>
                </c:pt>
                <c:pt idx="4324">
                  <c:v>0.36460760235786399</c:v>
                </c:pt>
                <c:pt idx="4325">
                  <c:v>0.20668464899063099</c:v>
                </c:pt>
                <c:pt idx="4326">
                  <c:v>0.186343848705291</c:v>
                </c:pt>
                <c:pt idx="4327">
                  <c:v>0.20668464899063099</c:v>
                </c:pt>
                <c:pt idx="4328">
                  <c:v>0.27001214027404702</c:v>
                </c:pt>
                <c:pt idx="4329">
                  <c:v>0.207856714725494</c:v>
                </c:pt>
                <c:pt idx="4330">
                  <c:v>0.215055420994758</c:v>
                </c:pt>
                <c:pt idx="4331">
                  <c:v>0.21013005077838801</c:v>
                </c:pt>
                <c:pt idx="4332">
                  <c:v>6.9310121238231603E-2</c:v>
                </c:pt>
                <c:pt idx="4333">
                  <c:v>0.25131580233573902</c:v>
                </c:pt>
                <c:pt idx="4334">
                  <c:v>0.27382406592369002</c:v>
                </c:pt>
                <c:pt idx="4335">
                  <c:v>6.9968052208423601E-2</c:v>
                </c:pt>
                <c:pt idx="4336">
                  <c:v>0.48871907591819702</c:v>
                </c:pt>
                <c:pt idx="4337">
                  <c:v>0.29827585816383301</c:v>
                </c:pt>
                <c:pt idx="4338">
                  <c:v>0.54727202653884799</c:v>
                </c:pt>
                <c:pt idx="4339">
                  <c:v>0.45102909207344</c:v>
                </c:pt>
                <c:pt idx="4340">
                  <c:v>0.22342707216739599</c:v>
                </c:pt>
                <c:pt idx="4341">
                  <c:v>0.13166107237339</c:v>
                </c:pt>
                <c:pt idx="4342">
                  <c:v>0.250620037317276</c:v>
                </c:pt>
                <c:pt idx="4343">
                  <c:v>0.42315176129341098</c:v>
                </c:pt>
                <c:pt idx="4344">
                  <c:v>0.203995496034622</c:v>
                </c:pt>
                <c:pt idx="4345">
                  <c:v>0.62825918197631803</c:v>
                </c:pt>
                <c:pt idx="4346">
                  <c:v>0.278807282447814</c:v>
                </c:pt>
                <c:pt idx="4347">
                  <c:v>0.23948843777179701</c:v>
                </c:pt>
                <c:pt idx="4348">
                  <c:v>0.26286530494689903</c:v>
                </c:pt>
                <c:pt idx="4349">
                  <c:v>0.19570627808570801</c:v>
                </c:pt>
                <c:pt idx="4350">
                  <c:v>0.23348918557167</c:v>
                </c:pt>
                <c:pt idx="4351">
                  <c:v>0.191580310463905</c:v>
                </c:pt>
                <c:pt idx="4352">
                  <c:v>0.23348918557167</c:v>
                </c:pt>
                <c:pt idx="4353">
                  <c:v>0.32598683238029402</c:v>
                </c:pt>
                <c:pt idx="4354">
                  <c:v>0.214414417743682</c:v>
                </c:pt>
                <c:pt idx="4355">
                  <c:v>0.73297274112701405</c:v>
                </c:pt>
                <c:pt idx="4356">
                  <c:v>0.18122079968452401</c:v>
                </c:pt>
                <c:pt idx="4357">
                  <c:v>7.5432322919368702E-2</c:v>
                </c:pt>
                <c:pt idx="4358">
                  <c:v>0.26286530494689903</c:v>
                </c:pt>
                <c:pt idx="4359">
                  <c:v>0.13712422549724501</c:v>
                </c:pt>
                <c:pt idx="4360">
                  <c:v>9.4021067023277199E-2</c:v>
                </c:pt>
                <c:pt idx="4361">
                  <c:v>0.61436170339584295</c:v>
                </c:pt>
                <c:pt idx="4362">
                  <c:v>0.25086307525634699</c:v>
                </c:pt>
                <c:pt idx="4363">
                  <c:v>0.435365051031112</c:v>
                </c:pt>
                <c:pt idx="4364">
                  <c:v>0.186920225620269</c:v>
                </c:pt>
                <c:pt idx="4365">
                  <c:v>0.23887996375560699</c:v>
                </c:pt>
                <c:pt idx="4366">
                  <c:v>0.196369633078575</c:v>
                </c:pt>
                <c:pt idx="4367">
                  <c:v>0.45168468356132502</c:v>
                </c:pt>
                <c:pt idx="4368">
                  <c:v>0.21542553603649101</c:v>
                </c:pt>
                <c:pt idx="4369">
                  <c:v>0.64841943979263295</c:v>
                </c:pt>
                <c:pt idx="4370">
                  <c:v>0.26664668321609403</c:v>
                </c:pt>
                <c:pt idx="4371">
                  <c:v>0.223152235150337</c:v>
                </c:pt>
                <c:pt idx="4372">
                  <c:v>0.25999385118484403</c:v>
                </c:pt>
                <c:pt idx="4373">
                  <c:v>0.15612535178661299</c:v>
                </c:pt>
                <c:pt idx="4374">
                  <c:v>0.202581211924552</c:v>
                </c:pt>
                <c:pt idx="4375">
                  <c:v>0.17708332836627899</c:v>
                </c:pt>
                <c:pt idx="4376">
                  <c:v>0.202581211924552</c:v>
                </c:pt>
                <c:pt idx="4377">
                  <c:v>0.31812381744384699</c:v>
                </c:pt>
                <c:pt idx="4378">
                  <c:v>0.41295903921127303</c:v>
                </c:pt>
                <c:pt idx="4379">
                  <c:v>0.19907154142856501</c:v>
                </c:pt>
                <c:pt idx="4380">
                  <c:v>0.38051724433898898</c:v>
                </c:pt>
                <c:pt idx="4381">
                  <c:v>7.5722545385360704E-2</c:v>
                </c:pt>
                <c:pt idx="4382">
                  <c:v>0.25999385118484403</c:v>
                </c:pt>
                <c:pt idx="4383">
                  <c:v>0.210603833198547</c:v>
                </c:pt>
                <c:pt idx="4384">
                  <c:v>6.8905279040336595E-2</c:v>
                </c:pt>
                <c:pt idx="4385">
                  <c:v>0.38272032141685403</c:v>
                </c:pt>
                <c:pt idx="4386">
                  <c:v>0.465251684188842</c:v>
                </c:pt>
                <c:pt idx="4387">
                  <c:v>0.33476796746253901</c:v>
                </c:pt>
                <c:pt idx="4388">
                  <c:v>0.16023971140384599</c:v>
                </c:pt>
                <c:pt idx="4389">
                  <c:v>0.216812863945961</c:v>
                </c:pt>
                <c:pt idx="4390">
                  <c:v>0.34342348575592002</c:v>
                </c:pt>
                <c:pt idx="4391">
                  <c:v>0.17413027584552701</c:v>
                </c:pt>
                <c:pt idx="4392">
                  <c:v>0.30152806639671298</c:v>
                </c:pt>
                <c:pt idx="4393">
                  <c:v>0.48562037944793701</c:v>
                </c:pt>
                <c:pt idx="4394">
                  <c:v>0.29124820232391302</c:v>
                </c:pt>
                <c:pt idx="4395">
                  <c:v>0.29110360145568798</c:v>
                </c:pt>
                <c:pt idx="4396">
                  <c:v>0.84900212287902799</c:v>
                </c:pt>
                <c:pt idx="4397">
                  <c:v>0.21225018799304901</c:v>
                </c:pt>
                <c:pt idx="4398">
                  <c:v>0.19141970574855799</c:v>
                </c:pt>
                <c:pt idx="4399">
                  <c:v>0.49124726653098999</c:v>
                </c:pt>
                <c:pt idx="4400">
                  <c:v>0.19141970574855799</c:v>
                </c:pt>
                <c:pt idx="4401">
                  <c:v>0.31796473264694203</c:v>
                </c:pt>
                <c:pt idx="4402">
                  <c:v>0.32743531465530301</c:v>
                </c:pt>
                <c:pt idx="4403">
                  <c:v>0.91445273160934404</c:v>
                </c:pt>
                <c:pt idx="4404">
                  <c:v>8.8733434677123996E-2</c:v>
                </c:pt>
                <c:pt idx="4405">
                  <c:v>8.7982095777988406E-2</c:v>
                </c:pt>
                <c:pt idx="4406">
                  <c:v>0.84900212287902799</c:v>
                </c:pt>
                <c:pt idx="4407">
                  <c:v>9.6797049045562703E-2</c:v>
                </c:pt>
                <c:pt idx="4408">
                  <c:v>0.26285430788993802</c:v>
                </c:pt>
                <c:pt idx="4409">
                  <c:v>0.72442716360092096</c:v>
                </c:pt>
                <c:pt idx="4410">
                  <c:v>0.493155628442764</c:v>
                </c:pt>
                <c:pt idx="4411">
                  <c:v>0.43178546428680398</c:v>
                </c:pt>
                <c:pt idx="4412">
                  <c:v>0.17353630065917899</c:v>
                </c:pt>
                <c:pt idx="4413">
                  <c:v>0.17169718444347301</c:v>
                </c:pt>
                <c:pt idx="4414">
                  <c:v>0.19834515452384899</c:v>
                </c:pt>
                <c:pt idx="4415">
                  <c:v>0.31950819492339999</c:v>
                </c:pt>
                <c:pt idx="4416">
                  <c:v>0.166002452373504</c:v>
                </c:pt>
                <c:pt idx="4417">
                  <c:v>0.54013252258300704</c:v>
                </c:pt>
                <c:pt idx="4418">
                  <c:v>0.39710509777068997</c:v>
                </c:pt>
                <c:pt idx="4419">
                  <c:v>0.19907407462596799</c:v>
                </c:pt>
                <c:pt idx="4420">
                  <c:v>0.253576070070266</c:v>
                </c:pt>
                <c:pt idx="4421">
                  <c:v>0.219762727618217</c:v>
                </c:pt>
                <c:pt idx="4422">
                  <c:v>0.48955222964286799</c:v>
                </c:pt>
                <c:pt idx="4423">
                  <c:v>0.244755238294601</c:v>
                </c:pt>
                <c:pt idx="4424">
                  <c:v>0.48955222964286799</c:v>
                </c:pt>
                <c:pt idx="4425">
                  <c:v>0.40037477016448902</c:v>
                </c:pt>
                <c:pt idx="4426">
                  <c:v>0.65494072437286299</c:v>
                </c:pt>
                <c:pt idx="4427">
                  <c:v>0.140504941344261</c:v>
                </c:pt>
                <c:pt idx="4428">
                  <c:v>0.40243902802467302</c:v>
                </c:pt>
                <c:pt idx="4429">
                  <c:v>6.8292684853076893E-2</c:v>
                </c:pt>
                <c:pt idx="4430">
                  <c:v>0.253576070070266</c:v>
                </c:pt>
                <c:pt idx="4431">
                  <c:v>0.117889650166034</c:v>
                </c:pt>
                <c:pt idx="4432">
                  <c:v>6.5140843391418402E-2</c:v>
                </c:pt>
                <c:pt idx="4433">
                  <c:v>0.19874477386474601</c:v>
                </c:pt>
                <c:pt idx="4434">
                  <c:v>0.43020558357238697</c:v>
                </c:pt>
                <c:pt idx="4435">
                  <c:v>0.42152777314186002</c:v>
                </c:pt>
                <c:pt idx="4436">
                  <c:v>0.12729257345199499</c:v>
                </c:pt>
                <c:pt idx="4437">
                  <c:v>0.17391304671764299</c:v>
                </c:pt>
                <c:pt idx="4438">
                  <c:v>0.21691176295280401</c:v>
                </c:pt>
                <c:pt idx="4439">
                  <c:v>0.55346494913101196</c:v>
                </c:pt>
                <c:pt idx="4440">
                  <c:v>0.82385873794555597</c:v>
                </c:pt>
                <c:pt idx="4441">
                  <c:v>0.61356586217880205</c:v>
                </c:pt>
                <c:pt idx="4442">
                  <c:v>0.19843114912509899</c:v>
                </c:pt>
                <c:pt idx="4443">
                  <c:v>0.267658591270446</c:v>
                </c:pt>
                <c:pt idx="4444">
                  <c:v>0.26140809059143</c:v>
                </c:pt>
                <c:pt idx="4445">
                  <c:v>0.21753247082233401</c:v>
                </c:pt>
                <c:pt idx="4446">
                  <c:v>0.68245404958724898</c:v>
                </c:pt>
                <c:pt idx="4447">
                  <c:v>0.17410016059875399</c:v>
                </c:pt>
                <c:pt idx="4448">
                  <c:v>0.68245404958724898</c:v>
                </c:pt>
                <c:pt idx="4449">
                  <c:v>0.31372860074043202</c:v>
                </c:pt>
                <c:pt idx="4450">
                  <c:v>0.18995098769664701</c:v>
                </c:pt>
                <c:pt idx="4451">
                  <c:v>0.21925753355026201</c:v>
                </c:pt>
                <c:pt idx="4452">
                  <c:v>0.22859424352645799</c:v>
                </c:pt>
                <c:pt idx="4453">
                  <c:v>6.1594203114509499E-2</c:v>
                </c:pt>
                <c:pt idx="4454">
                  <c:v>0.26140809059143</c:v>
                </c:pt>
                <c:pt idx="4455">
                  <c:v>0.30740967392921398</c:v>
                </c:pt>
                <c:pt idx="4456">
                  <c:v>1.2725015170872199E-2</c:v>
                </c:pt>
                <c:pt idx="4457">
                  <c:v>0.28807425498962402</c:v>
                </c:pt>
                <c:pt idx="4458">
                  <c:v>0.66636496782302801</c:v>
                </c:pt>
                <c:pt idx="4459">
                  <c:v>0.18639624118804901</c:v>
                </c:pt>
                <c:pt idx="4460">
                  <c:v>0.51561427116393999</c:v>
                </c:pt>
                <c:pt idx="4461">
                  <c:v>0.138006687164306</c:v>
                </c:pt>
                <c:pt idx="4462">
                  <c:v>0.187933593988418</c:v>
                </c:pt>
                <c:pt idx="4463">
                  <c:v>0.20273688435554499</c:v>
                </c:pt>
                <c:pt idx="4464">
                  <c:v>0.14501312375068601</c:v>
                </c:pt>
                <c:pt idx="4465">
                  <c:v>0.164025112986564</c:v>
                </c:pt>
                <c:pt idx="4466">
                  <c:v>0.73308706283569303</c:v>
                </c:pt>
                <c:pt idx="4467">
                  <c:v>0.41535556316375699</c:v>
                </c:pt>
                <c:pt idx="4468">
                  <c:v>0.320012778043746</c:v>
                </c:pt>
                <c:pt idx="4469">
                  <c:v>0.34102645516395502</c:v>
                </c:pt>
                <c:pt idx="4470">
                  <c:v>0.32513123750686601</c:v>
                </c:pt>
                <c:pt idx="4471">
                  <c:v>0.65944737195968595</c:v>
                </c:pt>
                <c:pt idx="4472">
                  <c:v>0.105778530240058</c:v>
                </c:pt>
                <c:pt idx="4473">
                  <c:v>0.65944737195968595</c:v>
                </c:pt>
                <c:pt idx="4474">
                  <c:v>0.31914535164833002</c:v>
                </c:pt>
                <c:pt idx="4475">
                  <c:v>0.203206241130828</c:v>
                </c:pt>
                <c:pt idx="4476">
                  <c:v>0.16757641732692699</c:v>
                </c:pt>
                <c:pt idx="4477">
                  <c:v>0.34691196680068898</c:v>
                </c:pt>
                <c:pt idx="4478">
                  <c:v>5.4119061678647898E-2</c:v>
                </c:pt>
                <c:pt idx="4479">
                  <c:v>0.34102645516395502</c:v>
                </c:pt>
                <c:pt idx="4480">
                  <c:v>0.68472349643707198</c:v>
                </c:pt>
                <c:pt idx="4481">
                  <c:v>0.65996170043945301</c:v>
                </c:pt>
                <c:pt idx="4482">
                  <c:v>0.188464120030403</c:v>
                </c:pt>
                <c:pt idx="4483">
                  <c:v>0.18168880045413899</c:v>
                </c:pt>
                <c:pt idx="4484">
                  <c:v>0.670929014682769</c:v>
                </c:pt>
                <c:pt idx="4485">
                  <c:v>0.14150497317314101</c:v>
                </c:pt>
                <c:pt idx="4486">
                  <c:v>0.27515545487403797</c:v>
                </c:pt>
                <c:pt idx="4487">
                  <c:v>0.19237695634365001</c:v>
                </c:pt>
                <c:pt idx="4488">
                  <c:v>0</c:v>
                </c:pt>
                <c:pt idx="4489">
                  <c:v>0.29334038496017401</c:v>
                </c:pt>
                <c:pt idx="4490">
                  <c:v>0.43341603875160201</c:v>
                </c:pt>
                <c:pt idx="4491">
                  <c:v>0.17053903639316501</c:v>
                </c:pt>
                <c:pt idx="4492">
                  <c:v>0.73395854234695401</c:v>
                </c:pt>
                <c:pt idx="4493">
                  <c:v>0.79826354980468694</c:v>
                </c:pt>
                <c:pt idx="4494">
                  <c:v>0.52318906784057595</c:v>
                </c:pt>
                <c:pt idx="4495">
                  <c:v>9.375E-2</c:v>
                </c:pt>
                <c:pt idx="4496">
                  <c:v>0.20418775081634499</c:v>
                </c:pt>
                <c:pt idx="4497">
                  <c:v>9.375E-2</c:v>
                </c:pt>
                <c:pt idx="4498">
                  <c:v>0.56286919116973799</c:v>
                </c:pt>
                <c:pt idx="4499">
                  <c:v>0.82563453912734897</c:v>
                </c:pt>
                <c:pt idx="4500">
                  <c:v>0.74950248003005904</c:v>
                </c:pt>
                <c:pt idx="4501">
                  <c:v>0.113757498562335</c:v>
                </c:pt>
                <c:pt idx="4502">
                  <c:v>0.15115384757518699</c:v>
                </c:pt>
                <c:pt idx="4503">
                  <c:v>0.79826354980468694</c:v>
                </c:pt>
                <c:pt idx="4504">
                  <c:v>0.20783685147762199</c:v>
                </c:pt>
                <c:pt idx="4505">
                  <c:v>0.90953040122985795</c:v>
                </c:pt>
                <c:pt idx="4506">
                  <c:v>0.94367176294326705</c:v>
                </c:pt>
                <c:pt idx="4507">
                  <c:v>0.78373265266418402</c:v>
                </c:pt>
                <c:pt idx="4508">
                  <c:v>0.93185025453567505</c:v>
                </c:pt>
                <c:pt idx="4509">
                  <c:v>0.21090386807918499</c:v>
                </c:pt>
                <c:pt idx="4510">
                  <c:v>0.239017128944396</c:v>
                </c:pt>
                <c:pt idx="4511">
                  <c:v>0.28904923796653698</c:v>
                </c:pt>
                <c:pt idx="4512">
                  <c:v>0.14692308008670801</c:v>
                </c:pt>
                <c:pt idx="4513">
                  <c:v>0.93053597211837702</c:v>
                </c:pt>
                <c:pt idx="4514">
                  <c:v>0.92496496438980103</c:v>
                </c:pt>
                <c:pt idx="4515">
                  <c:v>0.81074768304824796</c:v>
                </c:pt>
                <c:pt idx="4516">
                  <c:v>0.90819782018661499</c:v>
                </c:pt>
                <c:pt idx="4517">
                  <c:v>0.93032211065292303</c:v>
                </c:pt>
                <c:pt idx="4518">
                  <c:v>0.24087002873420699</c:v>
                </c:pt>
                <c:pt idx="4519">
                  <c:v>0.359781473875045</c:v>
                </c:pt>
                <c:pt idx="4520">
                  <c:v>0.563063085079193</c:v>
                </c:pt>
                <c:pt idx="4521">
                  <c:v>0.359781473875045</c:v>
                </c:pt>
                <c:pt idx="4522">
                  <c:v>0.39688360691070501</c:v>
                </c:pt>
                <c:pt idx="4523">
                  <c:v>0.93053597211837702</c:v>
                </c:pt>
                <c:pt idx="4524">
                  <c:v>0.80038267374038696</c:v>
                </c:pt>
                <c:pt idx="4525">
                  <c:v>0.25873965024948098</c:v>
                </c:pt>
                <c:pt idx="4526">
                  <c:v>6.1542145907878799E-2</c:v>
                </c:pt>
                <c:pt idx="4527">
                  <c:v>0.93032211065292303</c:v>
                </c:pt>
                <c:pt idx="4528">
                  <c:v>0.73918682336807195</c:v>
                </c:pt>
                <c:pt idx="4529">
                  <c:v>0.123824454843997</c:v>
                </c:pt>
                <c:pt idx="4530">
                  <c:v>0.74168974161148005</c:v>
                </c:pt>
                <c:pt idx="4531">
                  <c:v>0.144897386431694</c:v>
                </c:pt>
                <c:pt idx="4532">
                  <c:v>0.704401075839996</c:v>
                </c:pt>
                <c:pt idx="4533">
                  <c:v>0.26034063100814803</c:v>
                </c:pt>
                <c:pt idx="4534">
                  <c:v>0.600239098072052</c:v>
                </c:pt>
                <c:pt idx="4535">
                  <c:v>8.4334455430507604E-2</c:v>
                </c:pt>
                <c:pt idx="4536">
                  <c:v>0.194207534193992</c:v>
                </c:pt>
                <c:pt idx="4537">
                  <c:v>0.39996531605720498</c:v>
                </c:pt>
                <c:pt idx="4538">
                  <c:v>0.770172238349914</c:v>
                </c:pt>
                <c:pt idx="4539">
                  <c:v>0.18827161192893899</c:v>
                </c:pt>
                <c:pt idx="4540">
                  <c:v>0.70906567573547297</c:v>
                </c:pt>
                <c:pt idx="4541">
                  <c:v>0.87462311983108498</c:v>
                </c:pt>
                <c:pt idx="4542">
                  <c:v>0.101523630321025</c:v>
                </c:pt>
                <c:pt idx="4543">
                  <c:v>0.293580532073974</c:v>
                </c:pt>
                <c:pt idx="4544">
                  <c:v>0.101523630321025</c:v>
                </c:pt>
                <c:pt idx="4545">
                  <c:v>0.76526033878326405</c:v>
                </c:pt>
                <c:pt idx="4546">
                  <c:v>0.54842060804366999</c:v>
                </c:pt>
                <c:pt idx="4547">
                  <c:v>0.28816547989845198</c:v>
                </c:pt>
                <c:pt idx="4548">
                  <c:v>0.19083490967750499</c:v>
                </c:pt>
                <c:pt idx="4549">
                  <c:v>2.48130522668361E-2</c:v>
                </c:pt>
                <c:pt idx="4550">
                  <c:v>0.87462311983108498</c:v>
                </c:pt>
                <c:pt idx="4551">
                  <c:v>0.57297295331954901</c:v>
                </c:pt>
                <c:pt idx="4552">
                  <c:v>9.5492742955684606E-2</c:v>
                </c:pt>
                <c:pt idx="4553">
                  <c:v>0.63625496625900202</c:v>
                </c:pt>
                <c:pt idx="4554">
                  <c:v>0.58735680580139105</c:v>
                </c:pt>
                <c:pt idx="4555">
                  <c:v>0.292531818151474</c:v>
                </c:pt>
                <c:pt idx="4556">
                  <c:v>0.14359943568706501</c:v>
                </c:pt>
                <c:pt idx="4557">
                  <c:v>0.280675768852233</c:v>
                </c:pt>
                <c:pt idx="4558">
                  <c:v>0.19188192486763</c:v>
                </c:pt>
                <c:pt idx="4559">
                  <c:v>9.41320285201072E-2</c:v>
                </c:pt>
                <c:pt idx="4560">
                  <c:v>0.247342199087142</c:v>
                </c:pt>
                <c:pt idx="4561">
                  <c:v>0.24715478718280701</c:v>
                </c:pt>
                <c:pt idx="4562">
                  <c:v>0.2696173787117</c:v>
                </c:pt>
                <c:pt idx="4563">
                  <c:v>0.85595852136611905</c:v>
                </c:pt>
                <c:pt idx="4564">
                  <c:v>0.79287791252136197</c:v>
                </c:pt>
                <c:pt idx="4565">
                  <c:v>0.35230496525764399</c:v>
                </c:pt>
                <c:pt idx="4566">
                  <c:v>0.25749400258064198</c:v>
                </c:pt>
                <c:pt idx="4567">
                  <c:v>0.35230496525764399</c:v>
                </c:pt>
                <c:pt idx="4568">
                  <c:v>0.13698185980319899</c:v>
                </c:pt>
                <c:pt idx="4569">
                  <c:v>0.60449737310409501</c:v>
                </c:pt>
                <c:pt idx="4570">
                  <c:v>0.70343959331512396</c:v>
                </c:pt>
                <c:pt idx="4571">
                  <c:v>4.4452607631683301E-2</c:v>
                </c:pt>
                <c:pt idx="4572">
                  <c:v>8.9910775423049899E-2</c:v>
                </c:pt>
                <c:pt idx="4573">
                  <c:v>0.79287791252136197</c:v>
                </c:pt>
                <c:pt idx="4574">
                  <c:v>0.70441299676895097</c:v>
                </c:pt>
                <c:pt idx="4575">
                  <c:v>0.57584267854690496</c:v>
                </c:pt>
                <c:pt idx="4576">
                  <c:v>0.33113208413124001</c:v>
                </c:pt>
                <c:pt idx="4577">
                  <c:v>0.24984548985958099</c:v>
                </c:pt>
                <c:pt idx="4578">
                  <c:v>0.69031828641891402</c:v>
                </c:pt>
                <c:pt idx="4579">
                  <c:v>0.136537641286849</c:v>
                </c:pt>
                <c:pt idx="4580">
                  <c:v>0.115536719560623</c:v>
                </c:pt>
                <c:pt idx="4581">
                  <c:v>0.20204740762710499</c:v>
                </c:pt>
                <c:pt idx="4582">
                  <c:v>6.0323886573314597E-2</c:v>
                </c:pt>
                <c:pt idx="4583">
                  <c:v>0.73076921701431197</c:v>
                </c:pt>
                <c:pt idx="4584">
                  <c:v>0.37368845939636203</c:v>
                </c:pt>
                <c:pt idx="4585">
                  <c:v>0.236825391650199</c:v>
                </c:pt>
                <c:pt idx="4586">
                  <c:v>0.64744186401367099</c:v>
                </c:pt>
                <c:pt idx="4587">
                  <c:v>0.79321873188018799</c:v>
                </c:pt>
                <c:pt idx="4588">
                  <c:v>0.123904883861541</c:v>
                </c:pt>
                <c:pt idx="4589">
                  <c:v>0.20049120485782601</c:v>
                </c:pt>
                <c:pt idx="4590">
                  <c:v>0.123904883861541</c:v>
                </c:pt>
                <c:pt idx="4591">
                  <c:v>0.67419761419296198</c:v>
                </c:pt>
                <c:pt idx="4592">
                  <c:v>0.426013022661209</c:v>
                </c:pt>
                <c:pt idx="4593">
                  <c:v>0.45817911624908397</c:v>
                </c:pt>
                <c:pt idx="4594">
                  <c:v>0.230345904827117</c:v>
                </c:pt>
                <c:pt idx="4595">
                  <c:v>1.6934800660237601E-3</c:v>
                </c:pt>
                <c:pt idx="4596">
                  <c:v>0.79321873188018799</c:v>
                </c:pt>
                <c:pt idx="4597">
                  <c:v>0.67624998092651301</c:v>
                </c:pt>
                <c:pt idx="4598">
                  <c:v>0.15104167163372001</c:v>
                </c:pt>
                <c:pt idx="4599">
                  <c:v>0.68860816955566395</c:v>
                </c:pt>
                <c:pt idx="4600">
                  <c:v>0.13674288988113401</c:v>
                </c:pt>
                <c:pt idx="4601">
                  <c:v>0.72318261861801103</c:v>
                </c:pt>
                <c:pt idx="4602">
                  <c:v>0.17868776619434301</c:v>
                </c:pt>
                <c:pt idx="4603">
                  <c:v>0.20577956736087799</c:v>
                </c:pt>
                <c:pt idx="4604">
                  <c:v>0.116085790097713</c:v>
                </c:pt>
                <c:pt idx="4605">
                  <c:v>0.187674090266227</c:v>
                </c:pt>
                <c:pt idx="4606">
                  <c:v>0.40816679596900901</c:v>
                </c:pt>
                <c:pt idx="4607">
                  <c:v>0.82139557600021296</c:v>
                </c:pt>
                <c:pt idx="4608">
                  <c:v>0.13214904069900499</c:v>
                </c:pt>
                <c:pt idx="4609">
                  <c:v>0.74078339338302601</c:v>
                </c:pt>
                <c:pt idx="4610">
                  <c:v>0.800803422927856</c:v>
                </c:pt>
                <c:pt idx="4611">
                  <c:v>0.213774874806404</c:v>
                </c:pt>
                <c:pt idx="4612">
                  <c:v>0.293204694986343</c:v>
                </c:pt>
                <c:pt idx="4613">
                  <c:v>0.213774874806404</c:v>
                </c:pt>
                <c:pt idx="4614">
                  <c:v>0.85042732954025202</c:v>
                </c:pt>
                <c:pt idx="4615">
                  <c:v>0.20154401659965501</c:v>
                </c:pt>
                <c:pt idx="4616">
                  <c:v>0.71649485826492298</c:v>
                </c:pt>
                <c:pt idx="4617">
                  <c:v>7.7373616397380801E-2</c:v>
                </c:pt>
                <c:pt idx="4618">
                  <c:v>0.104209803044795</c:v>
                </c:pt>
                <c:pt idx="4619">
                  <c:v>0.800803422927856</c:v>
                </c:pt>
                <c:pt idx="4620">
                  <c:v>0.67037814855575495</c:v>
                </c:pt>
                <c:pt idx="4621">
                  <c:v>0.40869906544685303</c:v>
                </c:pt>
                <c:pt idx="4622">
                  <c:v>0.59864640235900801</c:v>
                </c:pt>
                <c:pt idx="4623">
                  <c:v>0.16790160536766</c:v>
                </c:pt>
                <c:pt idx="4624">
                  <c:v>0.71998125314712502</c:v>
                </c:pt>
                <c:pt idx="4625">
                  <c:v>0.162015676498413</c:v>
                </c:pt>
                <c:pt idx="4626">
                  <c:v>0.37727823853492698</c:v>
                </c:pt>
                <c:pt idx="4627">
                  <c:v>0.121735788881778</c:v>
                </c:pt>
                <c:pt idx="4628">
                  <c:v>0.49976634979248002</c:v>
                </c:pt>
                <c:pt idx="4629">
                  <c:v>0.13088768720626801</c:v>
                </c:pt>
                <c:pt idx="4630">
                  <c:v>0.20849934220314001</c:v>
                </c:pt>
                <c:pt idx="4631">
                  <c:v>0.39817994832992498</c:v>
                </c:pt>
                <c:pt idx="4632">
                  <c:v>0.70270872116088801</c:v>
                </c:pt>
                <c:pt idx="4633">
                  <c:v>0.762581527233123</c:v>
                </c:pt>
                <c:pt idx="4634">
                  <c:v>0.52149230241775502</c:v>
                </c:pt>
                <c:pt idx="4635">
                  <c:v>0.10527117550373</c:v>
                </c:pt>
                <c:pt idx="4636">
                  <c:v>0.216461792588233</c:v>
                </c:pt>
                <c:pt idx="4637">
                  <c:v>0.10527117550373</c:v>
                </c:pt>
                <c:pt idx="4638">
                  <c:v>0.72192031145095803</c:v>
                </c:pt>
                <c:pt idx="4639">
                  <c:v>0.15283203125</c:v>
                </c:pt>
                <c:pt idx="4640">
                  <c:v>0.27714723348617498</c:v>
                </c:pt>
                <c:pt idx="4641">
                  <c:v>0.11428052186965899</c:v>
                </c:pt>
                <c:pt idx="4642">
                  <c:v>5.0933785736560801E-2</c:v>
                </c:pt>
                <c:pt idx="4643">
                  <c:v>0.762581527233123</c:v>
                </c:pt>
                <c:pt idx="4644">
                  <c:v>0.445911735296249</c:v>
                </c:pt>
                <c:pt idx="4645">
                  <c:v>6.2031354755163103E-2</c:v>
                </c:pt>
                <c:pt idx="4646">
                  <c:v>0.32834184169769198</c:v>
                </c:pt>
                <c:pt idx="4647">
                  <c:v>0.191211402416229</c:v>
                </c:pt>
                <c:pt idx="4648">
                  <c:v>0.43682891130447299</c:v>
                </c:pt>
                <c:pt idx="4649">
                  <c:v>0.192458376288414</c:v>
                </c:pt>
                <c:pt idx="4650">
                  <c:v>0.37166753411293002</c:v>
                </c:pt>
                <c:pt idx="4651">
                  <c:v>0.179548725485801</c:v>
                </c:pt>
                <c:pt idx="4652">
                  <c:v>7.28500355035066E-3</c:v>
                </c:pt>
                <c:pt idx="4653">
                  <c:v>0.73682010173797596</c:v>
                </c:pt>
                <c:pt idx="4654">
                  <c:v>0.69315350055694502</c:v>
                </c:pt>
                <c:pt idx="4655">
                  <c:v>0.21745835244655601</c:v>
                </c:pt>
                <c:pt idx="4656">
                  <c:v>0.216568812727928</c:v>
                </c:pt>
                <c:pt idx="4657">
                  <c:v>0.253659337759017</c:v>
                </c:pt>
                <c:pt idx="4658">
                  <c:v>0.30526512861251798</c:v>
                </c:pt>
                <c:pt idx="4659">
                  <c:v>0.70966386795043901</c:v>
                </c:pt>
                <c:pt idx="4660">
                  <c:v>0.120080724358558</c:v>
                </c:pt>
                <c:pt idx="4661">
                  <c:v>0.70966386795043901</c:v>
                </c:pt>
                <c:pt idx="4662">
                  <c:v>0.28462731838226302</c:v>
                </c:pt>
                <c:pt idx="4663">
                  <c:v>0.335492223501205</c:v>
                </c:pt>
                <c:pt idx="4664">
                  <c:v>0.229242429137229</c:v>
                </c:pt>
                <c:pt idx="4665">
                  <c:v>0.34679162502288802</c:v>
                </c:pt>
                <c:pt idx="4666">
                  <c:v>5.9926245361566502E-2</c:v>
                </c:pt>
                <c:pt idx="4667">
                  <c:v>0.253659337759017</c:v>
                </c:pt>
                <c:pt idx="4668">
                  <c:v>0.85390847921371404</c:v>
                </c:pt>
                <c:pt idx="4669">
                  <c:v>0.26293396949768</c:v>
                </c:pt>
                <c:pt idx="4670">
                  <c:v>0.81532776355743397</c:v>
                </c:pt>
                <c:pt idx="4671">
                  <c:v>0.75234961509704501</c:v>
                </c:pt>
                <c:pt idx="4672">
                  <c:v>0.85493516921997004</c:v>
                </c:pt>
                <c:pt idx="4673">
                  <c:v>0.20883233845233901</c:v>
                </c:pt>
                <c:pt idx="4674">
                  <c:v>0.174792245030403</c:v>
                </c:pt>
                <c:pt idx="4675">
                  <c:v>0.390597283840179</c:v>
                </c:pt>
                <c:pt idx="4676">
                  <c:v>0.11319163441658001</c:v>
                </c:pt>
                <c:pt idx="4677">
                  <c:v>0.88446408510208097</c:v>
                </c:pt>
                <c:pt idx="4678">
                  <c:v>0.779480040073394</c:v>
                </c:pt>
                <c:pt idx="4679">
                  <c:v>0.87603688240051203</c:v>
                </c:pt>
                <c:pt idx="4680">
                  <c:v>0.81208056211471502</c:v>
                </c:pt>
                <c:pt idx="4681">
                  <c:v>0.90448343753814697</c:v>
                </c:pt>
                <c:pt idx="4682">
                  <c:v>0.138172432780265</c:v>
                </c:pt>
                <c:pt idx="4683">
                  <c:v>0.168288588523864</c:v>
                </c:pt>
                <c:pt idx="4684">
                  <c:v>0.31650245189666698</c:v>
                </c:pt>
                <c:pt idx="4685">
                  <c:v>0.168288588523864</c:v>
                </c:pt>
                <c:pt idx="4686">
                  <c:v>0.66109627485275202</c:v>
                </c:pt>
                <c:pt idx="4687">
                  <c:v>0.88446408510208097</c:v>
                </c:pt>
                <c:pt idx="4688">
                  <c:v>0.20035992562770799</c:v>
                </c:pt>
                <c:pt idx="4689">
                  <c:v>0.18910689651966001</c:v>
                </c:pt>
                <c:pt idx="4690">
                  <c:v>4.6885140240192399E-2</c:v>
                </c:pt>
                <c:pt idx="4691">
                  <c:v>0.90448343753814697</c:v>
                </c:pt>
                <c:pt idx="4692">
                  <c:v>0.118288144469261</c:v>
                </c:pt>
                <c:pt idx="4693">
                  <c:v>0.19077415764331801</c:v>
                </c:pt>
                <c:pt idx="4694">
                  <c:v>0.72960782051086404</c:v>
                </c:pt>
                <c:pt idx="4695">
                  <c:v>0.27841278910636902</c:v>
                </c:pt>
                <c:pt idx="4696">
                  <c:v>0.47379422187805098</c:v>
                </c:pt>
                <c:pt idx="4697">
                  <c:v>0.43006756901741</c:v>
                </c:pt>
                <c:pt idx="4698">
                  <c:v>0.18129687011241899</c:v>
                </c:pt>
                <c:pt idx="4699">
                  <c:v>0.231080442667007</c:v>
                </c:pt>
                <c:pt idx="4700">
                  <c:v>0.182252332568168</c:v>
                </c:pt>
                <c:pt idx="4701">
                  <c:v>0.38897281885147</c:v>
                </c:pt>
                <c:pt idx="4702">
                  <c:v>0.72501981258392301</c:v>
                </c:pt>
                <c:pt idx="4703">
                  <c:v>0.54463016986846902</c:v>
                </c:pt>
                <c:pt idx="4704">
                  <c:v>0.20575343072414301</c:v>
                </c:pt>
                <c:pt idx="4705">
                  <c:v>0.15787065029144201</c:v>
                </c:pt>
                <c:pt idx="4706">
                  <c:v>0.24060739576816501</c:v>
                </c:pt>
                <c:pt idx="4707">
                  <c:v>0.269305020570755</c:v>
                </c:pt>
                <c:pt idx="4708">
                  <c:v>0.51388889551162698</c:v>
                </c:pt>
                <c:pt idx="4709">
                  <c:v>0.17406015098094901</c:v>
                </c:pt>
                <c:pt idx="4710">
                  <c:v>0.51388889551162698</c:v>
                </c:pt>
                <c:pt idx="4711">
                  <c:v>0.157621249556541</c:v>
                </c:pt>
                <c:pt idx="4712">
                  <c:v>0.35382428765296903</c:v>
                </c:pt>
                <c:pt idx="4713">
                  <c:v>0.12929154932498901</c:v>
                </c:pt>
                <c:pt idx="4714">
                  <c:v>0.40957447886466902</c:v>
                </c:pt>
                <c:pt idx="4715">
                  <c:v>5.8600582182407303E-2</c:v>
                </c:pt>
                <c:pt idx="4716">
                  <c:v>0.24060739576816501</c:v>
                </c:pt>
                <c:pt idx="4717">
                  <c:v>0.80622100830078103</c:v>
                </c:pt>
                <c:pt idx="4718">
                  <c:v>0.71853148937225297</c:v>
                </c:pt>
                <c:pt idx="4719">
                  <c:v>0.47873669862747098</c:v>
                </c:pt>
                <c:pt idx="4720">
                  <c:v>0.28507247567176802</c:v>
                </c:pt>
                <c:pt idx="4721">
                  <c:v>0.80628883838653498</c:v>
                </c:pt>
                <c:pt idx="4722">
                  <c:v>0.17890085279941501</c:v>
                </c:pt>
                <c:pt idx="4723">
                  <c:v>0.31630170345306302</c:v>
                </c:pt>
                <c:pt idx="4724">
                  <c:v>0.18581989407539301</c:v>
                </c:pt>
                <c:pt idx="4725">
                  <c:v>0.11962617188692</c:v>
                </c:pt>
                <c:pt idx="4726">
                  <c:v>0.101093590259552</c:v>
                </c:pt>
                <c:pt idx="4727">
                  <c:v>0.88053989410400302</c:v>
                </c:pt>
                <c:pt idx="4728">
                  <c:v>9.7807273268699604E-2</c:v>
                </c:pt>
                <c:pt idx="4729">
                  <c:v>0.70962131023406905</c:v>
                </c:pt>
                <c:pt idx="4730">
                  <c:v>0.839671730995178</c:v>
                </c:pt>
                <c:pt idx="4731">
                  <c:v>0.288697779178619</c:v>
                </c:pt>
                <c:pt idx="4732">
                  <c:v>7.5026936829090105E-2</c:v>
                </c:pt>
                <c:pt idx="4733">
                  <c:v>0.307267576456069</c:v>
                </c:pt>
                <c:pt idx="4734">
                  <c:v>7.5026936829090105E-2</c:v>
                </c:pt>
                <c:pt idx="4735">
                  <c:v>0.35835775732994002</c:v>
                </c:pt>
                <c:pt idx="4736">
                  <c:v>0.81089740991592396</c:v>
                </c:pt>
                <c:pt idx="4737">
                  <c:v>0.89439290761947599</c:v>
                </c:pt>
                <c:pt idx="4738">
                  <c:v>0.10731319338083201</c:v>
                </c:pt>
                <c:pt idx="4739">
                  <c:v>0.11740890890359799</c:v>
                </c:pt>
                <c:pt idx="4740">
                  <c:v>0.839671730995178</c:v>
                </c:pt>
                <c:pt idx="4741">
                  <c:v>0.112944819033145</c:v>
                </c:pt>
                <c:pt idx="4742">
                  <c:v>0.1476691365242</c:v>
                </c:pt>
                <c:pt idx="4743">
                  <c:v>0.53455287218093805</c:v>
                </c:pt>
                <c:pt idx="4744">
                  <c:v>0.348438560962677</c:v>
                </c:pt>
                <c:pt idx="4745">
                  <c:v>0.20025803148746399</c:v>
                </c:pt>
                <c:pt idx="4746">
                  <c:v>0.47905495762825001</c:v>
                </c:pt>
                <c:pt idx="4747">
                  <c:v>0.150457918643951</c:v>
                </c:pt>
                <c:pt idx="4748">
                  <c:v>0.16238917410373599</c:v>
                </c:pt>
                <c:pt idx="4749">
                  <c:v>0.23747152090072601</c:v>
                </c:pt>
                <c:pt idx="4750">
                  <c:v>0.38040396571159302</c:v>
                </c:pt>
                <c:pt idx="4751">
                  <c:v>0.78776556253433205</c:v>
                </c:pt>
                <c:pt idx="4752">
                  <c:v>0.65114557743072499</c:v>
                </c:pt>
                <c:pt idx="4753">
                  <c:v>0.188467487692832</c:v>
                </c:pt>
                <c:pt idx="4754">
                  <c:v>0.240453466773033</c:v>
                </c:pt>
                <c:pt idx="4755">
                  <c:v>0.24370880424976299</c:v>
                </c:pt>
                <c:pt idx="4756">
                  <c:v>0.289143055677413</c:v>
                </c:pt>
                <c:pt idx="4757">
                  <c:v>0.64343065023422197</c:v>
                </c:pt>
                <c:pt idx="4758">
                  <c:v>0.170111864805221</c:v>
                </c:pt>
                <c:pt idx="4759">
                  <c:v>0.64343065023422197</c:v>
                </c:pt>
                <c:pt idx="4760">
                  <c:v>0.15977235138416199</c:v>
                </c:pt>
                <c:pt idx="4761">
                  <c:v>0.19481560587882901</c:v>
                </c:pt>
                <c:pt idx="4762">
                  <c:v>0.152331992983818</c:v>
                </c:pt>
                <c:pt idx="4763">
                  <c:v>0.41332235932350098</c:v>
                </c:pt>
                <c:pt idx="4764">
                  <c:v>5.7767808437347398E-2</c:v>
                </c:pt>
                <c:pt idx="4765">
                  <c:v>0.24370880424976299</c:v>
                </c:pt>
                <c:pt idx="4766">
                  <c:v>0.12850971519946999</c:v>
                </c:pt>
                <c:pt idx="4767">
                  <c:v>0.161198079586029</c:v>
                </c:pt>
                <c:pt idx="4768">
                  <c:v>0.272440165281295</c:v>
                </c:pt>
                <c:pt idx="4769">
                  <c:v>0.46281272172927801</c:v>
                </c:pt>
                <c:pt idx="4770">
                  <c:v>0.22374078631401001</c:v>
                </c:pt>
                <c:pt idx="4771">
                  <c:v>0.13348270952701499</c:v>
                </c:pt>
                <c:pt idx="4772">
                  <c:v>0.17701148986816401</c:v>
                </c:pt>
                <c:pt idx="4773">
                  <c:v>0.22888214886188499</c:v>
                </c:pt>
                <c:pt idx="4774">
                  <c:v>0.374395310878753</c:v>
                </c:pt>
                <c:pt idx="4775">
                  <c:v>0.14007611572742401</c:v>
                </c:pt>
                <c:pt idx="4776">
                  <c:v>0.56414955854415805</c:v>
                </c:pt>
                <c:pt idx="4777">
                  <c:v>0.201694920659065</c:v>
                </c:pt>
                <c:pt idx="4778">
                  <c:v>0.21198372542858099</c:v>
                </c:pt>
                <c:pt idx="4779">
                  <c:v>0.277331203222274</c:v>
                </c:pt>
                <c:pt idx="4780">
                  <c:v>0.18170028924942</c:v>
                </c:pt>
                <c:pt idx="4781">
                  <c:v>0.36296695470809898</c:v>
                </c:pt>
                <c:pt idx="4782">
                  <c:v>0.16670823097229001</c:v>
                </c:pt>
                <c:pt idx="4783">
                  <c:v>0.36296695470809898</c:v>
                </c:pt>
                <c:pt idx="4784">
                  <c:v>0.51067072153091397</c:v>
                </c:pt>
                <c:pt idx="4785">
                  <c:v>0.47081574797630299</c:v>
                </c:pt>
                <c:pt idx="4786">
                  <c:v>0.159319192171096</c:v>
                </c:pt>
                <c:pt idx="4787">
                  <c:v>0.33391124010085999</c:v>
                </c:pt>
                <c:pt idx="4788">
                  <c:v>7.1297429502010304E-2</c:v>
                </c:pt>
                <c:pt idx="4789">
                  <c:v>0.277331203222274</c:v>
                </c:pt>
                <c:pt idx="4790">
                  <c:v>0.191895112395286</c:v>
                </c:pt>
                <c:pt idx="4791">
                  <c:v>0.178244978189468</c:v>
                </c:pt>
                <c:pt idx="4792">
                  <c:v>0.17262996733188599</c:v>
                </c:pt>
                <c:pt idx="4793">
                  <c:v>0.57833838462829501</c:v>
                </c:pt>
                <c:pt idx="4794">
                  <c:v>0.26439791917800898</c:v>
                </c:pt>
                <c:pt idx="4795">
                  <c:v>0.11090381443500499</c:v>
                </c:pt>
                <c:pt idx="4796">
                  <c:v>0.100756533443927</c:v>
                </c:pt>
                <c:pt idx="4797">
                  <c:v>0.166190475225448</c:v>
                </c:pt>
                <c:pt idx="4798">
                  <c:v>0.66466826200485196</c:v>
                </c:pt>
                <c:pt idx="4799">
                  <c:v>0.861039519309997</c:v>
                </c:pt>
                <c:pt idx="4800">
                  <c:v>0.59553301334381104</c:v>
                </c:pt>
                <c:pt idx="4801">
                  <c:v>0.19570627808570801</c:v>
                </c:pt>
                <c:pt idx="4802">
                  <c:v>0.22110389173030801</c:v>
                </c:pt>
                <c:pt idx="4803">
                  <c:v>0.24245828390121399</c:v>
                </c:pt>
                <c:pt idx="4804">
                  <c:v>0.28349673748016302</c:v>
                </c:pt>
                <c:pt idx="4805">
                  <c:v>0.80331653356552102</c:v>
                </c:pt>
                <c:pt idx="4806">
                  <c:v>0.169561937451362</c:v>
                </c:pt>
                <c:pt idx="4807">
                  <c:v>0.80331653356552102</c:v>
                </c:pt>
                <c:pt idx="4808">
                  <c:v>0.360340476036071</c:v>
                </c:pt>
                <c:pt idx="4809">
                  <c:v>0.497116088867187</c:v>
                </c:pt>
                <c:pt idx="4810">
                  <c:v>0.77227127552032404</c:v>
                </c:pt>
                <c:pt idx="4811">
                  <c:v>0.17738394439220401</c:v>
                </c:pt>
                <c:pt idx="4812">
                  <c:v>6.4971752464771201E-2</c:v>
                </c:pt>
                <c:pt idx="4813">
                  <c:v>0.24245828390121399</c:v>
                </c:pt>
                <c:pt idx="4814">
                  <c:v>0.43435755372047402</c:v>
                </c:pt>
                <c:pt idx="4815">
                  <c:v>0.62264150381088201</c:v>
                </c:pt>
                <c:pt idx="4816">
                  <c:v>0.58573484420776301</c:v>
                </c:pt>
                <c:pt idx="4817">
                  <c:v>0.59895050525665205</c:v>
                </c:pt>
                <c:pt idx="4818">
                  <c:v>0.71554487943649203</c:v>
                </c:pt>
                <c:pt idx="4819">
                  <c:v>0.582572281360626</c:v>
                </c:pt>
                <c:pt idx="4820">
                  <c:v>0.18251681327819799</c:v>
                </c:pt>
                <c:pt idx="4821">
                  <c:v>0.25816804170608498</c:v>
                </c:pt>
                <c:pt idx="4822">
                  <c:v>0.27329397201538003</c:v>
                </c:pt>
                <c:pt idx="4823">
                  <c:v>0.29358068108558599</c:v>
                </c:pt>
                <c:pt idx="4824">
                  <c:v>0.389011800289154</c:v>
                </c:pt>
                <c:pt idx="4825">
                  <c:v>0.38820877671241699</c:v>
                </c:pt>
                <c:pt idx="4826">
                  <c:v>0.63452565670013406</c:v>
                </c:pt>
                <c:pt idx="4827">
                  <c:v>0.52431058883666903</c:v>
                </c:pt>
                <c:pt idx="4828">
                  <c:v>0.12956809997558499</c:v>
                </c:pt>
                <c:pt idx="4829">
                  <c:v>0.37420985102653498</c:v>
                </c:pt>
                <c:pt idx="4830">
                  <c:v>0.12956809997558499</c:v>
                </c:pt>
                <c:pt idx="4831">
                  <c:v>0.160360887646675</c:v>
                </c:pt>
                <c:pt idx="4832">
                  <c:v>0.29358068108558599</c:v>
                </c:pt>
                <c:pt idx="4833">
                  <c:v>0.56293952465057295</c:v>
                </c:pt>
                <c:pt idx="4834">
                  <c:v>0.147390276193618</c:v>
                </c:pt>
                <c:pt idx="4835">
                  <c:v>1.76798999309539E-2</c:v>
                </c:pt>
                <c:pt idx="4836">
                  <c:v>0.52431058883666903</c:v>
                </c:pt>
                <c:pt idx="4837">
                  <c:v>0.70440125465393</c:v>
                </c:pt>
                <c:pt idx="4838">
                  <c:v>0.54674798250198298</c:v>
                </c:pt>
                <c:pt idx="4839">
                  <c:v>0.70490366220474199</c:v>
                </c:pt>
                <c:pt idx="4840">
                  <c:v>0.17026950418949099</c:v>
                </c:pt>
                <c:pt idx="4841">
                  <c:v>0.77333027124404896</c:v>
                </c:pt>
                <c:pt idx="4842">
                  <c:v>0.170292973518371</c:v>
                </c:pt>
                <c:pt idx="4843">
                  <c:v>0.40380248427391002</c:v>
                </c:pt>
                <c:pt idx="4844">
                  <c:v>0.11722546070814099</c:v>
                </c:pt>
                <c:pt idx="4845">
                  <c:v>0.20135746896266901</c:v>
                </c:pt>
                <c:pt idx="4846">
                  <c:v>0.18518517911434099</c:v>
                </c:pt>
                <c:pt idx="4847">
                  <c:v>0.29470512270927401</c:v>
                </c:pt>
                <c:pt idx="4848">
                  <c:v>0.25267696380615201</c:v>
                </c:pt>
                <c:pt idx="4849">
                  <c:v>0.70840787887573198</c:v>
                </c:pt>
                <c:pt idx="4850">
                  <c:v>0.79124885797500599</c:v>
                </c:pt>
                <c:pt idx="4851">
                  <c:v>9.8701298236846896E-2</c:v>
                </c:pt>
                <c:pt idx="4852">
                  <c:v>0.37395596504211398</c:v>
                </c:pt>
                <c:pt idx="4853">
                  <c:v>0.23141217231750399</c:v>
                </c:pt>
                <c:pt idx="4854">
                  <c:v>0.37395596504211398</c:v>
                </c:pt>
                <c:pt idx="4855">
                  <c:v>0.123561479151248</c:v>
                </c:pt>
                <c:pt idx="4856">
                  <c:v>0.180461540818214</c:v>
                </c:pt>
                <c:pt idx="4857">
                  <c:v>0.30000001192092801</c:v>
                </c:pt>
                <c:pt idx="4858">
                  <c:v>0.294283688068389</c:v>
                </c:pt>
                <c:pt idx="4859">
                  <c:v>4.7075606882572098E-2</c:v>
                </c:pt>
                <c:pt idx="4860">
                  <c:v>0.79124885797500599</c:v>
                </c:pt>
                <c:pt idx="4861">
                  <c:v>0.83868241310119596</c:v>
                </c:pt>
                <c:pt idx="4862">
                  <c:v>0.37114286422729398</c:v>
                </c:pt>
                <c:pt idx="4863">
                  <c:v>0.93739706277847201</c:v>
                </c:pt>
                <c:pt idx="4864">
                  <c:v>0.897727251052856</c:v>
                </c:pt>
                <c:pt idx="4865">
                  <c:v>0.79760062694549505</c:v>
                </c:pt>
                <c:pt idx="4866">
                  <c:v>0.81269717216491699</c:v>
                </c:pt>
                <c:pt idx="4867">
                  <c:v>0.26741904020309398</c:v>
                </c:pt>
                <c:pt idx="4868">
                  <c:v>0.36969867348670898</c:v>
                </c:pt>
                <c:pt idx="4869">
                  <c:v>0.916376292705535</c:v>
                </c:pt>
                <c:pt idx="4870">
                  <c:v>0.469113379716873</c:v>
                </c:pt>
                <c:pt idx="4871">
                  <c:v>8.9266158640384605E-2</c:v>
                </c:pt>
                <c:pt idx="4872">
                  <c:v>0.91129034757614102</c:v>
                </c:pt>
                <c:pt idx="4873">
                  <c:v>0.89619374275207497</c:v>
                </c:pt>
                <c:pt idx="4874">
                  <c:v>0.95761984586715698</c:v>
                </c:pt>
                <c:pt idx="4875">
                  <c:v>0.61877524852752597</c:v>
                </c:pt>
                <c:pt idx="4876">
                  <c:v>0.95761984586715698</c:v>
                </c:pt>
                <c:pt idx="4877">
                  <c:v>0.84944087266921997</c:v>
                </c:pt>
                <c:pt idx="4878">
                  <c:v>0.916376292705535</c:v>
                </c:pt>
                <c:pt idx="4879">
                  <c:v>0.91666668653488104</c:v>
                </c:pt>
                <c:pt idx="4880">
                  <c:v>3.5792350769042899E-2</c:v>
                </c:pt>
                <c:pt idx="4881">
                  <c:v>3.4494087100028901E-2</c:v>
                </c:pt>
                <c:pt idx="4882">
                  <c:v>0.89619374275207497</c:v>
                </c:pt>
                <c:pt idx="4883">
                  <c:v>0.65177166461944502</c:v>
                </c:pt>
                <c:pt idx="4884">
                  <c:v>0.127921283245086</c:v>
                </c:pt>
                <c:pt idx="4885">
                  <c:v>0.26803752779960599</c:v>
                </c:pt>
                <c:pt idx="4886">
                  <c:v>0.19430844485759699</c:v>
                </c:pt>
                <c:pt idx="4887">
                  <c:v>0.68240976333618097</c:v>
                </c:pt>
                <c:pt idx="4888">
                  <c:v>0.14127813279628701</c:v>
                </c:pt>
                <c:pt idx="4889">
                  <c:v>5.6532663293182798E-3</c:v>
                </c:pt>
                <c:pt idx="4890">
                  <c:v>0.17069408297538699</c:v>
                </c:pt>
                <c:pt idx="4891">
                  <c:v>0.118518516421318</c:v>
                </c:pt>
                <c:pt idx="4892">
                  <c:v>0.12514688074588701</c:v>
                </c:pt>
                <c:pt idx="4893">
                  <c:v>0.35418039560317899</c:v>
                </c:pt>
                <c:pt idx="4894">
                  <c:v>0.38970589637756298</c:v>
                </c:pt>
                <c:pt idx="4895">
                  <c:v>0.64262020587921098</c:v>
                </c:pt>
                <c:pt idx="4896">
                  <c:v>0.70987123250961304</c:v>
                </c:pt>
                <c:pt idx="4897">
                  <c:v>0.36765813827514598</c:v>
                </c:pt>
                <c:pt idx="4898">
                  <c:v>0.61376631259918202</c:v>
                </c:pt>
                <c:pt idx="4899">
                  <c:v>0.24183350801467801</c:v>
                </c:pt>
                <c:pt idx="4900">
                  <c:v>0.61376631259918202</c:v>
                </c:pt>
                <c:pt idx="4901">
                  <c:v>8.9676745235919897E-2</c:v>
                </c:pt>
                <c:pt idx="4902">
                  <c:v>0.17886306345462799</c:v>
                </c:pt>
                <c:pt idx="4903">
                  <c:v>0.31154337525367698</c:v>
                </c:pt>
                <c:pt idx="4904">
                  <c:v>0.11952191591262799</c:v>
                </c:pt>
                <c:pt idx="4905">
                  <c:v>9.8270445596426704E-4</c:v>
                </c:pt>
                <c:pt idx="4906">
                  <c:v>0.70987123250961304</c:v>
                </c:pt>
                <c:pt idx="4907">
                  <c:v>0.219278469681739</c:v>
                </c:pt>
                <c:pt idx="4908">
                  <c:v>0.72032260894775302</c:v>
                </c:pt>
                <c:pt idx="4909">
                  <c:v>0.22502496838569599</c:v>
                </c:pt>
                <c:pt idx="4910">
                  <c:v>0.88687944412231401</c:v>
                </c:pt>
                <c:pt idx="4911">
                  <c:v>0.71329367160797097</c:v>
                </c:pt>
                <c:pt idx="4912">
                  <c:v>0.64258313179016102</c:v>
                </c:pt>
                <c:pt idx="4913">
                  <c:v>0.24233716726303101</c:v>
                </c:pt>
                <c:pt idx="4914">
                  <c:v>0.26962456107139499</c:v>
                </c:pt>
                <c:pt idx="4915">
                  <c:v>0.31929346919059698</c:v>
                </c:pt>
                <c:pt idx="4916">
                  <c:v>0.33094480633735601</c:v>
                </c:pt>
                <c:pt idx="4917">
                  <c:v>0.307733625173568</c:v>
                </c:pt>
                <c:pt idx="4918">
                  <c:v>0.77294194698333696</c:v>
                </c:pt>
                <c:pt idx="4919">
                  <c:v>0.35303688049316401</c:v>
                </c:pt>
                <c:pt idx="4920">
                  <c:v>0.64829933643340998</c:v>
                </c:pt>
                <c:pt idx="4921">
                  <c:v>0.86325758695602395</c:v>
                </c:pt>
                <c:pt idx="4922">
                  <c:v>0.116292133927345</c:v>
                </c:pt>
                <c:pt idx="4923">
                  <c:v>0.124541282653808</c:v>
                </c:pt>
                <c:pt idx="4924">
                  <c:v>0.51988017559051503</c:v>
                </c:pt>
                <c:pt idx="4925">
                  <c:v>0.124541282653808</c:v>
                </c:pt>
                <c:pt idx="4926">
                  <c:v>0.516587674617767</c:v>
                </c:pt>
                <c:pt idx="4927">
                  <c:v>0.79373276233673096</c:v>
                </c:pt>
                <c:pt idx="4928">
                  <c:v>0.78266668319702104</c:v>
                </c:pt>
                <c:pt idx="4929">
                  <c:v>0.12560386955738001</c:v>
                </c:pt>
                <c:pt idx="4930">
                  <c:v>5.8808807283639901E-2</c:v>
                </c:pt>
                <c:pt idx="4931">
                  <c:v>0.86325758695602395</c:v>
                </c:pt>
                <c:pt idx="4932">
                  <c:v>0.57916665077209395</c:v>
                </c:pt>
                <c:pt idx="4933">
                  <c:v>0.121040724217891</c:v>
                </c:pt>
                <c:pt idx="4934">
                  <c:v>0.111405365169048</c:v>
                </c:pt>
                <c:pt idx="4935">
                  <c:v>0.39043962955474798</c:v>
                </c:pt>
                <c:pt idx="4936">
                  <c:v>0.63429754972457797</c:v>
                </c:pt>
                <c:pt idx="4937">
                  <c:v>0.10857583582401199</c:v>
                </c:pt>
                <c:pt idx="4938">
                  <c:v>0.14810298383235901</c:v>
                </c:pt>
                <c:pt idx="4939">
                  <c:v>0.197282925248146</c:v>
                </c:pt>
                <c:pt idx="4940">
                  <c:v>0.116165153682231</c:v>
                </c:pt>
                <c:pt idx="4941">
                  <c:v>0.43851250410079901</c:v>
                </c:pt>
                <c:pt idx="4942">
                  <c:v>0.48775932192802401</c:v>
                </c:pt>
                <c:pt idx="4943">
                  <c:v>0.14591439068317399</c:v>
                </c:pt>
                <c:pt idx="4944">
                  <c:v>0.79216867685317904</c:v>
                </c:pt>
                <c:pt idx="4945">
                  <c:v>0.61170667409896795</c:v>
                </c:pt>
                <c:pt idx="4946">
                  <c:v>0.48229166865348799</c:v>
                </c:pt>
                <c:pt idx="4947">
                  <c:v>0.184831097722053</c:v>
                </c:pt>
                <c:pt idx="4948">
                  <c:v>0.19951923191547299</c:v>
                </c:pt>
                <c:pt idx="4949">
                  <c:v>0.184831097722053</c:v>
                </c:pt>
                <c:pt idx="4950">
                  <c:v>0.69824481010437001</c:v>
                </c:pt>
                <c:pt idx="4951">
                  <c:v>0.81611377000808705</c:v>
                </c:pt>
                <c:pt idx="4952">
                  <c:v>0.28898635506629899</c:v>
                </c:pt>
                <c:pt idx="4953">
                  <c:v>0.19145466387271801</c:v>
                </c:pt>
                <c:pt idx="4954">
                  <c:v>1.7331022536382001E-3</c:v>
                </c:pt>
                <c:pt idx="4955">
                  <c:v>0.61170667409896795</c:v>
                </c:pt>
                <c:pt idx="4956">
                  <c:v>0.61485946178436202</c:v>
                </c:pt>
                <c:pt idx="4957">
                  <c:v>0.115774005651474</c:v>
                </c:pt>
                <c:pt idx="4958">
                  <c:v>0.102020859718322</c:v>
                </c:pt>
                <c:pt idx="4959">
                  <c:v>0.15178571641445099</c:v>
                </c:pt>
                <c:pt idx="4960">
                  <c:v>0.65077424049377397</c:v>
                </c:pt>
                <c:pt idx="4961">
                  <c:v>0.213141024112701</c:v>
                </c:pt>
                <c:pt idx="4962">
                  <c:v>0.35714286565780601</c:v>
                </c:pt>
                <c:pt idx="4963">
                  <c:v>0.1755231320858</c:v>
                </c:pt>
                <c:pt idx="4964">
                  <c:v>7.2441220283508301E-2</c:v>
                </c:pt>
                <c:pt idx="4965">
                  <c:v>0.15823529660701699</c:v>
                </c:pt>
                <c:pt idx="4966">
                  <c:v>0.30778118968009899</c:v>
                </c:pt>
                <c:pt idx="4967">
                  <c:v>0.133865252137184</c:v>
                </c:pt>
                <c:pt idx="4968">
                  <c:v>0.76752334833145097</c:v>
                </c:pt>
                <c:pt idx="4969">
                  <c:v>0.65682017803192105</c:v>
                </c:pt>
                <c:pt idx="4970">
                  <c:v>0.66179001331329301</c:v>
                </c:pt>
                <c:pt idx="4971">
                  <c:v>0.160482928156852</c:v>
                </c:pt>
                <c:pt idx="4972">
                  <c:v>0.20345269143581299</c:v>
                </c:pt>
                <c:pt idx="4973">
                  <c:v>0.160482928156852</c:v>
                </c:pt>
                <c:pt idx="4974">
                  <c:v>0.25</c:v>
                </c:pt>
                <c:pt idx="4975">
                  <c:v>0.36150822043418801</c:v>
                </c:pt>
                <c:pt idx="4976">
                  <c:v>0.75107294321060103</c:v>
                </c:pt>
                <c:pt idx="4977">
                  <c:v>0.125156641006469</c:v>
                </c:pt>
                <c:pt idx="4978">
                  <c:v>4.5062694698572103E-2</c:v>
                </c:pt>
                <c:pt idx="4979">
                  <c:v>0.65682017803192105</c:v>
                </c:pt>
                <c:pt idx="4980">
                  <c:v>0.13711950182914701</c:v>
                </c:pt>
                <c:pt idx="4981">
                  <c:v>0.12822633981704701</c:v>
                </c:pt>
                <c:pt idx="4982">
                  <c:v>0.43956890702247597</c:v>
                </c:pt>
                <c:pt idx="4983">
                  <c:v>0.167125388979911</c:v>
                </c:pt>
                <c:pt idx="4984">
                  <c:v>0.87871795892715399</c:v>
                </c:pt>
                <c:pt idx="4985">
                  <c:v>0.25072887539863498</c:v>
                </c:pt>
                <c:pt idx="4986">
                  <c:v>0.34980294108390803</c:v>
                </c:pt>
                <c:pt idx="4987">
                  <c:v>0.39589041471481301</c:v>
                </c:pt>
                <c:pt idx="4988">
                  <c:v>0.11065831035375499</c:v>
                </c:pt>
                <c:pt idx="4989">
                  <c:v>0.871493220329284</c:v>
                </c:pt>
                <c:pt idx="4990">
                  <c:v>0.41027873754501298</c:v>
                </c:pt>
                <c:pt idx="4991">
                  <c:v>0.34938591718673701</c:v>
                </c:pt>
                <c:pt idx="4992">
                  <c:v>0.772727251052856</c:v>
                </c:pt>
                <c:pt idx="4993">
                  <c:v>0.80785316228866499</c:v>
                </c:pt>
                <c:pt idx="4994">
                  <c:v>0.228967174887657</c:v>
                </c:pt>
                <c:pt idx="4995">
                  <c:v>0.105710811913013</c:v>
                </c:pt>
                <c:pt idx="4996">
                  <c:v>0.35113960504531799</c:v>
                </c:pt>
                <c:pt idx="4997">
                  <c:v>0.105710811913013</c:v>
                </c:pt>
                <c:pt idx="4998">
                  <c:v>0.34218642115592901</c:v>
                </c:pt>
                <c:pt idx="4999">
                  <c:v>0.77324068546295099</c:v>
                </c:pt>
                <c:pt idx="5000">
                  <c:v>0.219343692064285</c:v>
                </c:pt>
                <c:pt idx="5001">
                  <c:v>0.15068942308425901</c:v>
                </c:pt>
                <c:pt idx="5002">
                  <c:v>9.0834967792034094E-2</c:v>
                </c:pt>
                <c:pt idx="5003">
                  <c:v>0.80785316228866499</c:v>
                </c:pt>
                <c:pt idx="5004">
                  <c:v>0.61022818088531405</c:v>
                </c:pt>
                <c:pt idx="5005">
                  <c:v>0.71816325187683105</c:v>
                </c:pt>
                <c:pt idx="5006">
                  <c:v>0.27111190557479797</c:v>
                </c:pt>
                <c:pt idx="5007">
                  <c:v>0.26307693123817399</c:v>
                </c:pt>
                <c:pt idx="5008">
                  <c:v>0.70762711763381902</c:v>
                </c:pt>
                <c:pt idx="5009">
                  <c:v>0.22607375681400299</c:v>
                </c:pt>
                <c:pt idx="5010">
                  <c:v>0</c:v>
                </c:pt>
                <c:pt idx="5011">
                  <c:v>0.40416428446769698</c:v>
                </c:pt>
                <c:pt idx="5012">
                  <c:v>7.5741522014140999E-2</c:v>
                </c:pt>
                <c:pt idx="5013">
                  <c:v>9.3823879957199097E-2</c:v>
                </c:pt>
                <c:pt idx="5014">
                  <c:v>0.70850795507430997</c:v>
                </c:pt>
                <c:pt idx="5015">
                  <c:v>0.333025842905044</c:v>
                </c:pt>
                <c:pt idx="5016">
                  <c:v>0.71731603145599299</c:v>
                </c:pt>
                <c:pt idx="5017">
                  <c:v>0.72374325990676802</c:v>
                </c:pt>
                <c:pt idx="5018">
                  <c:v>0.20961670577526001</c:v>
                </c:pt>
                <c:pt idx="5019">
                  <c:v>0.28703704476356501</c:v>
                </c:pt>
                <c:pt idx="5020">
                  <c:v>0.310499727725982</c:v>
                </c:pt>
                <c:pt idx="5021">
                  <c:v>0.28703704476356501</c:v>
                </c:pt>
                <c:pt idx="5022">
                  <c:v>0.16510953009128501</c:v>
                </c:pt>
                <c:pt idx="5023">
                  <c:v>0.45413532853126498</c:v>
                </c:pt>
                <c:pt idx="5024">
                  <c:v>0.705569207668304</c:v>
                </c:pt>
                <c:pt idx="5025">
                  <c:v>3.7581700831651597E-2</c:v>
                </c:pt>
                <c:pt idx="5026">
                  <c:v>7.7984817326068795E-2</c:v>
                </c:pt>
                <c:pt idx="5027">
                  <c:v>0.72374325990676802</c:v>
                </c:pt>
                <c:pt idx="5028">
                  <c:v>0.26715210080146701</c:v>
                </c:pt>
                <c:pt idx="5029">
                  <c:v>0.61860197782516402</c:v>
                </c:pt>
                <c:pt idx="5030">
                  <c:v>0.181070581078529</c:v>
                </c:pt>
                <c:pt idx="5031">
                  <c:v>0.50667655467987005</c:v>
                </c:pt>
                <c:pt idx="5032">
                  <c:v>0.42588350176811202</c:v>
                </c:pt>
                <c:pt idx="5033">
                  <c:v>0.84315836429595903</c:v>
                </c:pt>
                <c:pt idx="5034">
                  <c:v>0.160389900207519</c:v>
                </c:pt>
                <c:pt idx="5035">
                  <c:v>0.16939890384674</c:v>
                </c:pt>
                <c:pt idx="5036">
                  <c:v>0.39342904090881298</c:v>
                </c:pt>
                <c:pt idx="5037">
                  <c:v>0.195539414882659</c:v>
                </c:pt>
                <c:pt idx="5038">
                  <c:v>0.65896844863891602</c:v>
                </c:pt>
                <c:pt idx="5039">
                  <c:v>0.29642856121063199</c:v>
                </c:pt>
                <c:pt idx="5040">
                  <c:v>0.16414874792098999</c:v>
                </c:pt>
                <c:pt idx="5041">
                  <c:v>0.564730465412139</c:v>
                </c:pt>
                <c:pt idx="5042">
                  <c:v>0.56527566909789995</c:v>
                </c:pt>
                <c:pt idx="5043">
                  <c:v>0.16951566934585499</c:v>
                </c:pt>
                <c:pt idx="5044">
                  <c:v>0.151650816202163</c:v>
                </c:pt>
                <c:pt idx="5045">
                  <c:v>0.25187164545059199</c:v>
                </c:pt>
                <c:pt idx="5046">
                  <c:v>0.151650816202163</c:v>
                </c:pt>
                <c:pt idx="5047">
                  <c:v>0.35944271087646401</c:v>
                </c:pt>
                <c:pt idx="5048">
                  <c:v>0.83027124404907204</c:v>
                </c:pt>
                <c:pt idx="5049">
                  <c:v>0.340909093618392</c:v>
                </c:pt>
                <c:pt idx="5050">
                  <c:v>7.5091578066349002E-2</c:v>
                </c:pt>
                <c:pt idx="5051">
                  <c:v>3.8589589297771398E-2</c:v>
                </c:pt>
                <c:pt idx="5052">
                  <c:v>0.56527566909789995</c:v>
                </c:pt>
                <c:pt idx="5053">
                  <c:v>0.16889147460460599</c:v>
                </c:pt>
                <c:pt idx="5054">
                  <c:v>0.309455126523971</c:v>
                </c:pt>
                <c:pt idx="5055">
                  <c:v>0.16188645362854001</c:v>
                </c:pt>
                <c:pt idx="5056">
                  <c:v>0.73118495941162098</c:v>
                </c:pt>
                <c:pt idx="5057">
                  <c:v>0.26332148909568698</c:v>
                </c:pt>
                <c:pt idx="5058">
                  <c:v>0.80236184597015303</c:v>
                </c:pt>
                <c:pt idx="5059">
                  <c:v>0.13876241445541301</c:v>
                </c:pt>
                <c:pt idx="5060">
                  <c:v>0.26076960563659601</c:v>
                </c:pt>
                <c:pt idx="5061">
                  <c:v>0.41624078154563898</c:v>
                </c:pt>
                <c:pt idx="5062">
                  <c:v>0</c:v>
                </c:pt>
                <c:pt idx="5063">
                  <c:v>0.68959027528762795</c:v>
                </c:pt>
                <c:pt idx="5064">
                  <c:v>0.61194032430648804</c:v>
                </c:pt>
                <c:pt idx="5065">
                  <c:v>0.25657519698143</c:v>
                </c:pt>
                <c:pt idx="5066">
                  <c:v>0.47961452603340099</c:v>
                </c:pt>
                <c:pt idx="5067">
                  <c:v>0.607421875</c:v>
                </c:pt>
                <c:pt idx="5068">
                  <c:v>0.31154093146324102</c:v>
                </c:pt>
                <c:pt idx="5069">
                  <c:v>0.95203113555908203</c:v>
                </c:pt>
                <c:pt idx="5070">
                  <c:v>0.25873139500617898</c:v>
                </c:pt>
                <c:pt idx="5071">
                  <c:v>0.95203113555908203</c:v>
                </c:pt>
                <c:pt idx="5072">
                  <c:v>0.36285889148712103</c:v>
                </c:pt>
                <c:pt idx="5073">
                  <c:v>0.68959027528762795</c:v>
                </c:pt>
                <c:pt idx="5074">
                  <c:v>0.58943086862563998</c:v>
                </c:pt>
                <c:pt idx="5075">
                  <c:v>0.28384879231452897</c:v>
                </c:pt>
                <c:pt idx="5076">
                  <c:v>4.7183942049741703E-2</c:v>
                </c:pt>
                <c:pt idx="5077">
                  <c:v>0.607421875</c:v>
                </c:pt>
                <c:pt idx="5078">
                  <c:v>0.21428571641445099</c:v>
                </c:pt>
                <c:pt idx="5079">
                  <c:v>0.43768012523651101</c:v>
                </c:pt>
                <c:pt idx="5080">
                  <c:v>0.15885417163372001</c:v>
                </c:pt>
                <c:pt idx="5081">
                  <c:v>0.71888726949691695</c:v>
                </c:pt>
                <c:pt idx="5082">
                  <c:v>0.50939595699310303</c:v>
                </c:pt>
                <c:pt idx="5083">
                  <c:v>0.21432374417781799</c:v>
                </c:pt>
                <c:pt idx="5084">
                  <c:v>0.17415170371532401</c:v>
                </c:pt>
                <c:pt idx="5085">
                  <c:v>0.45957446098327598</c:v>
                </c:pt>
                <c:pt idx="5086">
                  <c:v>0.62548893690109197</c:v>
                </c:pt>
                <c:pt idx="5087">
                  <c:v>0.35586208105087203</c:v>
                </c:pt>
                <c:pt idx="5088">
                  <c:v>0.258027523756027</c:v>
                </c:pt>
                <c:pt idx="5089">
                  <c:v>0.65217393636703402</c:v>
                </c:pt>
                <c:pt idx="5090">
                  <c:v>0.55328869819641102</c:v>
                </c:pt>
                <c:pt idx="5091">
                  <c:v>0.186138615012168</c:v>
                </c:pt>
                <c:pt idx="5092">
                  <c:v>0.74572980403900102</c:v>
                </c:pt>
                <c:pt idx="5093">
                  <c:v>0.76428574323654097</c:v>
                </c:pt>
                <c:pt idx="5094">
                  <c:v>0.323870569467544</c:v>
                </c:pt>
                <c:pt idx="5095">
                  <c:v>0.17178502678871099</c:v>
                </c:pt>
                <c:pt idx="5096">
                  <c:v>0.74384617805480902</c:v>
                </c:pt>
                <c:pt idx="5097">
                  <c:v>0.848990678787231</c:v>
                </c:pt>
                <c:pt idx="5098">
                  <c:v>0.65217393636703402</c:v>
                </c:pt>
                <c:pt idx="5099">
                  <c:v>0.80484116077423096</c:v>
                </c:pt>
                <c:pt idx="5100">
                  <c:v>0.62548893690109197</c:v>
                </c:pt>
                <c:pt idx="5101">
                  <c:v>0</c:v>
                </c:pt>
                <c:pt idx="5102">
                  <c:v>0.35502421855926503</c:v>
                </c:pt>
                <c:pt idx="5103">
                  <c:v>0.76428574323654097</c:v>
                </c:pt>
                <c:pt idx="5104">
                  <c:v>0.14418604969978299</c:v>
                </c:pt>
                <c:pt idx="5105">
                  <c:v>0.34198999404907199</c:v>
                </c:pt>
                <c:pt idx="5106">
                  <c:v>0.44455128908157299</c:v>
                </c:pt>
                <c:pt idx="5107">
                  <c:v>0.143315508961677</c:v>
                </c:pt>
                <c:pt idx="5108">
                  <c:v>0.65782493352890004</c:v>
                </c:pt>
                <c:pt idx="5109">
                  <c:v>0.241739556193351</c:v>
                </c:pt>
                <c:pt idx="5110">
                  <c:v>0.73914474248886097</c:v>
                </c:pt>
                <c:pt idx="5111">
                  <c:v>0.47765544056892301</c:v>
                </c:pt>
                <c:pt idx="5112">
                  <c:v>0.17450271546840601</c:v>
                </c:pt>
                <c:pt idx="5113">
                  <c:v>0.19796593487262701</c:v>
                </c:pt>
                <c:pt idx="5114">
                  <c:v>0.65670287609100297</c:v>
                </c:pt>
                <c:pt idx="5115">
                  <c:v>0.74966579675674405</c:v>
                </c:pt>
                <c:pt idx="5116">
                  <c:v>0.247530192136764</c:v>
                </c:pt>
                <c:pt idx="5117">
                  <c:v>0.63391697406768799</c:v>
                </c:pt>
                <c:pt idx="5118">
                  <c:v>0.84458458423614502</c:v>
                </c:pt>
                <c:pt idx="5119">
                  <c:v>0.20854789018630901</c:v>
                </c:pt>
                <c:pt idx="5120">
                  <c:v>0.27532389760017301</c:v>
                </c:pt>
                <c:pt idx="5121">
                  <c:v>0.18488745391368799</c:v>
                </c:pt>
                <c:pt idx="5122">
                  <c:v>0.14603523910045599</c:v>
                </c:pt>
                <c:pt idx="5123">
                  <c:v>0.76859229803085305</c:v>
                </c:pt>
                <c:pt idx="5124">
                  <c:v>0.74966579675674405</c:v>
                </c:pt>
                <c:pt idx="5125">
                  <c:v>0.110294118523597</c:v>
                </c:pt>
                <c:pt idx="5126">
                  <c:v>0.17450271546840601</c:v>
                </c:pt>
                <c:pt idx="5127">
                  <c:v>0</c:v>
                </c:pt>
                <c:pt idx="5128">
                  <c:v>0.13842794299125599</c:v>
                </c:pt>
                <c:pt idx="5129">
                  <c:v>0.20854789018630901</c:v>
                </c:pt>
                <c:pt idx="5130">
                  <c:v>0.37482169270515397</c:v>
                </c:pt>
                <c:pt idx="5131">
                  <c:v>0.193440422415733</c:v>
                </c:pt>
                <c:pt idx="5132">
                  <c:v>7.4772432446479797E-2</c:v>
                </c:pt>
                <c:pt idx="5133">
                  <c:v>0.75597429275512695</c:v>
                </c:pt>
                <c:pt idx="5134">
                  <c:v>0.73188406229019098</c:v>
                </c:pt>
                <c:pt idx="5135">
                  <c:v>0</c:v>
                </c:pt>
                <c:pt idx="5136">
                  <c:v>0.26262953877449002</c:v>
                </c:pt>
                <c:pt idx="5137">
                  <c:v>0.227104872465133</c:v>
                </c:pt>
                <c:pt idx="5138">
                  <c:v>0.42674732208251898</c:v>
                </c:pt>
                <c:pt idx="5139">
                  <c:v>0.32455620169639499</c:v>
                </c:pt>
                <c:pt idx="5140">
                  <c:v>0.22911311686038899</c:v>
                </c:pt>
                <c:pt idx="5141">
                  <c:v>0.55643737316131503</c:v>
                </c:pt>
                <c:pt idx="5142">
                  <c:v>6.8373814225196797E-2</c:v>
                </c:pt>
                <c:pt idx="5143">
                  <c:v>0.74745333194732599</c:v>
                </c:pt>
                <c:pt idx="5144">
                  <c:v>0.84541982412338201</c:v>
                </c:pt>
                <c:pt idx="5145">
                  <c:v>0.384080380201339</c:v>
                </c:pt>
                <c:pt idx="5146">
                  <c:v>0.67264956235885598</c:v>
                </c:pt>
                <c:pt idx="5147">
                  <c:v>0.38395637273788402</c:v>
                </c:pt>
                <c:pt idx="5148">
                  <c:v>0.28922966122627197</c:v>
                </c:pt>
                <c:pt idx="5149">
                  <c:v>0.72983872890472401</c:v>
                </c:pt>
                <c:pt idx="5150">
                  <c:v>0.42674732208251898</c:v>
                </c:pt>
                <c:pt idx="5151">
                  <c:v>3.1407034839503402E-4</c:v>
                </c:pt>
                <c:pt idx="5152">
                  <c:v>0.13970588147640201</c:v>
                </c:pt>
                <c:pt idx="5153">
                  <c:v>0.84541982412338201</c:v>
                </c:pt>
                <c:pt idx="5154">
                  <c:v>0.33074998855590798</c:v>
                </c:pt>
                <c:pt idx="5155">
                  <c:v>0.153592810034751</c:v>
                </c:pt>
                <c:pt idx="5156">
                  <c:v>0.35056817531585599</c:v>
                </c:pt>
                <c:pt idx="5157">
                  <c:v>0.260917037725448</c:v>
                </c:pt>
                <c:pt idx="5158">
                  <c:v>0.24412065744399999</c:v>
                </c:pt>
                <c:pt idx="5159">
                  <c:v>0.44742858409881497</c:v>
                </c:pt>
                <c:pt idx="5160">
                  <c:v>0.24968905746936701</c:v>
                </c:pt>
                <c:pt idx="5161">
                  <c:v>0.29492002725601102</c:v>
                </c:pt>
                <c:pt idx="5162">
                  <c:v>0.123144716024398</c:v>
                </c:pt>
                <c:pt idx="5163">
                  <c:v>0.15354330837726499</c:v>
                </c:pt>
                <c:pt idx="5164">
                  <c:v>0.32554161548614502</c:v>
                </c:pt>
                <c:pt idx="5165">
                  <c:v>0.37238284945487898</c:v>
                </c:pt>
                <c:pt idx="5166">
                  <c:v>0.51736974716186501</c:v>
                </c:pt>
                <c:pt idx="5167">
                  <c:v>0.40906399488449002</c:v>
                </c:pt>
                <c:pt idx="5168">
                  <c:v>0.26387283205986001</c:v>
                </c:pt>
                <c:pt idx="5169">
                  <c:v>0.43993055820464999</c:v>
                </c:pt>
                <c:pt idx="5170">
                  <c:v>0.43890202045440602</c:v>
                </c:pt>
                <c:pt idx="5171">
                  <c:v>0.38231706619262601</c:v>
                </c:pt>
                <c:pt idx="5172">
                  <c:v>0.31623035669326699</c:v>
                </c:pt>
                <c:pt idx="5173">
                  <c:v>0.32554161548614502</c:v>
                </c:pt>
                <c:pt idx="5174">
                  <c:v>0.33058881759643499</c:v>
                </c:pt>
                <c:pt idx="5175">
                  <c:v>0.29492002725601102</c:v>
                </c:pt>
                <c:pt idx="5176">
                  <c:v>0</c:v>
                </c:pt>
                <c:pt idx="5177">
                  <c:v>0.22447183728218001</c:v>
                </c:pt>
                <c:pt idx="5178">
                  <c:v>0.26387283205986001</c:v>
                </c:pt>
                <c:pt idx="5179">
                  <c:v>0.210390359163284</c:v>
                </c:pt>
                <c:pt idx="5180">
                  <c:v>0.13191105425357799</c:v>
                </c:pt>
                <c:pt idx="5181">
                  <c:v>0.24159356951713501</c:v>
                </c:pt>
                <c:pt idx="5182">
                  <c:v>0.22757177054882</c:v>
                </c:pt>
                <c:pt idx="5183">
                  <c:v>0.87366074323654097</c:v>
                </c:pt>
                <c:pt idx="5184">
                  <c:v>0.24186046421527799</c:v>
                </c:pt>
                <c:pt idx="5185">
                  <c:v>0.212837845087051</c:v>
                </c:pt>
                <c:pt idx="5186">
                  <c:v>9.5991559326648698E-2</c:v>
                </c:pt>
                <c:pt idx="5187">
                  <c:v>0</c:v>
                </c:pt>
                <c:pt idx="5188">
                  <c:v>0.15456297993659901</c:v>
                </c:pt>
                <c:pt idx="5189">
                  <c:v>0.12168141454458201</c:v>
                </c:pt>
                <c:pt idx="5190">
                  <c:v>0.239327296614646</c:v>
                </c:pt>
                <c:pt idx="5191">
                  <c:v>0.102053917944431</c:v>
                </c:pt>
                <c:pt idx="5192">
                  <c:v>0</c:v>
                </c:pt>
                <c:pt idx="5193">
                  <c:v>0.97043013572692804</c:v>
                </c:pt>
                <c:pt idx="5194">
                  <c:v>0.93186473846435502</c:v>
                </c:pt>
                <c:pt idx="5195">
                  <c:v>0.265171498060226</c:v>
                </c:pt>
                <c:pt idx="5196">
                  <c:v>0.23895582556724501</c:v>
                </c:pt>
                <c:pt idx="5197">
                  <c:v>0.24139030277729001</c:v>
                </c:pt>
                <c:pt idx="5198">
                  <c:v>0.97473120689392001</c:v>
                </c:pt>
                <c:pt idx="5199">
                  <c:v>0.239327296614646</c:v>
                </c:pt>
                <c:pt idx="5200">
                  <c:v>0.326612889766693</c:v>
                </c:pt>
                <c:pt idx="5201">
                  <c:v>0</c:v>
                </c:pt>
                <c:pt idx="5202">
                  <c:v>0</c:v>
                </c:pt>
                <c:pt idx="5203">
                  <c:v>0.12669126689433999</c:v>
                </c:pt>
                <c:pt idx="5204">
                  <c:v>0.93186473846435502</c:v>
                </c:pt>
                <c:pt idx="5205">
                  <c:v>0.297395080327987</c:v>
                </c:pt>
                <c:pt idx="5206">
                  <c:v>0.27360141277313199</c:v>
                </c:pt>
                <c:pt idx="5207">
                  <c:v>0.27787610888481101</c:v>
                </c:pt>
                <c:pt idx="5208">
                  <c:v>0.406140357255935</c:v>
                </c:pt>
                <c:pt idx="5209">
                  <c:v>0.88168722391128496</c:v>
                </c:pt>
                <c:pt idx="5210">
                  <c:v>0.54753202199935902</c:v>
                </c:pt>
                <c:pt idx="5211">
                  <c:v>0.395283013582229</c:v>
                </c:pt>
                <c:pt idx="5212">
                  <c:v>0.29824560880661</c:v>
                </c:pt>
                <c:pt idx="5213">
                  <c:v>0</c:v>
                </c:pt>
                <c:pt idx="5214">
                  <c:v>0.32559999823570202</c:v>
                </c:pt>
                <c:pt idx="5215">
                  <c:v>0.59046691656112604</c:v>
                </c:pt>
                <c:pt idx="5216">
                  <c:v>0.49824562668800298</c:v>
                </c:pt>
                <c:pt idx="5217">
                  <c:v>0.28583765029907199</c:v>
                </c:pt>
                <c:pt idx="5218">
                  <c:v>0.14195804297924</c:v>
                </c:pt>
                <c:pt idx="5219">
                  <c:v>0.98923444747924805</c:v>
                </c:pt>
                <c:pt idx="5220">
                  <c:v>0.98923444747924805</c:v>
                </c:pt>
                <c:pt idx="5221">
                  <c:v>0.79649889469146695</c:v>
                </c:pt>
                <c:pt idx="5222">
                  <c:v>0.24922958016395499</c:v>
                </c:pt>
                <c:pt idx="5223">
                  <c:v>0.361788630485534</c:v>
                </c:pt>
                <c:pt idx="5224">
                  <c:v>0.98923444747924805</c:v>
                </c:pt>
                <c:pt idx="5225">
                  <c:v>0.49824562668800298</c:v>
                </c:pt>
                <c:pt idx="5226">
                  <c:v>6.1258278787136002E-2</c:v>
                </c:pt>
                <c:pt idx="5227">
                  <c:v>0</c:v>
                </c:pt>
                <c:pt idx="5228">
                  <c:v>0</c:v>
                </c:pt>
                <c:pt idx="5229">
                  <c:v>6.5999999642372104E-2</c:v>
                </c:pt>
                <c:pt idx="5230">
                  <c:v>0.98923444747924805</c:v>
                </c:pt>
                <c:pt idx="5231">
                  <c:v>0.53908354043960505</c:v>
                </c:pt>
                <c:pt idx="5232">
                  <c:v>0.530539751052856</c:v>
                </c:pt>
                <c:pt idx="5233">
                  <c:v>0.63222545385360696</c:v>
                </c:pt>
                <c:pt idx="5234">
                  <c:v>0.49345549941062899</c:v>
                </c:pt>
                <c:pt idx="5235">
                  <c:v>0</c:v>
                </c:pt>
                <c:pt idx="5236">
                  <c:v>0.56846731901168801</c:v>
                </c:pt>
                <c:pt idx="5237">
                  <c:v>0.44236111640930098</c:v>
                </c:pt>
                <c:pt idx="5238">
                  <c:v>0.533175349235534</c:v>
                </c:pt>
                <c:pt idx="5239">
                  <c:v>0.34234827756881703</c:v>
                </c:pt>
                <c:pt idx="5240">
                  <c:v>0</c:v>
                </c:pt>
                <c:pt idx="5241">
                  <c:v>0.88106793165206898</c:v>
                </c:pt>
                <c:pt idx="5242">
                  <c:v>0.37293955683708102</c:v>
                </c:pt>
                <c:pt idx="5243">
                  <c:v>0.56991523504257202</c:v>
                </c:pt>
                <c:pt idx="5244">
                  <c:v>1</c:v>
                </c:pt>
                <c:pt idx="5245">
                  <c:v>1</c:v>
                </c:pt>
                <c:pt idx="5246">
                  <c:v>0.58069163560867298</c:v>
                </c:pt>
                <c:pt idx="5247">
                  <c:v>7.8460037708282401E-2</c:v>
                </c:pt>
                <c:pt idx="5248">
                  <c:v>0.11774193495512</c:v>
                </c:pt>
                <c:pt idx="5249">
                  <c:v>1</c:v>
                </c:pt>
                <c:pt idx="5250">
                  <c:v>0.88106793165206898</c:v>
                </c:pt>
                <c:pt idx="5251">
                  <c:v>0.29457831382751398</c:v>
                </c:pt>
                <c:pt idx="5252">
                  <c:v>0.533175349235534</c:v>
                </c:pt>
                <c:pt idx="5253">
                  <c:v>1.1406844481825801E-2</c:v>
                </c:pt>
                <c:pt idx="5254">
                  <c:v>3.0549897346645498E-3</c:v>
                </c:pt>
                <c:pt idx="5255">
                  <c:v>1</c:v>
                </c:pt>
                <c:pt idx="5256">
                  <c:v>0.108297415077686</c:v>
                </c:pt>
                <c:pt idx="5257">
                  <c:v>0.111176468431949</c:v>
                </c:pt>
                <c:pt idx="5258">
                  <c:v>6.7010305821895599E-2</c:v>
                </c:pt>
                <c:pt idx="5259">
                  <c:v>0.78267973661422696</c:v>
                </c:pt>
                <c:pt idx="5260">
                  <c:v>0.82651245594024603</c:v>
                </c:pt>
                <c:pt idx="5261">
                  <c:v>0</c:v>
                </c:pt>
                <c:pt idx="5262">
                  <c:v>0.59422111511230402</c:v>
                </c:pt>
                <c:pt idx="5263">
                  <c:v>0.42098093032836897</c:v>
                </c:pt>
                <c:pt idx="5264">
                  <c:v>0.61274510622024503</c:v>
                </c:pt>
                <c:pt idx="5265">
                  <c:v>0.34539473056793202</c:v>
                </c:pt>
                <c:pt idx="5266">
                  <c:v>0.21588367223739599</c:v>
                </c:pt>
                <c:pt idx="5267">
                  <c:v>6.1154600232839501E-2</c:v>
                </c:pt>
                <c:pt idx="5268">
                  <c:v>0.43347951769828702</c:v>
                </c:pt>
                <c:pt idx="5269">
                  <c:v>0.67215567827224698</c:v>
                </c:pt>
                <c:pt idx="5270">
                  <c:v>0.88494807481765703</c:v>
                </c:pt>
                <c:pt idx="5271">
                  <c:v>0.93333333730697599</c:v>
                </c:pt>
                <c:pt idx="5272">
                  <c:v>8.2809224724769495E-2</c:v>
                </c:pt>
                <c:pt idx="5273">
                  <c:v>0.53381961584091098</c:v>
                </c:pt>
                <c:pt idx="5274">
                  <c:v>0.14886364340782099</c:v>
                </c:pt>
                <c:pt idx="5275">
                  <c:v>0.81688964366912797</c:v>
                </c:pt>
                <c:pt idx="5276">
                  <c:v>0.64759033918380704</c:v>
                </c:pt>
                <c:pt idx="5277">
                  <c:v>0</c:v>
                </c:pt>
                <c:pt idx="5278">
                  <c:v>0.61274510622024503</c:v>
                </c:pt>
                <c:pt idx="5279">
                  <c:v>0</c:v>
                </c:pt>
                <c:pt idx="5280">
                  <c:v>0.49320241808891202</c:v>
                </c:pt>
                <c:pt idx="5281">
                  <c:v>0.93333333730697599</c:v>
                </c:pt>
                <c:pt idx="5282">
                  <c:v>0.46347129344940102</c:v>
                </c:pt>
                <c:pt idx="5283">
                  <c:v>0.13274572789669001</c:v>
                </c:pt>
                <c:pt idx="5284">
                  <c:v>0.76102942228317205</c:v>
                </c:pt>
                <c:pt idx="5285">
                  <c:v>0.77932637929916304</c:v>
                </c:pt>
                <c:pt idx="5286">
                  <c:v>0.76309919357299805</c:v>
                </c:pt>
                <c:pt idx="5287">
                  <c:v>1.9045710563659599E-2</c:v>
                </c:pt>
                <c:pt idx="5288">
                  <c:v>0.79612755775451605</c:v>
                </c:pt>
                <c:pt idx="5289">
                  <c:v>0.35836413502693099</c:v>
                </c:pt>
                <c:pt idx="5290">
                  <c:v>0.54359674453735296</c:v>
                </c:pt>
                <c:pt idx="5291">
                  <c:v>0.430443555116653</c:v>
                </c:pt>
                <c:pt idx="5292">
                  <c:v>0.144899532198905</c:v>
                </c:pt>
                <c:pt idx="5293">
                  <c:v>0.80904376506805398</c:v>
                </c:pt>
                <c:pt idx="5294">
                  <c:v>0.17618025839328699</c:v>
                </c:pt>
                <c:pt idx="5295">
                  <c:v>0.40675240755081099</c:v>
                </c:pt>
                <c:pt idx="5296">
                  <c:v>0.55208331346511796</c:v>
                </c:pt>
                <c:pt idx="5297">
                  <c:v>0.86978548765182495</c:v>
                </c:pt>
                <c:pt idx="5298">
                  <c:v>0.29413145780563299</c:v>
                </c:pt>
                <c:pt idx="5299">
                  <c:v>0.81571429967880205</c:v>
                </c:pt>
                <c:pt idx="5300">
                  <c:v>0.437443137168884</c:v>
                </c:pt>
                <c:pt idx="5301">
                  <c:v>0.81431895494461004</c:v>
                </c:pt>
                <c:pt idx="5302">
                  <c:v>0.80904376506805398</c:v>
                </c:pt>
                <c:pt idx="5303">
                  <c:v>0.59792995452880804</c:v>
                </c:pt>
                <c:pt idx="5304">
                  <c:v>0.54359674453735296</c:v>
                </c:pt>
                <c:pt idx="5305">
                  <c:v>0</c:v>
                </c:pt>
                <c:pt idx="5306">
                  <c:v>0.24255813658237399</c:v>
                </c:pt>
                <c:pt idx="5307">
                  <c:v>0.86978548765182495</c:v>
                </c:pt>
                <c:pt idx="5308">
                  <c:v>0.44019138813018799</c:v>
                </c:pt>
                <c:pt idx="5309">
                  <c:v>0.27057245373725802</c:v>
                </c:pt>
                <c:pt idx="5310">
                  <c:v>0.27378892898559498</c:v>
                </c:pt>
                <c:pt idx="5311">
                  <c:v>0.367879748344421</c:v>
                </c:pt>
                <c:pt idx="5312">
                  <c:v>0.58770340681076005</c:v>
                </c:pt>
                <c:pt idx="5313">
                  <c:v>3.0156815773807401E-4</c:v>
                </c:pt>
                <c:pt idx="5314">
                  <c:v>0.27663934230804399</c:v>
                </c:pt>
                <c:pt idx="5315">
                  <c:v>0.193418934941291</c:v>
                </c:pt>
                <c:pt idx="5316">
                  <c:v>0.28725627064704801</c:v>
                </c:pt>
                <c:pt idx="5317">
                  <c:v>0.26355931162834101</c:v>
                </c:pt>
                <c:pt idx="5318">
                  <c:v>0.609011650085449</c:v>
                </c:pt>
                <c:pt idx="5319">
                  <c:v>0.43509128689765902</c:v>
                </c:pt>
                <c:pt idx="5320">
                  <c:v>0.52443611621856601</c:v>
                </c:pt>
                <c:pt idx="5321">
                  <c:v>0.62771201133728005</c:v>
                </c:pt>
                <c:pt idx="5322">
                  <c:v>0.84298032522201505</c:v>
                </c:pt>
                <c:pt idx="5323">
                  <c:v>0.28849408030509899</c:v>
                </c:pt>
                <c:pt idx="5324">
                  <c:v>0.18673883378505701</c:v>
                </c:pt>
                <c:pt idx="5325">
                  <c:v>0.59711897373199396</c:v>
                </c:pt>
                <c:pt idx="5326">
                  <c:v>0.76206898689269997</c:v>
                </c:pt>
                <c:pt idx="5327">
                  <c:v>0.29113018512725802</c:v>
                </c:pt>
                <c:pt idx="5328">
                  <c:v>0.28725627064704801</c:v>
                </c:pt>
                <c:pt idx="5329">
                  <c:v>0</c:v>
                </c:pt>
                <c:pt idx="5330">
                  <c:v>0.30637636780738797</c:v>
                </c:pt>
                <c:pt idx="5331">
                  <c:v>0.84298032522201505</c:v>
                </c:pt>
                <c:pt idx="5332">
                  <c:v>0.60910153388976995</c:v>
                </c:pt>
                <c:pt idx="5333">
                  <c:v>0.28248408436775202</c:v>
                </c:pt>
                <c:pt idx="5334">
                  <c:v>0.38141742348670898</c:v>
                </c:pt>
                <c:pt idx="5335">
                  <c:v>0.64417988061904896</c:v>
                </c:pt>
                <c:pt idx="5336">
                  <c:v>0.591372311115264</c:v>
                </c:pt>
                <c:pt idx="5337">
                  <c:v>0</c:v>
                </c:pt>
                <c:pt idx="5338">
                  <c:v>0.718206167221069</c:v>
                </c:pt>
                <c:pt idx="5339">
                  <c:v>0.458712607622146</c:v>
                </c:pt>
                <c:pt idx="5340">
                  <c:v>0.57465088367462103</c:v>
                </c:pt>
                <c:pt idx="5341">
                  <c:v>0.17085863649845101</c:v>
                </c:pt>
                <c:pt idx="5342">
                  <c:v>0.232359424233436</c:v>
                </c:pt>
                <c:pt idx="5343">
                  <c:v>0.69165581464767401</c:v>
                </c:pt>
                <c:pt idx="5344">
                  <c:v>0.51975762844085605</c:v>
                </c:pt>
                <c:pt idx="5345">
                  <c:v>0.16902834177017201</c:v>
                </c:pt>
                <c:pt idx="5346">
                  <c:v>0.77043598890304499</c:v>
                </c:pt>
                <c:pt idx="5347">
                  <c:v>0.177966102957725</c:v>
                </c:pt>
                <c:pt idx="5348">
                  <c:v>0.16691842675209001</c:v>
                </c:pt>
                <c:pt idx="5349">
                  <c:v>0.556329846382141</c:v>
                </c:pt>
                <c:pt idx="5350">
                  <c:v>0.61426764726638705</c:v>
                </c:pt>
                <c:pt idx="5351">
                  <c:v>0.57659929990768399</c:v>
                </c:pt>
                <c:pt idx="5352">
                  <c:v>0.69165581464767401</c:v>
                </c:pt>
                <c:pt idx="5353">
                  <c:v>0.56227326393127397</c:v>
                </c:pt>
                <c:pt idx="5354">
                  <c:v>0.57465088367462103</c:v>
                </c:pt>
                <c:pt idx="5355">
                  <c:v>0</c:v>
                </c:pt>
                <c:pt idx="5356">
                  <c:v>0.558626949787139</c:v>
                </c:pt>
                <c:pt idx="5357">
                  <c:v>0.177966102957725</c:v>
                </c:pt>
                <c:pt idx="5358">
                  <c:v>0.474567651748657</c:v>
                </c:pt>
                <c:pt idx="5359">
                  <c:v>0.257776498794555</c:v>
                </c:pt>
                <c:pt idx="5360">
                  <c:v>0.28387290239334101</c:v>
                </c:pt>
                <c:pt idx="5361">
                  <c:v>0.58950614929199197</c:v>
                </c:pt>
                <c:pt idx="5362">
                  <c:v>0.87224668264389005</c:v>
                </c:pt>
                <c:pt idx="5363">
                  <c:v>0.34872612357139499</c:v>
                </c:pt>
                <c:pt idx="5364">
                  <c:v>0.72516131401062001</c:v>
                </c:pt>
                <c:pt idx="5365">
                  <c:v>0.36598837375640803</c:v>
                </c:pt>
                <c:pt idx="5366">
                  <c:v>0.44641101360321001</c:v>
                </c:pt>
                <c:pt idx="5367">
                  <c:v>0.42205882072448703</c:v>
                </c:pt>
                <c:pt idx="5368">
                  <c:v>0.24953790009021701</c:v>
                </c:pt>
                <c:pt idx="5369">
                  <c:v>0.82703083753585804</c:v>
                </c:pt>
                <c:pt idx="5370">
                  <c:v>0.311512410640716</c:v>
                </c:pt>
                <c:pt idx="5371">
                  <c:v>0.25984781980514499</c:v>
                </c:pt>
                <c:pt idx="5372">
                  <c:v>0.75489509105682295</c:v>
                </c:pt>
                <c:pt idx="5373">
                  <c:v>0.917893946170806</c:v>
                </c:pt>
                <c:pt idx="5374">
                  <c:v>0.56353241205215399</c:v>
                </c:pt>
                <c:pt idx="5375">
                  <c:v>0.28746464848518299</c:v>
                </c:pt>
                <c:pt idx="5376">
                  <c:v>0.43778669834136902</c:v>
                </c:pt>
                <c:pt idx="5377">
                  <c:v>0.50488066673278797</c:v>
                </c:pt>
                <c:pt idx="5378">
                  <c:v>0.82703083753585804</c:v>
                </c:pt>
                <c:pt idx="5379">
                  <c:v>0.45010906457901001</c:v>
                </c:pt>
                <c:pt idx="5380">
                  <c:v>0.44641101360321001</c:v>
                </c:pt>
                <c:pt idx="5381">
                  <c:v>0</c:v>
                </c:pt>
                <c:pt idx="5382">
                  <c:v>0.58991229534149103</c:v>
                </c:pt>
                <c:pt idx="5383">
                  <c:v>0.917893946170806</c:v>
                </c:pt>
                <c:pt idx="5384">
                  <c:v>0.23874345421790999</c:v>
                </c:pt>
                <c:pt idx="5385">
                  <c:v>0.124565467238426</c:v>
                </c:pt>
                <c:pt idx="5386">
                  <c:v>0.50357145071029596</c:v>
                </c:pt>
                <c:pt idx="5387">
                  <c:v>0.58405172824859597</c:v>
                </c:pt>
                <c:pt idx="5388">
                  <c:v>0.68253970146179199</c:v>
                </c:pt>
                <c:pt idx="5389">
                  <c:v>0.156709104776382</c:v>
                </c:pt>
                <c:pt idx="5390">
                  <c:v>0.57854276895523005</c:v>
                </c:pt>
                <c:pt idx="5391">
                  <c:v>0.172885566949844</c:v>
                </c:pt>
                <c:pt idx="5392">
                  <c:v>0.21842843294143599</c:v>
                </c:pt>
                <c:pt idx="5393">
                  <c:v>0.26974266767501798</c:v>
                </c:pt>
                <c:pt idx="5394">
                  <c:v>0.231056824326515</c:v>
                </c:pt>
                <c:pt idx="5395">
                  <c:v>0.62093496322631803</c:v>
                </c:pt>
                <c:pt idx="5396">
                  <c:v>0.44670543074607799</c:v>
                </c:pt>
                <c:pt idx="5397">
                  <c:v>0.32285428047180098</c:v>
                </c:pt>
                <c:pt idx="5398">
                  <c:v>0.86042690277099598</c:v>
                </c:pt>
                <c:pt idx="5399">
                  <c:v>0.71356421709060602</c:v>
                </c:pt>
                <c:pt idx="5400">
                  <c:v>0.47248640656471202</c:v>
                </c:pt>
                <c:pt idx="5401">
                  <c:v>0.73495703935623102</c:v>
                </c:pt>
                <c:pt idx="5402">
                  <c:v>0.18146008253097501</c:v>
                </c:pt>
                <c:pt idx="5403">
                  <c:v>0.93293720483779896</c:v>
                </c:pt>
                <c:pt idx="5404">
                  <c:v>0.62093496322631803</c:v>
                </c:pt>
                <c:pt idx="5405">
                  <c:v>0.64187330007553101</c:v>
                </c:pt>
                <c:pt idx="5406">
                  <c:v>0.21842843294143599</c:v>
                </c:pt>
                <c:pt idx="5407">
                  <c:v>6.0654007829725699E-3</c:v>
                </c:pt>
                <c:pt idx="5408">
                  <c:v>0.68310910463333097</c:v>
                </c:pt>
                <c:pt idx="5409">
                  <c:v>0.71356421709060602</c:v>
                </c:pt>
                <c:pt idx="5410">
                  <c:v>0.61104971170425404</c:v>
                </c:pt>
                <c:pt idx="5411">
                  <c:v>0.35209003090858398</c:v>
                </c:pt>
                <c:pt idx="5412">
                  <c:v>0.371444821357727</c:v>
                </c:pt>
                <c:pt idx="5413">
                  <c:v>0.63512659072875899</c:v>
                </c:pt>
                <c:pt idx="5414">
                  <c:v>0.77981650829315097</c:v>
                </c:pt>
                <c:pt idx="5415">
                  <c:v>0.18357597291469499</c:v>
                </c:pt>
                <c:pt idx="5416">
                  <c:v>0.71479713916778498</c:v>
                </c:pt>
                <c:pt idx="5417">
                  <c:v>0.376634001731872</c:v>
                </c:pt>
                <c:pt idx="5418">
                  <c:v>0.62852311134338301</c:v>
                </c:pt>
                <c:pt idx="5419">
                  <c:v>0.50082325935363703</c:v>
                </c:pt>
                <c:pt idx="5420">
                  <c:v>0.26325246691703702</c:v>
                </c:pt>
                <c:pt idx="5421">
                  <c:v>0.78170734643936102</c:v>
                </c:pt>
                <c:pt idx="5422">
                  <c:v>0.448045253753662</c:v>
                </c:pt>
                <c:pt idx="5423">
                  <c:v>0.382777780294418</c:v>
                </c:pt>
                <c:pt idx="5424">
                  <c:v>0.72697371244430498</c:v>
                </c:pt>
                <c:pt idx="5425">
                  <c:v>0.88357520103454501</c:v>
                </c:pt>
                <c:pt idx="5426">
                  <c:v>0.15904761850833801</c:v>
                </c:pt>
                <c:pt idx="5427">
                  <c:v>0.21514311432838401</c:v>
                </c:pt>
                <c:pt idx="5428">
                  <c:v>0.73218995332717896</c:v>
                </c:pt>
                <c:pt idx="5429">
                  <c:v>0.79121214151382402</c:v>
                </c:pt>
                <c:pt idx="5430">
                  <c:v>0.78170734643936102</c:v>
                </c:pt>
                <c:pt idx="5431">
                  <c:v>0.68808412551879805</c:v>
                </c:pt>
                <c:pt idx="5432">
                  <c:v>0.62852311134338301</c:v>
                </c:pt>
                <c:pt idx="5433">
                  <c:v>0</c:v>
                </c:pt>
                <c:pt idx="5434">
                  <c:v>0.39538043737411499</c:v>
                </c:pt>
                <c:pt idx="5435">
                  <c:v>0.88357520103454501</c:v>
                </c:pt>
                <c:pt idx="5436">
                  <c:v>0.127350434660911</c:v>
                </c:pt>
                <c:pt idx="5437">
                  <c:v>0.25</c:v>
                </c:pt>
                <c:pt idx="5438">
                  <c:v>0.11355710774660099</c:v>
                </c:pt>
                <c:pt idx="5439">
                  <c:v>0.69338500499725297</c:v>
                </c:pt>
                <c:pt idx="5440">
                  <c:v>0.54906833171844405</c:v>
                </c:pt>
                <c:pt idx="5441">
                  <c:v>6.8997242487967003E-4</c:v>
                </c:pt>
                <c:pt idx="5442">
                  <c:v>0.71096438169479304</c:v>
                </c:pt>
                <c:pt idx="5443">
                  <c:v>0.22264055907726199</c:v>
                </c:pt>
                <c:pt idx="5444">
                  <c:v>0.53035539388656605</c:v>
                </c:pt>
                <c:pt idx="5445">
                  <c:v>0.243627443909645</c:v>
                </c:pt>
                <c:pt idx="5446">
                  <c:v>0.17898194491863201</c:v>
                </c:pt>
                <c:pt idx="5447">
                  <c:v>0.77341771125793402</c:v>
                </c:pt>
                <c:pt idx="5448">
                  <c:v>0.208133965730667</c:v>
                </c:pt>
                <c:pt idx="5449">
                  <c:v>0</c:v>
                </c:pt>
                <c:pt idx="5450">
                  <c:v>0.60667032003402699</c:v>
                </c:pt>
                <c:pt idx="5451">
                  <c:v>0.72614622116088801</c:v>
                </c:pt>
                <c:pt idx="5452">
                  <c:v>0.57399761676788297</c:v>
                </c:pt>
                <c:pt idx="5453">
                  <c:v>0.19232419133186299</c:v>
                </c:pt>
                <c:pt idx="5454">
                  <c:v>0.14899909496307301</c:v>
                </c:pt>
                <c:pt idx="5455">
                  <c:v>0.70996546745300204</c:v>
                </c:pt>
                <c:pt idx="5456">
                  <c:v>0.77341771125793402</c:v>
                </c:pt>
                <c:pt idx="5457">
                  <c:v>0.36902391910552901</c:v>
                </c:pt>
                <c:pt idx="5458">
                  <c:v>0.53035539388656605</c:v>
                </c:pt>
                <c:pt idx="5459">
                  <c:v>0</c:v>
                </c:pt>
                <c:pt idx="5460">
                  <c:v>0.12725709378719299</c:v>
                </c:pt>
                <c:pt idx="5461">
                  <c:v>0.72614622116088801</c:v>
                </c:pt>
                <c:pt idx="5462">
                  <c:v>0.58518517017364502</c:v>
                </c:pt>
                <c:pt idx="5463">
                  <c:v>0.231007069349288</c:v>
                </c:pt>
                <c:pt idx="5464">
                  <c:v>0.29901960492134</c:v>
                </c:pt>
                <c:pt idx="5465">
                  <c:v>0.31743666529655401</c:v>
                </c:pt>
                <c:pt idx="5466">
                  <c:v>0.50043106079101496</c:v>
                </c:pt>
                <c:pt idx="5467">
                  <c:v>0</c:v>
                </c:pt>
                <c:pt idx="5468">
                  <c:v>0.39459457993507302</c:v>
                </c:pt>
                <c:pt idx="5469">
                  <c:v>0.53112244606018</c:v>
                </c:pt>
                <c:pt idx="5470">
                  <c:v>0.25863212347030601</c:v>
                </c:pt>
                <c:pt idx="5471">
                  <c:v>0.48384031653404203</c:v>
                </c:pt>
                <c:pt idx="5472">
                  <c:v>0.59061831235885598</c:v>
                </c:pt>
                <c:pt idx="5473">
                  <c:v>0.45102041959762501</c:v>
                </c:pt>
                <c:pt idx="5474">
                  <c:v>0</c:v>
                </c:pt>
                <c:pt idx="5475">
                  <c:v>0.65354329347610396</c:v>
                </c:pt>
                <c:pt idx="5476">
                  <c:v>0.855000019073486</c:v>
                </c:pt>
                <c:pt idx="5477">
                  <c:v>0.543950855731964</c:v>
                </c:pt>
                <c:pt idx="5478">
                  <c:v>0.66272187232971103</c:v>
                </c:pt>
                <c:pt idx="5479">
                  <c:v>0.64920949935912997</c:v>
                </c:pt>
                <c:pt idx="5480">
                  <c:v>0.677234947681427</c:v>
                </c:pt>
                <c:pt idx="5481">
                  <c:v>0.60131049156188898</c:v>
                </c:pt>
                <c:pt idx="5482">
                  <c:v>0.25863212347030601</c:v>
                </c:pt>
                <c:pt idx="5483">
                  <c:v>0</c:v>
                </c:pt>
                <c:pt idx="5484">
                  <c:v>0.349688470363616</c:v>
                </c:pt>
                <c:pt idx="5485">
                  <c:v>0.855000019073486</c:v>
                </c:pt>
                <c:pt idx="5486">
                  <c:v>0.52797204256057695</c:v>
                </c:pt>
                <c:pt idx="5487">
                  <c:v>0.19887524843215901</c:v>
                </c:pt>
                <c:pt idx="5488">
                  <c:v>0.33914285898208602</c:v>
                </c:pt>
                <c:pt idx="5489">
                  <c:v>0.83068180084228505</c:v>
                </c:pt>
                <c:pt idx="5490">
                  <c:v>0.84717988967895497</c:v>
                </c:pt>
                <c:pt idx="5491">
                  <c:v>0</c:v>
                </c:pt>
                <c:pt idx="5492">
                  <c:v>0.59495061635971003</c:v>
                </c:pt>
                <c:pt idx="5493">
                  <c:v>0.32008829712867698</c:v>
                </c:pt>
                <c:pt idx="5494">
                  <c:v>0.42588368058204601</c:v>
                </c:pt>
                <c:pt idx="5495">
                  <c:v>0.31718280911445601</c:v>
                </c:pt>
                <c:pt idx="5496">
                  <c:v>0.68020135164260798</c:v>
                </c:pt>
                <c:pt idx="5497">
                  <c:v>0.88455659151077204</c:v>
                </c:pt>
                <c:pt idx="5498">
                  <c:v>0.76370853185653598</c:v>
                </c:pt>
                <c:pt idx="5499">
                  <c:v>0.80728375911712602</c:v>
                </c:pt>
                <c:pt idx="5500">
                  <c:v>0.82597303390502896</c:v>
                </c:pt>
                <c:pt idx="5501">
                  <c:v>0.15652385354042</c:v>
                </c:pt>
                <c:pt idx="5502">
                  <c:v>0.69828724861144997</c:v>
                </c:pt>
                <c:pt idx="5503">
                  <c:v>0.59495061635971003</c:v>
                </c:pt>
                <c:pt idx="5504">
                  <c:v>0</c:v>
                </c:pt>
                <c:pt idx="5505">
                  <c:v>0.32455652952194203</c:v>
                </c:pt>
                <c:pt idx="5506">
                  <c:v>0.76370853185653598</c:v>
                </c:pt>
                <c:pt idx="5507">
                  <c:v>0.287120372056961</c:v>
                </c:pt>
                <c:pt idx="5508">
                  <c:v>0.27444443106651301</c:v>
                </c:pt>
                <c:pt idx="5509">
                  <c:v>0.108134917914867</c:v>
                </c:pt>
                <c:pt idx="5510">
                  <c:v>0.69913685321807795</c:v>
                </c:pt>
                <c:pt idx="5511">
                  <c:v>0.57322889566421498</c:v>
                </c:pt>
                <c:pt idx="5512">
                  <c:v>0</c:v>
                </c:pt>
                <c:pt idx="5513">
                  <c:v>0.78812998533248901</c:v>
                </c:pt>
                <c:pt idx="5514">
                  <c:v>0.274493247270584</c:v>
                </c:pt>
                <c:pt idx="5515">
                  <c:v>0.60400867462158203</c:v>
                </c:pt>
                <c:pt idx="5516">
                  <c:v>0.40264421701431202</c:v>
                </c:pt>
                <c:pt idx="5517">
                  <c:v>0.45371398329734802</c:v>
                </c:pt>
                <c:pt idx="5518">
                  <c:v>0.61174017190933205</c:v>
                </c:pt>
                <c:pt idx="5519">
                  <c:v>0.50313478708267201</c:v>
                </c:pt>
                <c:pt idx="5520">
                  <c:v>0.13625919818878099</c:v>
                </c:pt>
                <c:pt idx="5521">
                  <c:v>0.68526786565780595</c:v>
                </c:pt>
                <c:pt idx="5522">
                  <c:v>0.916176497936248</c:v>
                </c:pt>
                <c:pt idx="5523">
                  <c:v>0.48481309413909901</c:v>
                </c:pt>
                <c:pt idx="5524">
                  <c:v>0.47809830307960499</c:v>
                </c:pt>
                <c:pt idx="5525">
                  <c:v>0.58106356859207098</c:v>
                </c:pt>
                <c:pt idx="5526">
                  <c:v>0.86145406961440996</c:v>
                </c:pt>
                <c:pt idx="5527">
                  <c:v>0.61174017190933205</c:v>
                </c:pt>
                <c:pt idx="5528">
                  <c:v>0.60857987403869596</c:v>
                </c:pt>
                <c:pt idx="5529">
                  <c:v>0.60400867462158203</c:v>
                </c:pt>
                <c:pt idx="5530">
                  <c:v>0</c:v>
                </c:pt>
                <c:pt idx="5531">
                  <c:v>0.1171875</c:v>
                </c:pt>
                <c:pt idx="5532">
                  <c:v>0.916176497936248</c:v>
                </c:pt>
                <c:pt idx="5533">
                  <c:v>0.29019489884376498</c:v>
                </c:pt>
                <c:pt idx="5534">
                  <c:v>0.27707219123840299</c:v>
                </c:pt>
                <c:pt idx="5535">
                  <c:v>0.48102679848670898</c:v>
                </c:pt>
                <c:pt idx="5536">
                  <c:v>0.18602594733238201</c:v>
                </c:pt>
                <c:pt idx="5537">
                  <c:v>0.42923897504806502</c:v>
                </c:pt>
                <c:pt idx="5538">
                  <c:v>0.23465909063816001</c:v>
                </c:pt>
                <c:pt idx="5539">
                  <c:v>0.42484661936759899</c:v>
                </c:pt>
                <c:pt idx="5540">
                  <c:v>0.26859229803085299</c:v>
                </c:pt>
                <c:pt idx="5541">
                  <c:v>0.41095891594886702</c:v>
                </c:pt>
                <c:pt idx="5542">
                  <c:v>0.186490848660469</c:v>
                </c:pt>
                <c:pt idx="5543">
                  <c:v>0.411388128995895</c:v>
                </c:pt>
                <c:pt idx="5544">
                  <c:v>0.39263990521430903</c:v>
                </c:pt>
                <c:pt idx="5545">
                  <c:v>0.48022788763046198</c:v>
                </c:pt>
                <c:pt idx="5546">
                  <c:v>0.50141441822052002</c:v>
                </c:pt>
                <c:pt idx="5547">
                  <c:v>0.62700963020324696</c:v>
                </c:pt>
                <c:pt idx="5548">
                  <c:v>0.52379155158996504</c:v>
                </c:pt>
                <c:pt idx="5549">
                  <c:v>0.551136374473571</c:v>
                </c:pt>
                <c:pt idx="5550">
                  <c:v>0.497422695159912</c:v>
                </c:pt>
                <c:pt idx="5551">
                  <c:v>0.603510022163391</c:v>
                </c:pt>
                <c:pt idx="5552">
                  <c:v>0.43090453743934598</c:v>
                </c:pt>
                <c:pt idx="5553">
                  <c:v>0.41095891594886702</c:v>
                </c:pt>
                <c:pt idx="5554">
                  <c:v>0</c:v>
                </c:pt>
                <c:pt idx="5555">
                  <c:v>0.18832020461559201</c:v>
                </c:pt>
                <c:pt idx="5556">
                  <c:v>0.62700963020324696</c:v>
                </c:pt>
                <c:pt idx="5557">
                  <c:v>0.36743214726447998</c:v>
                </c:pt>
                <c:pt idx="5558">
                  <c:v>0.17264038324356001</c:v>
                </c:pt>
                <c:pt idx="5559">
                  <c:v>0.29518780112266502</c:v>
                </c:pt>
                <c:pt idx="5560">
                  <c:v>0.65075755119323697</c:v>
                </c:pt>
                <c:pt idx="5561">
                  <c:v>0.24053627252578699</c:v>
                </c:pt>
                <c:pt idx="5562">
                  <c:v>0.38267046213150002</c:v>
                </c:pt>
                <c:pt idx="5563">
                  <c:v>0.77116787433624201</c:v>
                </c:pt>
                <c:pt idx="5564">
                  <c:v>0.250296920537948</c:v>
                </c:pt>
                <c:pt idx="5565">
                  <c:v>0</c:v>
                </c:pt>
                <c:pt idx="5566">
                  <c:v>0.254089415073394</c:v>
                </c:pt>
                <c:pt idx="5567">
                  <c:v>0.41547358036041199</c:v>
                </c:pt>
                <c:pt idx="5568">
                  <c:v>0.761363625526428</c:v>
                </c:pt>
                <c:pt idx="5569">
                  <c:v>0.41154661774635298</c:v>
                </c:pt>
                <c:pt idx="5570">
                  <c:v>0.32124081254005399</c:v>
                </c:pt>
                <c:pt idx="5571">
                  <c:v>0.813124120235443</c:v>
                </c:pt>
                <c:pt idx="5572">
                  <c:v>0.84361547231674106</c:v>
                </c:pt>
                <c:pt idx="5573">
                  <c:v>0.75150829553604104</c:v>
                </c:pt>
                <c:pt idx="5574">
                  <c:v>0.25920680165290799</c:v>
                </c:pt>
                <c:pt idx="5575">
                  <c:v>0.39726775884628202</c:v>
                </c:pt>
                <c:pt idx="5576">
                  <c:v>0.49719417095184298</c:v>
                </c:pt>
                <c:pt idx="5577">
                  <c:v>0.761363625526428</c:v>
                </c:pt>
                <c:pt idx="5578">
                  <c:v>0.40473371744155801</c:v>
                </c:pt>
                <c:pt idx="5579">
                  <c:v>0</c:v>
                </c:pt>
                <c:pt idx="5580">
                  <c:v>0</c:v>
                </c:pt>
                <c:pt idx="5581">
                  <c:v>0.191128149628639</c:v>
                </c:pt>
                <c:pt idx="5582">
                  <c:v>0.84361547231674106</c:v>
                </c:pt>
                <c:pt idx="5583">
                  <c:v>0.18445122241973799</c:v>
                </c:pt>
                <c:pt idx="5584">
                  <c:v>0.28753027319908098</c:v>
                </c:pt>
                <c:pt idx="5585">
                  <c:v>0.38623979687690702</c:v>
                </c:pt>
                <c:pt idx="5586">
                  <c:v>0.19902162253856601</c:v>
                </c:pt>
                <c:pt idx="5587">
                  <c:v>0.21244855225086201</c:v>
                </c:pt>
                <c:pt idx="5588">
                  <c:v>0.187861278653144</c:v>
                </c:pt>
                <c:pt idx="5589">
                  <c:v>0.79186046123504605</c:v>
                </c:pt>
                <c:pt idx="5590">
                  <c:v>0.410596013069152</c:v>
                </c:pt>
                <c:pt idx="5591">
                  <c:v>0.16424682736396701</c:v>
                </c:pt>
                <c:pt idx="5592">
                  <c:v>0.61310344934463501</c:v>
                </c:pt>
                <c:pt idx="5593">
                  <c:v>0.64586257934570301</c:v>
                </c:pt>
                <c:pt idx="5594">
                  <c:v>0.76748514175414995</c:v>
                </c:pt>
                <c:pt idx="5595">
                  <c:v>0.45527252554893399</c:v>
                </c:pt>
                <c:pt idx="5596">
                  <c:v>0.28487229347228998</c:v>
                </c:pt>
                <c:pt idx="5597">
                  <c:v>0.79298108816146795</c:v>
                </c:pt>
                <c:pt idx="5598">
                  <c:v>0.62705481052398604</c:v>
                </c:pt>
                <c:pt idx="5599">
                  <c:v>0.72411125898361195</c:v>
                </c:pt>
                <c:pt idx="5600">
                  <c:v>0.27939647436141901</c:v>
                </c:pt>
                <c:pt idx="5601">
                  <c:v>0.63758391141891402</c:v>
                </c:pt>
                <c:pt idx="5602">
                  <c:v>0.72922438383102395</c:v>
                </c:pt>
                <c:pt idx="5603">
                  <c:v>0.76748514175414995</c:v>
                </c:pt>
                <c:pt idx="5604">
                  <c:v>0.84679877758026101</c:v>
                </c:pt>
                <c:pt idx="5605">
                  <c:v>0.16424682736396701</c:v>
                </c:pt>
                <c:pt idx="5606">
                  <c:v>0</c:v>
                </c:pt>
                <c:pt idx="5607">
                  <c:v>0.40960100293159402</c:v>
                </c:pt>
                <c:pt idx="5608">
                  <c:v>0.62705481052398604</c:v>
                </c:pt>
                <c:pt idx="5609">
                  <c:v>0.18698579072952201</c:v>
                </c:pt>
                <c:pt idx="5610">
                  <c:v>0.36041247844696001</c:v>
                </c:pt>
                <c:pt idx="5611">
                  <c:v>0.13161209225654599</c:v>
                </c:pt>
                <c:pt idx="5612">
                  <c:v>0.17345727980136799</c:v>
                </c:pt>
                <c:pt idx="5613">
                  <c:v>0.71102774143218905</c:v>
                </c:pt>
                <c:pt idx="5614">
                  <c:v>0.20179800689220401</c:v>
                </c:pt>
                <c:pt idx="5615">
                  <c:v>7.8538984060287406E-2</c:v>
                </c:pt>
                <c:pt idx="5616">
                  <c:v>0.51737666130065896</c:v>
                </c:pt>
                <c:pt idx="5617">
                  <c:v>0.40484428405761702</c:v>
                </c:pt>
                <c:pt idx="5618">
                  <c:v>0.21783980727195701</c:v>
                </c:pt>
                <c:pt idx="5619">
                  <c:v>0.20762310922145799</c:v>
                </c:pt>
                <c:pt idx="5620">
                  <c:v>0.28089886903762801</c:v>
                </c:pt>
                <c:pt idx="5621">
                  <c:v>0.52747792005538896</c:v>
                </c:pt>
                <c:pt idx="5622">
                  <c:v>0.26243674755096402</c:v>
                </c:pt>
                <c:pt idx="5623">
                  <c:v>0.29063928127288802</c:v>
                </c:pt>
                <c:pt idx="5624">
                  <c:v>0.64360529184341397</c:v>
                </c:pt>
                <c:pt idx="5625">
                  <c:v>0.22502152621745999</c:v>
                </c:pt>
                <c:pt idx="5626">
                  <c:v>0.41532257199287398</c:v>
                </c:pt>
                <c:pt idx="5627">
                  <c:v>0.562821805477142</c:v>
                </c:pt>
                <c:pt idx="5628">
                  <c:v>0.69222575426101596</c:v>
                </c:pt>
                <c:pt idx="5629">
                  <c:v>0.60688215494155795</c:v>
                </c:pt>
                <c:pt idx="5630">
                  <c:v>0.192577034235</c:v>
                </c:pt>
                <c:pt idx="5631">
                  <c:v>0.40484428405761702</c:v>
                </c:pt>
                <c:pt idx="5632">
                  <c:v>0</c:v>
                </c:pt>
                <c:pt idx="5633">
                  <c:v>0.168507069349288</c:v>
                </c:pt>
                <c:pt idx="5634">
                  <c:v>0.64360529184341397</c:v>
                </c:pt>
                <c:pt idx="5635">
                  <c:v>0.46753245592117298</c:v>
                </c:pt>
                <c:pt idx="5636">
                  <c:v>6.5600879490375505E-2</c:v>
                </c:pt>
                <c:pt idx="5637">
                  <c:v>0.712047338485717</c:v>
                </c:pt>
                <c:pt idx="5638">
                  <c:v>0.912972092628479</c:v>
                </c:pt>
                <c:pt idx="5639">
                  <c:v>0.86978363990783603</c:v>
                </c:pt>
                <c:pt idx="5640">
                  <c:v>0.407988160848617</c:v>
                </c:pt>
                <c:pt idx="5641">
                  <c:v>0.87123495340347201</c:v>
                </c:pt>
                <c:pt idx="5642">
                  <c:v>0.36635220050811701</c:v>
                </c:pt>
                <c:pt idx="5643">
                  <c:v>0.70157229900360096</c:v>
                </c:pt>
                <c:pt idx="5644">
                  <c:v>0.21477754414081501</c:v>
                </c:pt>
                <c:pt idx="5645">
                  <c:v>0.46368244290351801</c:v>
                </c:pt>
                <c:pt idx="5646">
                  <c:v>0.74061197042465199</c:v>
                </c:pt>
                <c:pt idx="5647">
                  <c:v>0.44657257199287398</c:v>
                </c:pt>
                <c:pt idx="5648">
                  <c:v>0.85182482004165605</c:v>
                </c:pt>
                <c:pt idx="5649">
                  <c:v>0.91280001401901201</c:v>
                </c:pt>
                <c:pt idx="5650">
                  <c:v>0.93641388416290205</c:v>
                </c:pt>
                <c:pt idx="5651">
                  <c:v>0.78654742240905695</c:v>
                </c:pt>
                <c:pt idx="5652">
                  <c:v>0.79922646284103305</c:v>
                </c:pt>
                <c:pt idx="5653">
                  <c:v>0.82182538509368896</c:v>
                </c:pt>
                <c:pt idx="5654">
                  <c:v>0.94568687677383401</c:v>
                </c:pt>
                <c:pt idx="5655">
                  <c:v>0.74061197042465199</c:v>
                </c:pt>
                <c:pt idx="5656">
                  <c:v>0.78421407938003496</c:v>
                </c:pt>
                <c:pt idx="5657">
                  <c:v>0.70157229900360096</c:v>
                </c:pt>
                <c:pt idx="5658">
                  <c:v>8.1683164462447097E-3</c:v>
                </c:pt>
                <c:pt idx="5659">
                  <c:v>0.50310945510864202</c:v>
                </c:pt>
                <c:pt idx="5660">
                  <c:v>0.93641388416290205</c:v>
                </c:pt>
                <c:pt idx="5661">
                  <c:v>0.33132213354110701</c:v>
                </c:pt>
                <c:pt idx="5662">
                  <c:v>0.32603254914283702</c:v>
                </c:pt>
                <c:pt idx="5663">
                  <c:v>0.81303113698959295</c:v>
                </c:pt>
                <c:pt idx="5664">
                  <c:v>0.71576225757598799</c:v>
                </c:pt>
                <c:pt idx="5665">
                  <c:v>0.782770276069641</c:v>
                </c:pt>
                <c:pt idx="5666">
                  <c:v>0</c:v>
                </c:pt>
                <c:pt idx="5667">
                  <c:v>0.752086222171783</c:v>
                </c:pt>
                <c:pt idx="5668">
                  <c:v>0.36664745211601202</c:v>
                </c:pt>
                <c:pt idx="5669">
                  <c:v>0.659526467323303</c:v>
                </c:pt>
                <c:pt idx="5670">
                  <c:v>0.273236274719238</c:v>
                </c:pt>
                <c:pt idx="5671">
                  <c:v>0.47879463434219299</c:v>
                </c:pt>
                <c:pt idx="5672">
                  <c:v>0.83890372514724698</c:v>
                </c:pt>
                <c:pt idx="5673">
                  <c:v>0.40978774428367598</c:v>
                </c:pt>
                <c:pt idx="5674">
                  <c:v>0.68654823303222601</c:v>
                </c:pt>
                <c:pt idx="5675">
                  <c:v>0.77075350284576405</c:v>
                </c:pt>
                <c:pt idx="5676">
                  <c:v>0.90412980318069402</c:v>
                </c:pt>
                <c:pt idx="5677">
                  <c:v>0.70992904901504505</c:v>
                </c:pt>
                <c:pt idx="5678">
                  <c:v>0.83755427598953203</c:v>
                </c:pt>
                <c:pt idx="5679">
                  <c:v>0.69551283121108998</c:v>
                </c:pt>
                <c:pt idx="5680">
                  <c:v>0.86009484529495195</c:v>
                </c:pt>
                <c:pt idx="5681">
                  <c:v>0.83890372514724698</c:v>
                </c:pt>
                <c:pt idx="5682">
                  <c:v>0.81657224893569902</c:v>
                </c:pt>
                <c:pt idx="5683">
                  <c:v>0.659526467323303</c:v>
                </c:pt>
                <c:pt idx="5684">
                  <c:v>0</c:v>
                </c:pt>
                <c:pt idx="5685">
                  <c:v>0.16719242930412201</c:v>
                </c:pt>
                <c:pt idx="5686">
                  <c:v>0.90412980318069402</c:v>
                </c:pt>
                <c:pt idx="5687">
                  <c:v>0.70434784889221103</c:v>
                </c:pt>
                <c:pt idx="5688">
                  <c:v>0</c:v>
                </c:pt>
                <c:pt idx="5689">
                  <c:v>0</c:v>
                </c:pt>
                <c:pt idx="5690">
                  <c:v>0</c:v>
                </c:pt>
                <c:pt idx="5691">
                  <c:v>0</c:v>
                </c:pt>
                <c:pt idx="5692">
                  <c:v>0</c:v>
                </c:pt>
                <c:pt idx="5693">
                  <c:v>0</c:v>
                </c:pt>
                <c:pt idx="5694">
                  <c:v>0</c:v>
                </c:pt>
                <c:pt idx="5695">
                  <c:v>0.545454561710357</c:v>
                </c:pt>
                <c:pt idx="5696">
                  <c:v>0</c:v>
                </c:pt>
                <c:pt idx="5697">
                  <c:v>3.38235311210155E-2</c:v>
                </c:pt>
                <c:pt idx="5698">
                  <c:v>0</c:v>
                </c:pt>
                <c:pt idx="5699">
                  <c:v>0</c:v>
                </c:pt>
                <c:pt idx="5700">
                  <c:v>0.72978723049163796</c:v>
                </c:pt>
                <c:pt idx="5701">
                  <c:v>0</c:v>
                </c:pt>
                <c:pt idx="5702">
                  <c:v>0</c:v>
                </c:pt>
              </c:numCache>
            </c:numRef>
          </c:xVal>
          <c:yVal>
            <c:numRef>
              <c:f>'Pharma+L5000 deduped Model 1'!$F$2:$F$5704</c:f>
              <c:numCache>
                <c:formatCode>0.0000</c:formatCode>
                <c:ptCount val="5703"/>
                <c:pt idx="0">
                  <c:v>6.1734924316406197</c:v>
                </c:pt>
                <c:pt idx="1">
                  <c:v>6.4099230766296298</c:v>
                </c:pt>
                <c:pt idx="2">
                  <c:v>6.5043048858642498</c:v>
                </c:pt>
                <c:pt idx="3">
                  <c:v>2.5663561820983798</c:v>
                </c:pt>
                <c:pt idx="4">
                  <c:v>4.6364455223083496</c:v>
                </c:pt>
                <c:pt idx="5">
                  <c:v>3.2328195571899401</c:v>
                </c:pt>
                <c:pt idx="6">
                  <c:v>3.59656333923339</c:v>
                </c:pt>
                <c:pt idx="7">
                  <c:v>7.2572135925292898</c:v>
                </c:pt>
                <c:pt idx="8">
                  <c:v>6.6332831382751403</c:v>
                </c:pt>
                <c:pt idx="9">
                  <c:v>5.3220529556274396</c:v>
                </c:pt>
                <c:pt idx="10">
                  <c:v>5.3590993881225497</c:v>
                </c:pt>
                <c:pt idx="11">
                  <c:v>1.4984943866729701</c:v>
                </c:pt>
                <c:pt idx="12">
                  <c:v>0.58660972118377597</c:v>
                </c:pt>
                <c:pt idx="13">
                  <c:v>1.59340488910675</c:v>
                </c:pt>
                <c:pt idx="14">
                  <c:v>1.31260049343109</c:v>
                </c:pt>
                <c:pt idx="15">
                  <c:v>6.7956862449645996</c:v>
                </c:pt>
                <c:pt idx="16">
                  <c:v>3.39895248413085</c:v>
                </c:pt>
                <c:pt idx="17">
                  <c:v>1.26616311073303</c:v>
                </c:pt>
                <c:pt idx="18">
                  <c:v>10.318508148193301</c:v>
                </c:pt>
                <c:pt idx="19">
                  <c:v>3.8712117671966499</c:v>
                </c:pt>
                <c:pt idx="20">
                  <c:v>1.34974884986877</c:v>
                </c:pt>
                <c:pt idx="21">
                  <c:v>10.318508148193301</c:v>
                </c:pt>
                <c:pt idx="22">
                  <c:v>1.75342416763305</c:v>
                </c:pt>
                <c:pt idx="23">
                  <c:v>3.3244533538818302</c:v>
                </c:pt>
                <c:pt idx="24">
                  <c:v>1.9199124574661199</c:v>
                </c:pt>
                <c:pt idx="25">
                  <c:v>0.63108164072036699</c:v>
                </c:pt>
                <c:pt idx="26">
                  <c:v>6.36720848083496</c:v>
                </c:pt>
                <c:pt idx="27">
                  <c:v>10.798854827880801</c:v>
                </c:pt>
                <c:pt idx="28">
                  <c:v>3.39895248413085</c:v>
                </c:pt>
                <c:pt idx="29">
                  <c:v>10.5698251724243</c:v>
                </c:pt>
                <c:pt idx="30">
                  <c:v>7.9939985275268501</c:v>
                </c:pt>
                <c:pt idx="31">
                  <c:v>7.8084559440612704</c:v>
                </c:pt>
                <c:pt idx="32">
                  <c:v>3.0289611816406201</c:v>
                </c:pt>
                <c:pt idx="33">
                  <c:v>7.4659967422485298</c:v>
                </c:pt>
                <c:pt idx="34">
                  <c:v>8.6941051483154297</c:v>
                </c:pt>
                <c:pt idx="35">
                  <c:v>8.44905281066894</c:v>
                </c:pt>
                <c:pt idx="36">
                  <c:v>6.9202880859375</c:v>
                </c:pt>
                <c:pt idx="37">
                  <c:v>7.2441530227661097</c:v>
                </c:pt>
                <c:pt idx="38">
                  <c:v>2.4951171875</c:v>
                </c:pt>
                <c:pt idx="39">
                  <c:v>6.3618364334106401</c:v>
                </c:pt>
                <c:pt idx="40">
                  <c:v>7.8269910812377903</c:v>
                </c:pt>
                <c:pt idx="41">
                  <c:v>1.77259385585784</c:v>
                </c:pt>
                <c:pt idx="42">
                  <c:v>5.1496024131774902</c:v>
                </c:pt>
                <c:pt idx="43">
                  <c:v>7.79825592041015</c:v>
                </c:pt>
                <c:pt idx="44">
                  <c:v>2.59789943695068</c:v>
                </c:pt>
                <c:pt idx="45">
                  <c:v>1.3137120008468599</c:v>
                </c:pt>
                <c:pt idx="46">
                  <c:v>6.9368019104003897</c:v>
                </c:pt>
                <c:pt idx="47">
                  <c:v>2.70638847351074</c:v>
                </c:pt>
                <c:pt idx="48">
                  <c:v>1.0086158514022801</c:v>
                </c:pt>
                <c:pt idx="49">
                  <c:v>6.9368019104003897</c:v>
                </c:pt>
                <c:pt idx="50">
                  <c:v>1.2544144392013501</c:v>
                </c:pt>
                <c:pt idx="51">
                  <c:v>6.8226718902587802</c:v>
                </c:pt>
                <c:pt idx="52">
                  <c:v>4.2238669395446697</c:v>
                </c:pt>
                <c:pt idx="53">
                  <c:v>1.16985619068145</c:v>
                </c:pt>
                <c:pt idx="54">
                  <c:v>8.4053125381469709</c:v>
                </c:pt>
                <c:pt idx="55">
                  <c:v>7.1676998138427699</c:v>
                </c:pt>
                <c:pt idx="56">
                  <c:v>2.59789943695068</c:v>
                </c:pt>
                <c:pt idx="57">
                  <c:v>7.6584062576293901</c:v>
                </c:pt>
                <c:pt idx="58">
                  <c:v>5.3002557754516602</c:v>
                </c:pt>
                <c:pt idx="59">
                  <c:v>5.1792297363281197</c:v>
                </c:pt>
                <c:pt idx="60">
                  <c:v>3.4746968746185298</c:v>
                </c:pt>
                <c:pt idx="61">
                  <c:v>1.53783166408538</c:v>
                </c:pt>
                <c:pt idx="62">
                  <c:v>25.381898880004801</c:v>
                </c:pt>
                <c:pt idx="63">
                  <c:v>3.8183200359344398</c:v>
                </c:pt>
                <c:pt idx="64">
                  <c:v>3.7099852561950599</c:v>
                </c:pt>
                <c:pt idx="65">
                  <c:v>6.5339393615722603</c:v>
                </c:pt>
                <c:pt idx="66">
                  <c:v>1.6767510175704901</c:v>
                </c:pt>
                <c:pt idx="67">
                  <c:v>1.9032553434371899</c:v>
                </c:pt>
                <c:pt idx="68">
                  <c:v>3.2542428970336901</c:v>
                </c:pt>
                <c:pt idx="69">
                  <c:v>5.8434262275695801</c:v>
                </c:pt>
                <c:pt idx="70">
                  <c:v>5.2580938339233398</c:v>
                </c:pt>
                <c:pt idx="71">
                  <c:v>7.61063432693481</c:v>
                </c:pt>
                <c:pt idx="72">
                  <c:v>3.6677150726318302</c:v>
                </c:pt>
                <c:pt idx="73">
                  <c:v>7.4425702095031703</c:v>
                </c:pt>
                <c:pt idx="74">
                  <c:v>4.2451925277709899</c:v>
                </c:pt>
                <c:pt idx="75">
                  <c:v>1.56791079044342</c:v>
                </c:pt>
                <c:pt idx="76">
                  <c:v>7.3289389610290501</c:v>
                </c:pt>
                <c:pt idx="77">
                  <c:v>7.0574965476989702</c:v>
                </c:pt>
                <c:pt idx="78">
                  <c:v>2.1885497570037802</c:v>
                </c:pt>
                <c:pt idx="79">
                  <c:v>7.3289389610290501</c:v>
                </c:pt>
                <c:pt idx="80">
                  <c:v>7.90466260910034</c:v>
                </c:pt>
                <c:pt idx="81">
                  <c:v>9.6270055770874006</c:v>
                </c:pt>
                <c:pt idx="82">
                  <c:v>5.8434262275695801</c:v>
                </c:pt>
                <c:pt idx="83">
                  <c:v>3.8248312473297101</c:v>
                </c:pt>
                <c:pt idx="84">
                  <c:v>8.1517868041992099</c:v>
                </c:pt>
                <c:pt idx="85">
                  <c:v>4.9275879859924299</c:v>
                </c:pt>
                <c:pt idx="86">
                  <c:v>4.2451925277709899</c:v>
                </c:pt>
                <c:pt idx="87">
                  <c:v>8.3283100128173793</c:v>
                </c:pt>
                <c:pt idx="88">
                  <c:v>5.0963807106018004</c:v>
                </c:pt>
                <c:pt idx="89">
                  <c:v>2.0481009483337398</c:v>
                </c:pt>
                <c:pt idx="90">
                  <c:v>6.8113470077514604</c:v>
                </c:pt>
                <c:pt idx="91">
                  <c:v>1.8641707897186199</c:v>
                </c:pt>
                <c:pt idx="92">
                  <c:v>1.3007569313049301</c:v>
                </c:pt>
                <c:pt idx="93">
                  <c:v>5.5743598937988201</c:v>
                </c:pt>
                <c:pt idx="94">
                  <c:v>1.1472347974777199</c:v>
                </c:pt>
                <c:pt idx="95">
                  <c:v>5.9396548271179199</c:v>
                </c:pt>
                <c:pt idx="96">
                  <c:v>2.4381432533264098</c:v>
                </c:pt>
                <c:pt idx="97">
                  <c:v>1.22371125221252</c:v>
                </c:pt>
                <c:pt idx="98">
                  <c:v>1.27971827983856</c:v>
                </c:pt>
                <c:pt idx="99">
                  <c:v>6.8102078437805096</c:v>
                </c:pt>
                <c:pt idx="100">
                  <c:v>0.51041835546493497</c:v>
                </c:pt>
                <c:pt idx="101">
                  <c:v>4.1344103813171298</c:v>
                </c:pt>
                <c:pt idx="102">
                  <c:v>4.4529700279235804</c:v>
                </c:pt>
                <c:pt idx="103">
                  <c:v>1.5313142538070601</c:v>
                </c:pt>
                <c:pt idx="104">
                  <c:v>0.96435123682022095</c:v>
                </c:pt>
                <c:pt idx="105">
                  <c:v>10.765142440795801</c:v>
                </c:pt>
                <c:pt idx="106">
                  <c:v>2.2344443798065101</c:v>
                </c:pt>
                <c:pt idx="107">
                  <c:v>0.85428637266159002</c:v>
                </c:pt>
                <c:pt idx="108">
                  <c:v>10.765142440795801</c:v>
                </c:pt>
                <c:pt idx="109">
                  <c:v>0.87020015716552701</c:v>
                </c:pt>
                <c:pt idx="110">
                  <c:v>4.7417826652526802</c:v>
                </c:pt>
                <c:pt idx="111">
                  <c:v>1.5560710430145199</c:v>
                </c:pt>
                <c:pt idx="112">
                  <c:v>0.88344645500183105</c:v>
                </c:pt>
                <c:pt idx="113">
                  <c:v>17.040208816528299</c:v>
                </c:pt>
                <c:pt idx="114">
                  <c:v>8.0527048110961896</c:v>
                </c:pt>
                <c:pt idx="115">
                  <c:v>1.5313142538070601</c:v>
                </c:pt>
                <c:pt idx="116">
                  <c:v>4.4614543914794904</c:v>
                </c:pt>
                <c:pt idx="117">
                  <c:v>6.4311065673828098</c:v>
                </c:pt>
                <c:pt idx="118">
                  <c:v>7.6470189094543404</c:v>
                </c:pt>
                <c:pt idx="119">
                  <c:v>7.2762379646301198</c:v>
                </c:pt>
                <c:pt idx="120">
                  <c:v>3.6522121429443302</c:v>
                </c:pt>
                <c:pt idx="121">
                  <c:v>2.5268754959106401</c:v>
                </c:pt>
                <c:pt idx="122">
                  <c:v>1.6411206722259499</c:v>
                </c:pt>
                <c:pt idx="123">
                  <c:v>6.7889771461486799</c:v>
                </c:pt>
                <c:pt idx="124">
                  <c:v>4.3250880241393999</c:v>
                </c:pt>
                <c:pt idx="125">
                  <c:v>2.09050297737121</c:v>
                </c:pt>
                <c:pt idx="126">
                  <c:v>8.8740177154540998</c:v>
                </c:pt>
                <c:pt idx="127">
                  <c:v>1.30311739444732</c:v>
                </c:pt>
                <c:pt idx="128">
                  <c:v>0.55990004539489702</c:v>
                </c:pt>
                <c:pt idx="129">
                  <c:v>2.9565665721893302</c:v>
                </c:pt>
                <c:pt idx="130">
                  <c:v>1.0596162080764699</c:v>
                </c:pt>
                <c:pt idx="131">
                  <c:v>7.9878764152526802</c:v>
                </c:pt>
                <c:pt idx="132">
                  <c:v>2.8386521339416499</c:v>
                </c:pt>
                <c:pt idx="133">
                  <c:v>0.82227534055709794</c:v>
                </c:pt>
                <c:pt idx="134">
                  <c:v>9.8936548233032209</c:v>
                </c:pt>
                <c:pt idx="135">
                  <c:v>3.26102590560913</c:v>
                </c:pt>
                <c:pt idx="136">
                  <c:v>0.85368984937667802</c:v>
                </c:pt>
                <c:pt idx="137">
                  <c:v>9.8936548233032209</c:v>
                </c:pt>
                <c:pt idx="138">
                  <c:v>0.93848079442977905</c:v>
                </c:pt>
                <c:pt idx="139">
                  <c:v>7.2944560050964302</c:v>
                </c:pt>
                <c:pt idx="140">
                  <c:v>1.30311739444732</c:v>
                </c:pt>
                <c:pt idx="141">
                  <c:v>1.09817719459533</c:v>
                </c:pt>
                <c:pt idx="142">
                  <c:v>6.8145909309387198</c:v>
                </c:pt>
                <c:pt idx="143">
                  <c:v>6.8761997222900302</c:v>
                </c:pt>
                <c:pt idx="144">
                  <c:v>2.3044018745422301</c:v>
                </c:pt>
                <c:pt idx="145">
                  <c:v>6.14269924163818</c:v>
                </c:pt>
                <c:pt idx="146">
                  <c:v>2.9664931297302202</c:v>
                </c:pt>
                <c:pt idx="147">
                  <c:v>6.8545212745666504</c:v>
                </c:pt>
                <c:pt idx="148">
                  <c:v>2.9774019718170099</c:v>
                </c:pt>
                <c:pt idx="149">
                  <c:v>3.01719975471496</c:v>
                </c:pt>
                <c:pt idx="150">
                  <c:v>7.7022213935851997</c:v>
                </c:pt>
                <c:pt idx="151">
                  <c:v>3.1018548011779701</c:v>
                </c:pt>
                <c:pt idx="152">
                  <c:v>6.2585077285766602</c:v>
                </c:pt>
                <c:pt idx="153">
                  <c:v>7.3725676536559996</c:v>
                </c:pt>
                <c:pt idx="154">
                  <c:v>6.7551574707031197</c:v>
                </c:pt>
                <c:pt idx="155">
                  <c:v>2.8091571331024099</c:v>
                </c:pt>
                <c:pt idx="156">
                  <c:v>2.5259208679199201</c:v>
                </c:pt>
                <c:pt idx="157">
                  <c:v>2.85585212707519</c:v>
                </c:pt>
                <c:pt idx="158">
                  <c:v>3.3205573558807302</c:v>
                </c:pt>
                <c:pt idx="159">
                  <c:v>2.9904916286468501</c:v>
                </c:pt>
                <c:pt idx="160">
                  <c:v>2.7192785739898602</c:v>
                </c:pt>
                <c:pt idx="161">
                  <c:v>2.8749907016754102</c:v>
                </c:pt>
                <c:pt idx="162">
                  <c:v>8.3115005493163991</c:v>
                </c:pt>
                <c:pt idx="163">
                  <c:v>3.07713294029235</c:v>
                </c:pt>
                <c:pt idx="164">
                  <c:v>2.5989673137664702</c:v>
                </c:pt>
                <c:pt idx="165">
                  <c:v>8.3115005493163991</c:v>
                </c:pt>
                <c:pt idx="166">
                  <c:v>3.1412701606750399</c:v>
                </c:pt>
                <c:pt idx="167">
                  <c:v>8.0827379226684499</c:v>
                </c:pt>
                <c:pt idx="168">
                  <c:v>5.82862949371337</c:v>
                </c:pt>
                <c:pt idx="169">
                  <c:v>2.7881879806518501</c:v>
                </c:pt>
                <c:pt idx="170">
                  <c:v>8.2156352996826101</c:v>
                </c:pt>
                <c:pt idx="171">
                  <c:v>10.6021718978881</c:v>
                </c:pt>
                <c:pt idx="172">
                  <c:v>2.7192785739898602</c:v>
                </c:pt>
                <c:pt idx="173">
                  <c:v>7.1963167190551696</c:v>
                </c:pt>
                <c:pt idx="174">
                  <c:v>6.8216609954833896</c:v>
                </c:pt>
                <c:pt idx="175">
                  <c:v>6.7870697975158603</c:v>
                </c:pt>
                <c:pt idx="176">
                  <c:v>2.5032138824462802</c:v>
                </c:pt>
                <c:pt idx="177">
                  <c:v>2.6888978481292698</c:v>
                </c:pt>
                <c:pt idx="178">
                  <c:v>8.1593666076660103</c:v>
                </c:pt>
                <c:pt idx="179">
                  <c:v>2.3206441402435298</c:v>
                </c:pt>
                <c:pt idx="180">
                  <c:v>6.4630284309387198</c:v>
                </c:pt>
                <c:pt idx="181">
                  <c:v>6.39804935455322</c:v>
                </c:pt>
                <c:pt idx="182">
                  <c:v>1.9042445421218801</c:v>
                </c:pt>
                <c:pt idx="183">
                  <c:v>2.3516542911529501</c:v>
                </c:pt>
                <c:pt idx="184">
                  <c:v>5.2830872535705504</c:v>
                </c:pt>
                <c:pt idx="185">
                  <c:v>1.17763364315032</c:v>
                </c:pt>
                <c:pt idx="186">
                  <c:v>2.6961781978607098</c:v>
                </c:pt>
                <c:pt idx="187">
                  <c:v>2.9175989627838099</c:v>
                </c:pt>
                <c:pt idx="188">
                  <c:v>2.4425208568572998</c:v>
                </c:pt>
                <c:pt idx="189">
                  <c:v>2.80529308319091</c:v>
                </c:pt>
                <c:pt idx="190">
                  <c:v>6.0682449340820304</c:v>
                </c:pt>
                <c:pt idx="191">
                  <c:v>2.5354707241058301</c:v>
                </c:pt>
                <c:pt idx="192">
                  <c:v>2.5703048706054599</c:v>
                </c:pt>
                <c:pt idx="193">
                  <c:v>6.0682449340820304</c:v>
                </c:pt>
                <c:pt idx="194">
                  <c:v>0.67665070295333796</c:v>
                </c:pt>
                <c:pt idx="195">
                  <c:v>5.9684629440307599</c:v>
                </c:pt>
                <c:pt idx="196">
                  <c:v>5.2830872535705504</c:v>
                </c:pt>
                <c:pt idx="197">
                  <c:v>0.95600938796997004</c:v>
                </c:pt>
                <c:pt idx="198">
                  <c:v>6.6488251686096103</c:v>
                </c:pt>
                <c:pt idx="199">
                  <c:v>9.5071678161621094</c:v>
                </c:pt>
                <c:pt idx="200">
                  <c:v>2.4425208568572998</c:v>
                </c:pt>
                <c:pt idx="201">
                  <c:v>2.26748299598693</c:v>
                </c:pt>
                <c:pt idx="202">
                  <c:v>6.7914276123046804</c:v>
                </c:pt>
                <c:pt idx="203">
                  <c:v>7.4894423484802202</c:v>
                </c:pt>
                <c:pt idx="204">
                  <c:v>3.2230327129364</c:v>
                </c:pt>
                <c:pt idx="205">
                  <c:v>7.6350970268249503</c:v>
                </c:pt>
                <c:pt idx="206">
                  <c:v>2.4224264621734601</c:v>
                </c:pt>
                <c:pt idx="207">
                  <c:v>2.4690575599670401</c:v>
                </c:pt>
                <c:pt idx="208">
                  <c:v>5.5962753295898402</c:v>
                </c:pt>
                <c:pt idx="209">
                  <c:v>6.52166271209716</c:v>
                </c:pt>
                <c:pt idx="210">
                  <c:v>5.3887434005737296</c:v>
                </c:pt>
                <c:pt idx="211">
                  <c:v>1.09558606147766</c:v>
                </c:pt>
                <c:pt idx="212">
                  <c:v>2.2342441082000701</c:v>
                </c:pt>
                <c:pt idx="213">
                  <c:v>5.52392148971557</c:v>
                </c:pt>
                <c:pt idx="214">
                  <c:v>0.80743503570556596</c:v>
                </c:pt>
                <c:pt idx="215">
                  <c:v>2.5673956871032702</c:v>
                </c:pt>
                <c:pt idx="216">
                  <c:v>2.77037501335144</c:v>
                </c:pt>
                <c:pt idx="217">
                  <c:v>2.4076898097991899</c:v>
                </c:pt>
                <c:pt idx="218">
                  <c:v>2.2317326068878098</c:v>
                </c:pt>
                <c:pt idx="219">
                  <c:v>9.4050760269165004</c:v>
                </c:pt>
                <c:pt idx="220">
                  <c:v>2.2852070331573402</c:v>
                </c:pt>
                <c:pt idx="221">
                  <c:v>2.5421445369720401</c:v>
                </c:pt>
                <c:pt idx="222">
                  <c:v>9.4050760269165004</c:v>
                </c:pt>
                <c:pt idx="223">
                  <c:v>2.58056116104125</c:v>
                </c:pt>
                <c:pt idx="224">
                  <c:v>7.3117003440856898</c:v>
                </c:pt>
                <c:pt idx="225">
                  <c:v>5.52392148971557</c:v>
                </c:pt>
                <c:pt idx="226">
                  <c:v>2.6117160320281898</c:v>
                </c:pt>
                <c:pt idx="227">
                  <c:v>8.8624267578125</c:v>
                </c:pt>
                <c:pt idx="228">
                  <c:v>11.092292785644499</c:v>
                </c:pt>
                <c:pt idx="229">
                  <c:v>2.4076898097991899</c:v>
                </c:pt>
                <c:pt idx="230">
                  <c:v>2.50660967826843</c:v>
                </c:pt>
                <c:pt idx="231">
                  <c:v>10.058753967285099</c:v>
                </c:pt>
                <c:pt idx="232">
                  <c:v>7.5770983695983798</c:v>
                </c:pt>
                <c:pt idx="233">
                  <c:v>2.8125147819518999</c:v>
                </c:pt>
                <c:pt idx="234">
                  <c:v>2.7585451602935702</c:v>
                </c:pt>
                <c:pt idx="235">
                  <c:v>3.7201006412506099</c:v>
                </c:pt>
                <c:pt idx="236">
                  <c:v>1.4692866802215501</c:v>
                </c:pt>
                <c:pt idx="237">
                  <c:v>7.60797071456909</c:v>
                </c:pt>
                <c:pt idx="238">
                  <c:v>6.1391048431396396</c:v>
                </c:pt>
                <c:pt idx="239">
                  <c:v>2.6998543739318799</c:v>
                </c:pt>
                <c:pt idx="240">
                  <c:v>10.234483718871999</c:v>
                </c:pt>
                <c:pt idx="241">
                  <c:v>5.7204961776733398</c:v>
                </c:pt>
                <c:pt idx="242">
                  <c:v>0.603498876094818</c:v>
                </c:pt>
                <c:pt idx="243">
                  <c:v>4.1020021438598597</c:v>
                </c:pt>
                <c:pt idx="244">
                  <c:v>7.7281761169433496</c:v>
                </c:pt>
                <c:pt idx="245">
                  <c:v>2.5332462787628098</c:v>
                </c:pt>
                <c:pt idx="246">
                  <c:v>2.18748879432678</c:v>
                </c:pt>
                <c:pt idx="247">
                  <c:v>7.2948637008666903</c:v>
                </c:pt>
                <c:pt idx="248">
                  <c:v>2.8776884078979399</c:v>
                </c:pt>
                <c:pt idx="249">
                  <c:v>3.2629122734069802</c:v>
                </c:pt>
                <c:pt idx="250">
                  <c:v>7.2948637008666903</c:v>
                </c:pt>
                <c:pt idx="251">
                  <c:v>0.56919419765472401</c:v>
                </c:pt>
                <c:pt idx="252">
                  <c:v>7.5044374465942303</c:v>
                </c:pt>
                <c:pt idx="253">
                  <c:v>3.0339102745056099</c:v>
                </c:pt>
                <c:pt idx="254">
                  <c:v>1.75467228889465</c:v>
                </c:pt>
                <c:pt idx="255">
                  <c:v>7.1266388893127397</c:v>
                </c:pt>
                <c:pt idx="256">
                  <c:v>11.407198905944799</c:v>
                </c:pt>
                <c:pt idx="257">
                  <c:v>2.5332462787628098</c:v>
                </c:pt>
                <c:pt idx="258">
                  <c:v>6.5375771522521902</c:v>
                </c:pt>
                <c:pt idx="259">
                  <c:v>6.2860860824584899</c:v>
                </c:pt>
                <c:pt idx="260">
                  <c:v>3.4274322986602699</c:v>
                </c:pt>
                <c:pt idx="261">
                  <c:v>6.2586784362792898</c:v>
                </c:pt>
                <c:pt idx="262">
                  <c:v>3.1403307914733798</c:v>
                </c:pt>
                <c:pt idx="263">
                  <c:v>3.0262100696563698</c:v>
                </c:pt>
                <c:pt idx="264">
                  <c:v>0.567468881607055</c:v>
                </c:pt>
                <c:pt idx="265">
                  <c:v>0.449671000242233</c:v>
                </c:pt>
                <c:pt idx="266">
                  <c:v>5.8918995857238698</c:v>
                </c:pt>
                <c:pt idx="267">
                  <c:v>6.49183797836303</c:v>
                </c:pt>
                <c:pt idx="268">
                  <c:v>1.5496037006378101</c:v>
                </c:pt>
                <c:pt idx="269">
                  <c:v>0.57159459590911799</c:v>
                </c:pt>
                <c:pt idx="270">
                  <c:v>0.94830703735351496</c:v>
                </c:pt>
                <c:pt idx="271">
                  <c:v>0.26938736438751198</c:v>
                </c:pt>
                <c:pt idx="272">
                  <c:v>6.3494009971618599</c:v>
                </c:pt>
                <c:pt idx="273">
                  <c:v>0.85758346319198597</c:v>
                </c:pt>
                <c:pt idx="274">
                  <c:v>12.3046064376831</c:v>
                </c:pt>
                <c:pt idx="275">
                  <c:v>0.48274737596511802</c:v>
                </c:pt>
                <c:pt idx="276">
                  <c:v>6.5997009277343697</c:v>
                </c:pt>
                <c:pt idx="277">
                  <c:v>5.2467703819274902</c:v>
                </c:pt>
                <c:pt idx="278">
                  <c:v>1.8272892236709499</c:v>
                </c:pt>
                <c:pt idx="279">
                  <c:v>0.64241832494735696</c:v>
                </c:pt>
                <c:pt idx="280">
                  <c:v>5.2467703819274902</c:v>
                </c:pt>
                <c:pt idx="281">
                  <c:v>0.454802095890045</c:v>
                </c:pt>
                <c:pt idx="282">
                  <c:v>5.1878647804260201</c:v>
                </c:pt>
                <c:pt idx="283">
                  <c:v>0.94830703735351496</c:v>
                </c:pt>
                <c:pt idx="284">
                  <c:v>0.58608764410018899</c:v>
                </c:pt>
                <c:pt idx="285">
                  <c:v>8.3480300903320295</c:v>
                </c:pt>
                <c:pt idx="286">
                  <c:v>12.389223098754799</c:v>
                </c:pt>
                <c:pt idx="287">
                  <c:v>0.48274737596511802</c:v>
                </c:pt>
                <c:pt idx="288">
                  <c:v>6.3865685462951598</c:v>
                </c:pt>
                <c:pt idx="289">
                  <c:v>5.7958550453186</c:v>
                </c:pt>
                <c:pt idx="290">
                  <c:v>6.3933892250061</c:v>
                </c:pt>
                <c:pt idx="291">
                  <c:v>0.78244781494140603</c:v>
                </c:pt>
                <c:pt idx="292">
                  <c:v>3.6206672191619802</c:v>
                </c:pt>
                <c:pt idx="293">
                  <c:v>4.8935961723327601</c:v>
                </c:pt>
                <c:pt idx="294">
                  <c:v>1.1338427066802901</c:v>
                </c:pt>
                <c:pt idx="295">
                  <c:v>6.6484861373901296</c:v>
                </c:pt>
                <c:pt idx="296">
                  <c:v>5.7298340797424299</c:v>
                </c:pt>
                <c:pt idx="297">
                  <c:v>2.4850471019744802</c:v>
                </c:pt>
                <c:pt idx="298">
                  <c:v>7.9692678451537997</c:v>
                </c:pt>
                <c:pt idx="299">
                  <c:v>1.0736331939697199</c:v>
                </c:pt>
                <c:pt idx="300">
                  <c:v>1.21637535095214</c:v>
                </c:pt>
                <c:pt idx="301">
                  <c:v>4.6785750389099103</c:v>
                </c:pt>
                <c:pt idx="302">
                  <c:v>2.2255322933196999</c:v>
                </c:pt>
                <c:pt idx="303">
                  <c:v>5.9888558387756303</c:v>
                </c:pt>
                <c:pt idx="304">
                  <c:v>2.5136764049529998</c:v>
                </c:pt>
                <c:pt idx="305">
                  <c:v>4.16353034973144</c:v>
                </c:pt>
                <c:pt idx="306">
                  <c:v>6.4574465751647896</c:v>
                </c:pt>
                <c:pt idx="307">
                  <c:v>3.1923930644989</c:v>
                </c:pt>
                <c:pt idx="308">
                  <c:v>0.53966486454009999</c:v>
                </c:pt>
                <c:pt idx="309">
                  <c:v>6.4574465751647896</c:v>
                </c:pt>
                <c:pt idx="310">
                  <c:v>0.82549077272415095</c:v>
                </c:pt>
                <c:pt idx="311">
                  <c:v>9.2118625640869105</c:v>
                </c:pt>
                <c:pt idx="312">
                  <c:v>1.0736331939697199</c:v>
                </c:pt>
                <c:pt idx="313">
                  <c:v>1.24897348880767</c:v>
                </c:pt>
                <c:pt idx="314">
                  <c:v>13.16304397583</c:v>
                </c:pt>
                <c:pt idx="315">
                  <c:v>10.2729148864746</c:v>
                </c:pt>
                <c:pt idx="316">
                  <c:v>2.5136764049529998</c:v>
                </c:pt>
                <c:pt idx="317">
                  <c:v>7.9855184555053702</c:v>
                </c:pt>
                <c:pt idx="318">
                  <c:v>7.96064949035644</c:v>
                </c:pt>
                <c:pt idx="319">
                  <c:v>4.4515118598937899</c:v>
                </c:pt>
                <c:pt idx="320">
                  <c:v>3.1749866008758501</c:v>
                </c:pt>
                <c:pt idx="321">
                  <c:v>7.3316726684570304</c:v>
                </c:pt>
                <c:pt idx="322">
                  <c:v>29.824861526489201</c:v>
                </c:pt>
                <c:pt idx="323">
                  <c:v>4.0124535560607901</c:v>
                </c:pt>
                <c:pt idx="324">
                  <c:v>3.7630124092102002</c:v>
                </c:pt>
                <c:pt idx="325">
                  <c:v>6.0556263923645002</c:v>
                </c:pt>
                <c:pt idx="326">
                  <c:v>3.6809055805206299</c:v>
                </c:pt>
                <c:pt idx="327">
                  <c:v>3.78471732139587</c:v>
                </c:pt>
                <c:pt idx="328">
                  <c:v>8.4514961242675692</c:v>
                </c:pt>
                <c:pt idx="329">
                  <c:v>5.1652030944824201</c:v>
                </c:pt>
                <c:pt idx="330">
                  <c:v>5.1580753326415998</c:v>
                </c:pt>
                <c:pt idx="331">
                  <c:v>6.7032165527343697</c:v>
                </c:pt>
                <c:pt idx="332">
                  <c:v>3.1103234291076598</c:v>
                </c:pt>
                <c:pt idx="333">
                  <c:v>7.4969248771667401</c:v>
                </c:pt>
                <c:pt idx="334">
                  <c:v>3.6428093910217201</c:v>
                </c:pt>
                <c:pt idx="335">
                  <c:v>8.2376337051391602</c:v>
                </c:pt>
                <c:pt idx="336">
                  <c:v>7.24169826507568</c:v>
                </c:pt>
                <c:pt idx="337">
                  <c:v>5.8546423912048304</c:v>
                </c:pt>
                <c:pt idx="338">
                  <c:v>5.0568289756774902</c:v>
                </c:pt>
                <c:pt idx="339">
                  <c:v>7.24169826507568</c:v>
                </c:pt>
                <c:pt idx="340">
                  <c:v>4.0049853324890101</c:v>
                </c:pt>
                <c:pt idx="341">
                  <c:v>7.40111875534057</c:v>
                </c:pt>
                <c:pt idx="342">
                  <c:v>5.1652030944824201</c:v>
                </c:pt>
                <c:pt idx="343">
                  <c:v>6.4235100746154696</c:v>
                </c:pt>
                <c:pt idx="344">
                  <c:v>5.9662127494812003</c:v>
                </c:pt>
                <c:pt idx="345">
                  <c:v>7.2057170867919904</c:v>
                </c:pt>
                <c:pt idx="346">
                  <c:v>3.6428093910217201</c:v>
                </c:pt>
                <c:pt idx="347">
                  <c:v>8.2265596389770508</c:v>
                </c:pt>
                <c:pt idx="348">
                  <c:v>0.99921387434005704</c:v>
                </c:pt>
                <c:pt idx="349">
                  <c:v>1.37783575057983</c:v>
                </c:pt>
                <c:pt idx="350">
                  <c:v>3.60514187812805</c:v>
                </c:pt>
                <c:pt idx="351">
                  <c:v>6.3981771469116202</c:v>
                </c:pt>
                <c:pt idx="352">
                  <c:v>4.3316946029662997</c:v>
                </c:pt>
                <c:pt idx="353">
                  <c:v>4.0773134231567303</c:v>
                </c:pt>
                <c:pt idx="354">
                  <c:v>1.0572754144668499</c:v>
                </c:pt>
                <c:pt idx="355">
                  <c:v>7.7206292152404696</c:v>
                </c:pt>
                <c:pt idx="356">
                  <c:v>5.6510486602783203</c:v>
                </c:pt>
                <c:pt idx="357">
                  <c:v>6.9228138923645002</c:v>
                </c:pt>
                <c:pt idx="358">
                  <c:v>2.6726994514465301</c:v>
                </c:pt>
                <c:pt idx="359">
                  <c:v>7.2994008064270002</c:v>
                </c:pt>
                <c:pt idx="360">
                  <c:v>1.2490105628967201</c:v>
                </c:pt>
                <c:pt idx="361">
                  <c:v>1.3945323228836</c:v>
                </c:pt>
                <c:pt idx="362">
                  <c:v>5.3280339241027797</c:v>
                </c:pt>
                <c:pt idx="363">
                  <c:v>2.4102218151092498</c:v>
                </c:pt>
                <c:pt idx="364">
                  <c:v>12.9125108718872</c:v>
                </c:pt>
                <c:pt idx="365">
                  <c:v>2.08099365234375</c:v>
                </c:pt>
                <c:pt idx="366">
                  <c:v>1.2261053323745701</c:v>
                </c:pt>
                <c:pt idx="367">
                  <c:v>6.1189694404601997</c:v>
                </c:pt>
                <c:pt idx="368">
                  <c:v>3.44488477706909</c:v>
                </c:pt>
                <c:pt idx="369">
                  <c:v>1.57701456546783</c:v>
                </c:pt>
                <c:pt idx="370">
                  <c:v>6.1189694404601997</c:v>
                </c:pt>
                <c:pt idx="371">
                  <c:v>1.26326084136962</c:v>
                </c:pt>
                <c:pt idx="372">
                  <c:v>6.5113353729248002</c:v>
                </c:pt>
                <c:pt idx="373">
                  <c:v>1.2490105628967201</c:v>
                </c:pt>
                <c:pt idx="374">
                  <c:v>3.7559468746185298</c:v>
                </c:pt>
                <c:pt idx="375">
                  <c:v>3.4326469898223801</c:v>
                </c:pt>
                <c:pt idx="376">
                  <c:v>13.120399475097599</c:v>
                </c:pt>
                <c:pt idx="377">
                  <c:v>2.08099365234375</c:v>
                </c:pt>
                <c:pt idx="378">
                  <c:v>3.83096051216125</c:v>
                </c:pt>
                <c:pt idx="379">
                  <c:v>5.5547828674316397</c:v>
                </c:pt>
                <c:pt idx="380">
                  <c:v>4.1197867393493599</c:v>
                </c:pt>
                <c:pt idx="381">
                  <c:v>1.35223352909088</c:v>
                </c:pt>
                <c:pt idx="382">
                  <c:v>0.755310177803039</c:v>
                </c:pt>
                <c:pt idx="383">
                  <c:v>1.28959476947784</c:v>
                </c:pt>
                <c:pt idx="384">
                  <c:v>1.66286873817443</c:v>
                </c:pt>
                <c:pt idx="385">
                  <c:v>6.1824035644531197</c:v>
                </c:pt>
                <c:pt idx="386">
                  <c:v>2.75566530227661</c:v>
                </c:pt>
                <c:pt idx="387">
                  <c:v>2.0653977394103999</c:v>
                </c:pt>
                <c:pt idx="388">
                  <c:v>1.31553542613983</c:v>
                </c:pt>
                <c:pt idx="389">
                  <c:v>1.1529582738876301</c:v>
                </c:pt>
                <c:pt idx="390">
                  <c:v>1.1687470674514699</c:v>
                </c:pt>
                <c:pt idx="391">
                  <c:v>6.4794507026672301</c:v>
                </c:pt>
                <c:pt idx="392">
                  <c:v>1.5394989252090401</c:v>
                </c:pt>
                <c:pt idx="393">
                  <c:v>11.8372793197631</c:v>
                </c:pt>
                <c:pt idx="394">
                  <c:v>0.99839878082275302</c:v>
                </c:pt>
                <c:pt idx="395">
                  <c:v>1.1883807182312001</c:v>
                </c:pt>
                <c:pt idx="396">
                  <c:v>6.6987829208373997</c:v>
                </c:pt>
                <c:pt idx="397">
                  <c:v>2.2826693058013898</c:v>
                </c:pt>
                <c:pt idx="398">
                  <c:v>1.2256510257720901</c:v>
                </c:pt>
                <c:pt idx="399">
                  <c:v>6.6987829208373997</c:v>
                </c:pt>
                <c:pt idx="400">
                  <c:v>0.85036283731460505</c:v>
                </c:pt>
                <c:pt idx="401">
                  <c:v>3.3803007602691602</c:v>
                </c:pt>
                <c:pt idx="402">
                  <c:v>1.1529582738876301</c:v>
                </c:pt>
                <c:pt idx="403">
                  <c:v>1.26169645786285</c:v>
                </c:pt>
                <c:pt idx="404">
                  <c:v>3.8846192359924299</c:v>
                </c:pt>
                <c:pt idx="405">
                  <c:v>11.911807060241699</c:v>
                </c:pt>
                <c:pt idx="406">
                  <c:v>0.99839878082275302</c:v>
                </c:pt>
                <c:pt idx="407">
                  <c:v>4.52223443984985</c:v>
                </c:pt>
                <c:pt idx="408">
                  <c:v>9.0877962112426705</c:v>
                </c:pt>
                <c:pt idx="409">
                  <c:v>5.16737604141235</c:v>
                </c:pt>
                <c:pt idx="410">
                  <c:v>3.7985336780547998</c:v>
                </c:pt>
                <c:pt idx="411">
                  <c:v>8.5875530242919904</c:v>
                </c:pt>
                <c:pt idx="412">
                  <c:v>7.4504857063293404</c:v>
                </c:pt>
                <c:pt idx="413">
                  <c:v>3.7516107559204102</c:v>
                </c:pt>
                <c:pt idx="414">
                  <c:v>3.7874181270599299</c:v>
                </c:pt>
                <c:pt idx="415">
                  <c:v>6.5391526222229004</c:v>
                </c:pt>
                <c:pt idx="416">
                  <c:v>2.4189360141754102</c:v>
                </c:pt>
                <c:pt idx="417">
                  <c:v>3.10122466087341</c:v>
                </c:pt>
                <c:pt idx="418">
                  <c:v>8.7441797256469709</c:v>
                </c:pt>
                <c:pt idx="419">
                  <c:v>6.0717921257018999</c:v>
                </c:pt>
                <c:pt idx="420">
                  <c:v>5.1159405708312899</c:v>
                </c:pt>
                <c:pt idx="421">
                  <c:v>7.7455301284790004</c:v>
                </c:pt>
                <c:pt idx="422">
                  <c:v>4.1960973739623997</c:v>
                </c:pt>
                <c:pt idx="423">
                  <c:v>7.3376555442809996</c:v>
                </c:pt>
                <c:pt idx="424">
                  <c:v>4.1283721923828098</c:v>
                </c:pt>
                <c:pt idx="425">
                  <c:v>9.2744150161743093</c:v>
                </c:pt>
                <c:pt idx="426">
                  <c:v>7.1376395225524902</c:v>
                </c:pt>
                <c:pt idx="427">
                  <c:v>7.4487142562866202</c:v>
                </c:pt>
                <c:pt idx="428">
                  <c:v>5.9428062438964799</c:v>
                </c:pt>
                <c:pt idx="429">
                  <c:v>7.1376395225524902</c:v>
                </c:pt>
                <c:pt idx="430">
                  <c:v>7.7903876304626403</c:v>
                </c:pt>
                <c:pt idx="431">
                  <c:v>9.7920389175415004</c:v>
                </c:pt>
                <c:pt idx="432">
                  <c:v>6.0717921257018999</c:v>
                </c:pt>
                <c:pt idx="433">
                  <c:v>3.7101597785949698</c:v>
                </c:pt>
                <c:pt idx="434">
                  <c:v>4.2171363830566397</c:v>
                </c:pt>
                <c:pt idx="435">
                  <c:v>7.6383275985717702</c:v>
                </c:pt>
                <c:pt idx="436">
                  <c:v>4.1283721923828098</c:v>
                </c:pt>
                <c:pt idx="437">
                  <c:v>2.5296595096588099</c:v>
                </c:pt>
                <c:pt idx="438">
                  <c:v>0.73657006025314298</c:v>
                </c:pt>
                <c:pt idx="439">
                  <c:v>6.5702309608459402</c:v>
                </c:pt>
                <c:pt idx="440">
                  <c:v>0.98019212484359697</c:v>
                </c:pt>
                <c:pt idx="441">
                  <c:v>2.90445733070373</c:v>
                </c:pt>
                <c:pt idx="442">
                  <c:v>7.61610651016235</c:v>
                </c:pt>
                <c:pt idx="443">
                  <c:v>1.17353534698486</c:v>
                </c:pt>
                <c:pt idx="444">
                  <c:v>2.11057996749877</c:v>
                </c:pt>
                <c:pt idx="445">
                  <c:v>6.8858618736267001</c:v>
                </c:pt>
                <c:pt idx="446">
                  <c:v>10.2347402572631</c:v>
                </c:pt>
                <c:pt idx="447">
                  <c:v>1.86993956565856</c:v>
                </c:pt>
                <c:pt idx="448">
                  <c:v>7.3644037246704102</c:v>
                </c:pt>
                <c:pt idx="449">
                  <c:v>0.89979863166809004</c:v>
                </c:pt>
                <c:pt idx="450">
                  <c:v>1.0391805171966499</c:v>
                </c:pt>
                <c:pt idx="451">
                  <c:v>1.99006807804107</c:v>
                </c:pt>
                <c:pt idx="452">
                  <c:v>2.3576390743255602</c:v>
                </c:pt>
                <c:pt idx="453">
                  <c:v>8.1068925857543892</c:v>
                </c:pt>
                <c:pt idx="454">
                  <c:v>2.5316817760467498</c:v>
                </c:pt>
                <c:pt idx="455">
                  <c:v>4.3534874916076598</c:v>
                </c:pt>
                <c:pt idx="456">
                  <c:v>7.7193365097045898</c:v>
                </c:pt>
                <c:pt idx="457">
                  <c:v>2.8192341327667201</c:v>
                </c:pt>
                <c:pt idx="458">
                  <c:v>0.61610060930251997</c:v>
                </c:pt>
                <c:pt idx="459">
                  <c:v>7.7193365097045898</c:v>
                </c:pt>
                <c:pt idx="460">
                  <c:v>1.6604638099670399</c:v>
                </c:pt>
                <c:pt idx="461">
                  <c:v>2.1693544387817298</c:v>
                </c:pt>
                <c:pt idx="462">
                  <c:v>0.89979863166809004</c:v>
                </c:pt>
                <c:pt idx="463">
                  <c:v>0.54103606939315796</c:v>
                </c:pt>
                <c:pt idx="464">
                  <c:v>7.7583642005920401</c:v>
                </c:pt>
                <c:pt idx="465">
                  <c:v>11.3757104873657</c:v>
                </c:pt>
                <c:pt idx="466">
                  <c:v>2.5316817760467498</c:v>
                </c:pt>
                <c:pt idx="467">
                  <c:v>5.4432435035705504</c:v>
                </c:pt>
                <c:pt idx="468">
                  <c:v>6.4038281440734801</c:v>
                </c:pt>
                <c:pt idx="469">
                  <c:v>4.5476474761962802</c:v>
                </c:pt>
                <c:pt idx="470">
                  <c:v>6.1970844268798801</c:v>
                </c:pt>
                <c:pt idx="471">
                  <c:v>7.2008304595947203</c:v>
                </c:pt>
                <c:pt idx="472">
                  <c:v>3.7139861583709699</c:v>
                </c:pt>
                <c:pt idx="473">
                  <c:v>4.1667923927307102</c:v>
                </c:pt>
                <c:pt idx="474">
                  <c:v>0.94067865610122603</c:v>
                </c:pt>
                <c:pt idx="475">
                  <c:v>6.4940037727355904</c:v>
                </c:pt>
                <c:pt idx="476">
                  <c:v>4.7958602905273402</c:v>
                </c:pt>
                <c:pt idx="477">
                  <c:v>2.1972980499267498</c:v>
                </c:pt>
                <c:pt idx="478">
                  <c:v>2.6304674148559499</c:v>
                </c:pt>
                <c:pt idx="479">
                  <c:v>1.0614330768585201</c:v>
                </c:pt>
                <c:pt idx="480">
                  <c:v>0.85633814334869296</c:v>
                </c:pt>
                <c:pt idx="481">
                  <c:v>7.4527602195739702</c:v>
                </c:pt>
                <c:pt idx="482">
                  <c:v>1.29095983505249</c:v>
                </c:pt>
                <c:pt idx="483">
                  <c:v>12.441134452819799</c:v>
                </c:pt>
                <c:pt idx="484">
                  <c:v>2.2390768527984601</c:v>
                </c:pt>
                <c:pt idx="485">
                  <c:v>4.4135146141052202</c:v>
                </c:pt>
                <c:pt idx="486">
                  <c:v>6.5223021507263104</c:v>
                </c:pt>
                <c:pt idx="487">
                  <c:v>3.60533499717712</c:v>
                </c:pt>
                <c:pt idx="488">
                  <c:v>0.60493820905685403</c:v>
                </c:pt>
                <c:pt idx="489">
                  <c:v>6.5223021507263104</c:v>
                </c:pt>
                <c:pt idx="490">
                  <c:v>1.0044968128204299</c:v>
                </c:pt>
                <c:pt idx="491">
                  <c:v>8.17524909973144</c:v>
                </c:pt>
                <c:pt idx="492">
                  <c:v>1.0614330768585201</c:v>
                </c:pt>
                <c:pt idx="493">
                  <c:v>2.1959743499755802</c:v>
                </c:pt>
                <c:pt idx="494">
                  <c:v>6.2634348869323704</c:v>
                </c:pt>
                <c:pt idx="495">
                  <c:v>10.080218315124499</c:v>
                </c:pt>
                <c:pt idx="496">
                  <c:v>2.2390768527984601</c:v>
                </c:pt>
                <c:pt idx="497">
                  <c:v>3.5246827602386399</c:v>
                </c:pt>
                <c:pt idx="498">
                  <c:v>7.3979964256286603</c:v>
                </c:pt>
                <c:pt idx="499">
                  <c:v>4.4111666679382298</c:v>
                </c:pt>
                <c:pt idx="500">
                  <c:v>5.1398992538452104</c:v>
                </c:pt>
                <c:pt idx="501">
                  <c:v>8.2980108261108398</c:v>
                </c:pt>
                <c:pt idx="502">
                  <c:v>5.4787173271179199</c:v>
                </c:pt>
                <c:pt idx="503">
                  <c:v>5.5813279151916504</c:v>
                </c:pt>
                <c:pt idx="504">
                  <c:v>2.8371102809906001</c:v>
                </c:pt>
                <c:pt idx="505">
                  <c:v>13.684695243835399</c:v>
                </c:pt>
                <c:pt idx="506">
                  <c:v>1.01270747184753</c:v>
                </c:pt>
                <c:pt idx="507">
                  <c:v>2.8190212249755802</c:v>
                </c:pt>
                <c:pt idx="508">
                  <c:v>2.0021882057189901</c:v>
                </c:pt>
                <c:pt idx="509">
                  <c:v>7.2484579086303702</c:v>
                </c:pt>
                <c:pt idx="510">
                  <c:v>6.2205710411071697</c:v>
                </c:pt>
                <c:pt idx="511">
                  <c:v>3.1978743076324401</c:v>
                </c:pt>
                <c:pt idx="512">
                  <c:v>1.8833268880844101</c:v>
                </c:pt>
                <c:pt idx="513">
                  <c:v>14.9582004547119</c:v>
                </c:pt>
                <c:pt idx="514">
                  <c:v>2.7666985988616899</c:v>
                </c:pt>
                <c:pt idx="515">
                  <c:v>2.6409025192260698</c:v>
                </c:pt>
                <c:pt idx="516">
                  <c:v>1.20858538150787</c:v>
                </c:pt>
                <c:pt idx="517">
                  <c:v>1.2098737955093299</c:v>
                </c:pt>
                <c:pt idx="518">
                  <c:v>0.90571439266204801</c:v>
                </c:pt>
                <c:pt idx="519">
                  <c:v>1.2098737955093299</c:v>
                </c:pt>
                <c:pt idx="520">
                  <c:v>0.66623282432556097</c:v>
                </c:pt>
                <c:pt idx="521">
                  <c:v>6.5483250617980904</c:v>
                </c:pt>
                <c:pt idx="522">
                  <c:v>0.91688847541809004</c:v>
                </c:pt>
                <c:pt idx="523">
                  <c:v>1.01270747184753</c:v>
                </c:pt>
                <c:pt idx="524">
                  <c:v>1.2632529735565099</c:v>
                </c:pt>
                <c:pt idx="525">
                  <c:v>2.6619360446929901</c:v>
                </c:pt>
                <c:pt idx="526">
                  <c:v>1.62652492523193</c:v>
                </c:pt>
                <c:pt idx="527">
                  <c:v>0.94671463966369596</c:v>
                </c:pt>
                <c:pt idx="528">
                  <c:v>1.79773557186126</c:v>
                </c:pt>
                <c:pt idx="529">
                  <c:v>7.7987761497497496</c:v>
                </c:pt>
                <c:pt idx="530">
                  <c:v>7.1329827308654696</c:v>
                </c:pt>
                <c:pt idx="531">
                  <c:v>1.6308616399764999</c:v>
                </c:pt>
                <c:pt idx="532">
                  <c:v>3.4962120056152299</c:v>
                </c:pt>
                <c:pt idx="533">
                  <c:v>13.6346130371093</c:v>
                </c:pt>
                <c:pt idx="534">
                  <c:v>7.8788604736328098</c:v>
                </c:pt>
                <c:pt idx="535">
                  <c:v>0.82511109113693204</c:v>
                </c:pt>
                <c:pt idx="536">
                  <c:v>6.66489458084106</c:v>
                </c:pt>
                <c:pt idx="537">
                  <c:v>7.91784620285034</c:v>
                </c:pt>
                <c:pt idx="538">
                  <c:v>1.8393985033035201</c:v>
                </c:pt>
                <c:pt idx="539">
                  <c:v>2.2030563354492099</c:v>
                </c:pt>
                <c:pt idx="540">
                  <c:v>1.7832832336425699</c:v>
                </c:pt>
                <c:pt idx="541">
                  <c:v>1.6423965692520099</c:v>
                </c:pt>
                <c:pt idx="542">
                  <c:v>1.38958239555358</c:v>
                </c:pt>
                <c:pt idx="543">
                  <c:v>5.9519467353820801</c:v>
                </c:pt>
                <c:pt idx="544">
                  <c:v>1.6107249259948699</c:v>
                </c:pt>
                <c:pt idx="545">
                  <c:v>1.5459228754043499</c:v>
                </c:pt>
                <c:pt idx="546">
                  <c:v>7.9455294609069798</c:v>
                </c:pt>
                <c:pt idx="547">
                  <c:v>1.29387402534484</c:v>
                </c:pt>
                <c:pt idx="548">
                  <c:v>7.9455294609069798</c:v>
                </c:pt>
                <c:pt idx="549">
                  <c:v>1.4673484563827499</c:v>
                </c:pt>
                <c:pt idx="550">
                  <c:v>1.8393985033035201</c:v>
                </c:pt>
                <c:pt idx="551">
                  <c:v>1.5921972990036</c:v>
                </c:pt>
                <c:pt idx="552">
                  <c:v>7.8788604736328098</c:v>
                </c:pt>
                <c:pt idx="553">
                  <c:v>2.8769860267639098</c:v>
                </c:pt>
                <c:pt idx="554">
                  <c:v>1.6107249259948699</c:v>
                </c:pt>
                <c:pt idx="555">
                  <c:v>8.9746904373168892</c:v>
                </c:pt>
                <c:pt idx="556">
                  <c:v>8.991455078125</c:v>
                </c:pt>
                <c:pt idx="557">
                  <c:v>9.1196737289428693</c:v>
                </c:pt>
                <c:pt idx="558">
                  <c:v>8.3882789611816406</c:v>
                </c:pt>
                <c:pt idx="559">
                  <c:v>1.43296706676483</c:v>
                </c:pt>
                <c:pt idx="560">
                  <c:v>6.8016548156738201</c:v>
                </c:pt>
                <c:pt idx="561">
                  <c:v>5.10261726379394</c:v>
                </c:pt>
                <c:pt idx="562">
                  <c:v>7.6694521903991699</c:v>
                </c:pt>
                <c:pt idx="563">
                  <c:v>8.9422369003295898</c:v>
                </c:pt>
                <c:pt idx="564">
                  <c:v>3.0007686614990199</c:v>
                </c:pt>
                <c:pt idx="565">
                  <c:v>7.9915103912353498</c:v>
                </c:pt>
                <c:pt idx="566">
                  <c:v>8.7465009689331001</c:v>
                </c:pt>
                <c:pt idx="567">
                  <c:v>9.0221338272094709</c:v>
                </c:pt>
                <c:pt idx="568">
                  <c:v>5.1429700851440403</c:v>
                </c:pt>
                <c:pt idx="569">
                  <c:v>9.1827297210693306</c:v>
                </c:pt>
                <c:pt idx="570">
                  <c:v>8.8877162933349592</c:v>
                </c:pt>
                <c:pt idx="571">
                  <c:v>6.1410560607910103</c:v>
                </c:pt>
                <c:pt idx="572">
                  <c:v>8.0052700042724592</c:v>
                </c:pt>
                <c:pt idx="573">
                  <c:v>6.1410560607910103</c:v>
                </c:pt>
                <c:pt idx="574">
                  <c:v>8.2973775863647408</c:v>
                </c:pt>
                <c:pt idx="575">
                  <c:v>3.0007686614990199</c:v>
                </c:pt>
                <c:pt idx="576">
                  <c:v>9.2008342742919904</c:v>
                </c:pt>
                <c:pt idx="577">
                  <c:v>11.508115768432599</c:v>
                </c:pt>
                <c:pt idx="578">
                  <c:v>11.980282783508301</c:v>
                </c:pt>
                <c:pt idx="579">
                  <c:v>9.1827297210693306</c:v>
                </c:pt>
                <c:pt idx="580">
                  <c:v>10.106848716735801</c:v>
                </c:pt>
                <c:pt idx="581">
                  <c:v>8.1895122528076101</c:v>
                </c:pt>
                <c:pt idx="582">
                  <c:v>10.9138088226318</c:v>
                </c:pt>
                <c:pt idx="583">
                  <c:v>9.5856122970581001</c:v>
                </c:pt>
                <c:pt idx="584">
                  <c:v>1.20566046237945</c:v>
                </c:pt>
                <c:pt idx="585">
                  <c:v>8.2237091064453107</c:v>
                </c:pt>
                <c:pt idx="586">
                  <c:v>6.7471776008605904</c:v>
                </c:pt>
                <c:pt idx="587">
                  <c:v>2.6023967266082701</c:v>
                </c:pt>
                <c:pt idx="588">
                  <c:v>11.3989095687866</c:v>
                </c:pt>
                <c:pt idx="589">
                  <c:v>8.1678800582885707</c:v>
                </c:pt>
                <c:pt idx="590">
                  <c:v>3.83822417259216</c:v>
                </c:pt>
                <c:pt idx="591">
                  <c:v>5.9495677947998002</c:v>
                </c:pt>
                <c:pt idx="592">
                  <c:v>7.2502455711364702</c:v>
                </c:pt>
                <c:pt idx="593">
                  <c:v>1.5307967662811199</c:v>
                </c:pt>
                <c:pt idx="594">
                  <c:v>6.69502401351928</c:v>
                </c:pt>
                <c:pt idx="595">
                  <c:v>11.387583732604901</c:v>
                </c:pt>
                <c:pt idx="596">
                  <c:v>7.5874919891357404</c:v>
                </c:pt>
                <c:pt idx="597">
                  <c:v>7.2808408737182599</c:v>
                </c:pt>
                <c:pt idx="598">
                  <c:v>7.5874919891357404</c:v>
                </c:pt>
                <c:pt idx="599">
                  <c:v>5.0993347167968697</c:v>
                </c:pt>
                <c:pt idx="600">
                  <c:v>1.8323326110839799</c:v>
                </c:pt>
                <c:pt idx="601">
                  <c:v>4.1224851608276296</c:v>
                </c:pt>
                <c:pt idx="602">
                  <c:v>13.932120323181101</c:v>
                </c:pt>
                <c:pt idx="603">
                  <c:v>14.1363019943237</c:v>
                </c:pt>
                <c:pt idx="604">
                  <c:v>6.69502401351928</c:v>
                </c:pt>
                <c:pt idx="605">
                  <c:v>10.094141960144</c:v>
                </c:pt>
                <c:pt idx="606">
                  <c:v>5.8137545585632298</c:v>
                </c:pt>
                <c:pt idx="607">
                  <c:v>9.4223375320434499</c:v>
                </c:pt>
                <c:pt idx="608">
                  <c:v>1.35323143005371</c:v>
                </c:pt>
                <c:pt idx="609">
                  <c:v>8.2329645156860298</c:v>
                </c:pt>
                <c:pt idx="610">
                  <c:v>1.05418920516967</c:v>
                </c:pt>
                <c:pt idx="611">
                  <c:v>9.67584133148193</c:v>
                </c:pt>
                <c:pt idx="612">
                  <c:v>4.9381327629089302</c:v>
                </c:pt>
                <c:pt idx="613">
                  <c:v>4.1816511154174796</c:v>
                </c:pt>
                <c:pt idx="614">
                  <c:v>16.621168136596602</c:v>
                </c:pt>
                <c:pt idx="615">
                  <c:v>1.21443915367126</c:v>
                </c:pt>
                <c:pt idx="616">
                  <c:v>6.5296816825866699</c:v>
                </c:pt>
                <c:pt idx="617">
                  <c:v>5.2854447364807102</c:v>
                </c:pt>
                <c:pt idx="618">
                  <c:v>7.1493721008300701</c:v>
                </c:pt>
                <c:pt idx="619">
                  <c:v>8.4252290725708008</c:v>
                </c:pt>
                <c:pt idx="620">
                  <c:v>6.1933360099792401</c:v>
                </c:pt>
                <c:pt idx="621">
                  <c:v>1.58504951000213</c:v>
                </c:pt>
                <c:pt idx="622">
                  <c:v>8.3604640960693306</c:v>
                </c:pt>
                <c:pt idx="623">
                  <c:v>6.6687078475952104</c:v>
                </c:pt>
                <c:pt idx="624">
                  <c:v>8.3604640960693306</c:v>
                </c:pt>
                <c:pt idx="625">
                  <c:v>4.6923890113830504</c:v>
                </c:pt>
                <c:pt idx="626">
                  <c:v>1.40159571170806</c:v>
                </c:pt>
                <c:pt idx="627">
                  <c:v>4.8247537612915004</c:v>
                </c:pt>
                <c:pt idx="628">
                  <c:v>9.9910593032836896</c:v>
                </c:pt>
                <c:pt idx="629">
                  <c:v>16.430128097534102</c:v>
                </c:pt>
                <c:pt idx="630">
                  <c:v>6.1933360099792401</c:v>
                </c:pt>
                <c:pt idx="631">
                  <c:v>9.2600746154785103</c:v>
                </c:pt>
                <c:pt idx="632">
                  <c:v>6.1048650741577104</c:v>
                </c:pt>
                <c:pt idx="633">
                  <c:v>1.8120853900909399</c:v>
                </c:pt>
                <c:pt idx="634">
                  <c:v>2.69401907920837</c:v>
                </c:pt>
                <c:pt idx="635">
                  <c:v>1.6770482063293399</c:v>
                </c:pt>
                <c:pt idx="636">
                  <c:v>8.9957847595214808</c:v>
                </c:pt>
                <c:pt idx="637">
                  <c:v>23.963567733764599</c:v>
                </c:pt>
                <c:pt idx="638">
                  <c:v>3.2531478404998699</c:v>
                </c:pt>
                <c:pt idx="639">
                  <c:v>14.5303754806518</c:v>
                </c:pt>
                <c:pt idx="640">
                  <c:v>8.62054443359375</c:v>
                </c:pt>
                <c:pt idx="641">
                  <c:v>6.9490380287170401</c:v>
                </c:pt>
                <c:pt idx="642">
                  <c:v>1.6297031641006401</c:v>
                </c:pt>
                <c:pt idx="643">
                  <c:v>7.4560227394104004</c:v>
                </c:pt>
                <c:pt idx="644">
                  <c:v>8.7335767745971609</c:v>
                </c:pt>
                <c:pt idx="645">
                  <c:v>6.5946993827819798</c:v>
                </c:pt>
                <c:pt idx="646">
                  <c:v>7.6678657531738201</c:v>
                </c:pt>
                <c:pt idx="647">
                  <c:v>8.0483026504516602</c:v>
                </c:pt>
                <c:pt idx="648">
                  <c:v>7.2961292266845703</c:v>
                </c:pt>
                <c:pt idx="649">
                  <c:v>8.0483026504516602</c:v>
                </c:pt>
                <c:pt idx="650">
                  <c:v>4.17600393295288</c:v>
                </c:pt>
                <c:pt idx="651">
                  <c:v>4.9242620468139604</c:v>
                </c:pt>
                <c:pt idx="652">
                  <c:v>1.56268298625946</c:v>
                </c:pt>
                <c:pt idx="653">
                  <c:v>10.8751211166381</c:v>
                </c:pt>
                <c:pt idx="654">
                  <c:v>14.057781219482401</c:v>
                </c:pt>
                <c:pt idx="655">
                  <c:v>6.5946993827819798</c:v>
                </c:pt>
                <c:pt idx="656">
                  <c:v>10.710828781127899</c:v>
                </c:pt>
                <c:pt idx="657">
                  <c:v>11.668881416320801</c:v>
                </c:pt>
                <c:pt idx="658">
                  <c:v>11.4010372161865</c:v>
                </c:pt>
                <c:pt idx="659">
                  <c:v>2.9791016578674299</c:v>
                </c:pt>
                <c:pt idx="660">
                  <c:v>9.1806859970092702</c:v>
                </c:pt>
                <c:pt idx="661">
                  <c:v>9.4652948379516602</c:v>
                </c:pt>
                <c:pt idx="662">
                  <c:v>10.090248107910099</c:v>
                </c:pt>
                <c:pt idx="663">
                  <c:v>3.7568292617797798</c:v>
                </c:pt>
                <c:pt idx="664">
                  <c:v>11.487968444824199</c:v>
                </c:pt>
                <c:pt idx="665">
                  <c:v>9.1961479187011701</c:v>
                </c:pt>
                <c:pt idx="666">
                  <c:v>1.4546539783477701</c:v>
                </c:pt>
                <c:pt idx="667">
                  <c:v>8.5351753234863192</c:v>
                </c:pt>
                <c:pt idx="668">
                  <c:v>10.2551984786987</c:v>
                </c:pt>
                <c:pt idx="669">
                  <c:v>8.72059822082519</c:v>
                </c:pt>
                <c:pt idx="670">
                  <c:v>12.083269119262599</c:v>
                </c:pt>
                <c:pt idx="671">
                  <c:v>8.7074422836303693</c:v>
                </c:pt>
                <c:pt idx="672">
                  <c:v>8.5685949325561506</c:v>
                </c:pt>
                <c:pt idx="673">
                  <c:v>8.7074422836303693</c:v>
                </c:pt>
                <c:pt idx="674">
                  <c:v>4.3751282691955504</c:v>
                </c:pt>
                <c:pt idx="675">
                  <c:v>2.4823737144470202</c:v>
                </c:pt>
                <c:pt idx="676">
                  <c:v>2.2991409301757799</c:v>
                </c:pt>
                <c:pt idx="677">
                  <c:v>16.1639099121093</c:v>
                </c:pt>
                <c:pt idx="678">
                  <c:v>14.757666587829499</c:v>
                </c:pt>
                <c:pt idx="679">
                  <c:v>8.72059822082519</c:v>
                </c:pt>
                <c:pt idx="680">
                  <c:v>10.8860464096069</c:v>
                </c:pt>
                <c:pt idx="681">
                  <c:v>2.0045404434204102</c:v>
                </c:pt>
                <c:pt idx="682">
                  <c:v>1.98839783668518</c:v>
                </c:pt>
                <c:pt idx="683">
                  <c:v>6.4597063064575098</c:v>
                </c:pt>
                <c:pt idx="684">
                  <c:v>6.6846742630004803</c:v>
                </c:pt>
                <c:pt idx="685">
                  <c:v>7.0751895904540998</c:v>
                </c:pt>
                <c:pt idx="686">
                  <c:v>2.6545729637145898</c:v>
                </c:pt>
                <c:pt idx="687">
                  <c:v>9.6787128448486293</c:v>
                </c:pt>
                <c:pt idx="688">
                  <c:v>7.9162483215331996</c:v>
                </c:pt>
                <c:pt idx="689">
                  <c:v>5.8842024803161603</c:v>
                </c:pt>
                <c:pt idx="690">
                  <c:v>9.4699621200561506</c:v>
                </c:pt>
                <c:pt idx="691">
                  <c:v>6.0176568031311</c:v>
                </c:pt>
                <c:pt idx="692">
                  <c:v>0.86680126190185502</c:v>
                </c:pt>
                <c:pt idx="693">
                  <c:v>7.6228122711181596</c:v>
                </c:pt>
                <c:pt idx="694">
                  <c:v>8.05421543121337</c:v>
                </c:pt>
                <c:pt idx="695">
                  <c:v>2.3324744701385498</c:v>
                </c:pt>
                <c:pt idx="696">
                  <c:v>8.05421543121337</c:v>
                </c:pt>
                <c:pt idx="697">
                  <c:v>6.02587795257568</c:v>
                </c:pt>
                <c:pt idx="698">
                  <c:v>0.537162065505981</c:v>
                </c:pt>
                <c:pt idx="699">
                  <c:v>1.40986132621765</c:v>
                </c:pt>
                <c:pt idx="700">
                  <c:v>9.6009988784790004</c:v>
                </c:pt>
                <c:pt idx="701">
                  <c:v>12.364727973937899</c:v>
                </c:pt>
                <c:pt idx="702">
                  <c:v>0.86680126190185502</c:v>
                </c:pt>
                <c:pt idx="703">
                  <c:v>10.540298461914</c:v>
                </c:pt>
                <c:pt idx="704">
                  <c:v>2.6820476055145201</c:v>
                </c:pt>
                <c:pt idx="705">
                  <c:v>2.0129222869872998</c:v>
                </c:pt>
                <c:pt idx="706">
                  <c:v>3.03240513801574</c:v>
                </c:pt>
                <c:pt idx="707">
                  <c:v>6.9665570259094203</c:v>
                </c:pt>
                <c:pt idx="708">
                  <c:v>7.2480611801147399</c:v>
                </c:pt>
                <c:pt idx="709">
                  <c:v>3.2736387252807599</c:v>
                </c:pt>
                <c:pt idx="710">
                  <c:v>8.5343437194824201</c:v>
                </c:pt>
                <c:pt idx="711">
                  <c:v>9.751708984375</c:v>
                </c:pt>
                <c:pt idx="712">
                  <c:v>6.7936592102050701</c:v>
                </c:pt>
                <c:pt idx="713">
                  <c:v>31.307813644409102</c:v>
                </c:pt>
                <c:pt idx="714">
                  <c:v>7.3721618652343697</c:v>
                </c:pt>
                <c:pt idx="715">
                  <c:v>1.6878190040588299</c:v>
                </c:pt>
                <c:pt idx="716">
                  <c:v>7.5427818298339799</c:v>
                </c:pt>
                <c:pt idx="717">
                  <c:v>9.6906394958496094</c:v>
                </c:pt>
                <c:pt idx="718">
                  <c:v>2.3943531513214098</c:v>
                </c:pt>
                <c:pt idx="719">
                  <c:v>9.6906394958496094</c:v>
                </c:pt>
                <c:pt idx="720">
                  <c:v>10.365006446838301</c:v>
                </c:pt>
                <c:pt idx="721">
                  <c:v>5.4827642440795898</c:v>
                </c:pt>
                <c:pt idx="722">
                  <c:v>1.67398381233215</c:v>
                </c:pt>
                <c:pt idx="723">
                  <c:v>10.257627487182599</c:v>
                </c:pt>
                <c:pt idx="724">
                  <c:v>12.5385122299194</c:v>
                </c:pt>
                <c:pt idx="725">
                  <c:v>1.6878190040588299</c:v>
                </c:pt>
                <c:pt idx="726">
                  <c:v>9.0588026046752894</c:v>
                </c:pt>
                <c:pt idx="727">
                  <c:v>2.5279781818389799</c:v>
                </c:pt>
                <c:pt idx="728">
                  <c:v>1.97333860397338</c:v>
                </c:pt>
                <c:pt idx="729">
                  <c:v>1.9041730165481501</c:v>
                </c:pt>
                <c:pt idx="730">
                  <c:v>6.6568508148193297</c:v>
                </c:pt>
                <c:pt idx="731">
                  <c:v>7.3730969429016104</c:v>
                </c:pt>
                <c:pt idx="732">
                  <c:v>2.3607764244079501</c:v>
                </c:pt>
                <c:pt idx="733">
                  <c:v>14.7776737213134</c:v>
                </c:pt>
                <c:pt idx="734">
                  <c:v>7.5052571296691797</c:v>
                </c:pt>
                <c:pt idx="735">
                  <c:v>5.5857505798339799</c:v>
                </c:pt>
                <c:pt idx="736">
                  <c:v>1.9768768548965401</c:v>
                </c:pt>
                <c:pt idx="737">
                  <c:v>6.4937653541564897</c:v>
                </c:pt>
                <c:pt idx="738">
                  <c:v>1.17747414112091</c:v>
                </c:pt>
                <c:pt idx="739">
                  <c:v>7.4998693466186497</c:v>
                </c:pt>
                <c:pt idx="740">
                  <c:v>7.8186111450195304</c:v>
                </c:pt>
                <c:pt idx="741">
                  <c:v>2.3571827411651598</c:v>
                </c:pt>
                <c:pt idx="742">
                  <c:v>7.8186111450195304</c:v>
                </c:pt>
                <c:pt idx="743">
                  <c:v>6.0612602233886701</c:v>
                </c:pt>
                <c:pt idx="744">
                  <c:v>1.8033683300018299</c:v>
                </c:pt>
                <c:pt idx="745">
                  <c:v>1.64751636981964</c:v>
                </c:pt>
                <c:pt idx="746">
                  <c:v>19.702392578125</c:v>
                </c:pt>
                <c:pt idx="747">
                  <c:v>12.1077680587768</c:v>
                </c:pt>
                <c:pt idx="748">
                  <c:v>1.17747414112091</c:v>
                </c:pt>
                <c:pt idx="749">
                  <c:v>10.8251333236694</c:v>
                </c:pt>
                <c:pt idx="750">
                  <c:v>2.35242748260498</c:v>
                </c:pt>
                <c:pt idx="751">
                  <c:v>6.4201350212097097</c:v>
                </c:pt>
                <c:pt idx="752">
                  <c:v>10.3080291748046</c:v>
                </c:pt>
                <c:pt idx="753">
                  <c:v>1.4050275087356501</c:v>
                </c:pt>
                <c:pt idx="754">
                  <c:v>6.0643682479858398</c:v>
                </c:pt>
                <c:pt idx="755">
                  <c:v>11.984264373779199</c:v>
                </c:pt>
                <c:pt idx="756">
                  <c:v>4.8149294853210396</c:v>
                </c:pt>
                <c:pt idx="757">
                  <c:v>8.7530603408813406</c:v>
                </c:pt>
                <c:pt idx="758">
                  <c:v>13.0191936492919</c:v>
                </c:pt>
                <c:pt idx="759">
                  <c:v>1.19803750514984</c:v>
                </c:pt>
                <c:pt idx="760">
                  <c:v>11.350638389587401</c:v>
                </c:pt>
                <c:pt idx="761">
                  <c:v>1.3705583810806199</c:v>
                </c:pt>
                <c:pt idx="762">
                  <c:v>1.3320519924163801</c:v>
                </c:pt>
                <c:pt idx="763">
                  <c:v>1.03907966613769</c:v>
                </c:pt>
                <c:pt idx="764">
                  <c:v>13.1827936172485</c:v>
                </c:pt>
                <c:pt idx="765">
                  <c:v>5.3507814407348597</c:v>
                </c:pt>
                <c:pt idx="766">
                  <c:v>13.1827936172485</c:v>
                </c:pt>
                <c:pt idx="767">
                  <c:v>10.861111640930099</c:v>
                </c:pt>
                <c:pt idx="768">
                  <c:v>1.62991118431091</c:v>
                </c:pt>
                <c:pt idx="769">
                  <c:v>6.7108516693115199</c:v>
                </c:pt>
                <c:pt idx="770">
                  <c:v>7.7206921577453604</c:v>
                </c:pt>
                <c:pt idx="771">
                  <c:v>12.3062477111816</c:v>
                </c:pt>
                <c:pt idx="772">
                  <c:v>1.3320519924163801</c:v>
                </c:pt>
                <c:pt idx="773">
                  <c:v>8.7340192794799805</c:v>
                </c:pt>
                <c:pt idx="774">
                  <c:v>5.5820212364196697</c:v>
                </c:pt>
                <c:pt idx="775">
                  <c:v>1.4088943004608101</c:v>
                </c:pt>
                <c:pt idx="776">
                  <c:v>3.7150645256042401</c:v>
                </c:pt>
                <c:pt idx="777">
                  <c:v>1.3506497144698999</c:v>
                </c:pt>
                <c:pt idx="778">
                  <c:v>8.43611335754394</c:v>
                </c:pt>
                <c:pt idx="779">
                  <c:v>8.3093376159667898</c:v>
                </c:pt>
                <c:pt idx="780">
                  <c:v>4.3512010574340803</c:v>
                </c:pt>
                <c:pt idx="781">
                  <c:v>11.920570373535099</c:v>
                </c:pt>
                <c:pt idx="782">
                  <c:v>8.713134765625</c:v>
                </c:pt>
                <c:pt idx="783">
                  <c:v>7.0126590728759703</c:v>
                </c:pt>
                <c:pt idx="784">
                  <c:v>7.6009101867675701</c:v>
                </c:pt>
                <c:pt idx="785">
                  <c:v>7.6191668510437003</c:v>
                </c:pt>
                <c:pt idx="786">
                  <c:v>11.7060384750366</c:v>
                </c:pt>
                <c:pt idx="787">
                  <c:v>6.8698453903198198</c:v>
                </c:pt>
                <c:pt idx="788">
                  <c:v>11.5657548904418</c:v>
                </c:pt>
                <c:pt idx="789">
                  <c:v>8.56007480621337</c:v>
                </c:pt>
                <c:pt idx="790">
                  <c:v>6.8662967681884703</c:v>
                </c:pt>
                <c:pt idx="791">
                  <c:v>8.56007480621337</c:v>
                </c:pt>
                <c:pt idx="792">
                  <c:v>8.91082763671875</c:v>
                </c:pt>
                <c:pt idx="793">
                  <c:v>6.1614427566528303</c:v>
                </c:pt>
                <c:pt idx="794">
                  <c:v>4.9115533828735298</c:v>
                </c:pt>
                <c:pt idx="795">
                  <c:v>11.7906398773193</c:v>
                </c:pt>
                <c:pt idx="796">
                  <c:v>17.589204788208001</c:v>
                </c:pt>
                <c:pt idx="797">
                  <c:v>6.8698453903198198</c:v>
                </c:pt>
                <c:pt idx="798">
                  <c:v>1.4795675277709901</c:v>
                </c:pt>
                <c:pt idx="799">
                  <c:v>4.5566515922546298</c:v>
                </c:pt>
                <c:pt idx="800">
                  <c:v>10.799603462219199</c:v>
                </c:pt>
                <c:pt idx="801">
                  <c:v>10.229233741760201</c:v>
                </c:pt>
                <c:pt idx="802">
                  <c:v>2.1359493732452299</c:v>
                </c:pt>
                <c:pt idx="803">
                  <c:v>9.5718097686767507</c:v>
                </c:pt>
                <c:pt idx="804">
                  <c:v>3.2723116874694802</c:v>
                </c:pt>
                <c:pt idx="805">
                  <c:v>7.4910082817077601</c:v>
                </c:pt>
                <c:pt idx="806">
                  <c:v>12.774375915527299</c:v>
                </c:pt>
                <c:pt idx="807">
                  <c:v>0.90785998106002797</c:v>
                </c:pt>
                <c:pt idx="808">
                  <c:v>5.5654711723327601</c:v>
                </c:pt>
                <c:pt idx="809">
                  <c:v>12.2152509689331</c:v>
                </c:pt>
                <c:pt idx="810">
                  <c:v>2.0357649326324401</c:v>
                </c:pt>
                <c:pt idx="811">
                  <c:v>1.4023193120956401</c:v>
                </c:pt>
                <c:pt idx="812">
                  <c:v>2.9116578102111799</c:v>
                </c:pt>
                <c:pt idx="813">
                  <c:v>5.9665336608886701</c:v>
                </c:pt>
                <c:pt idx="814">
                  <c:v>7.2942395210266104</c:v>
                </c:pt>
                <c:pt idx="815">
                  <c:v>5.9665336608886701</c:v>
                </c:pt>
                <c:pt idx="816">
                  <c:v>6.1999225616454998</c:v>
                </c:pt>
                <c:pt idx="817">
                  <c:v>5.6368303298950098</c:v>
                </c:pt>
                <c:pt idx="818">
                  <c:v>9.6334486007690394</c:v>
                </c:pt>
                <c:pt idx="819">
                  <c:v>8.6609554290771396</c:v>
                </c:pt>
                <c:pt idx="820">
                  <c:v>11.7724390029907</c:v>
                </c:pt>
                <c:pt idx="821">
                  <c:v>1.4023193120956401</c:v>
                </c:pt>
                <c:pt idx="822">
                  <c:v>2.8728709220886199</c:v>
                </c:pt>
                <c:pt idx="823">
                  <c:v>2.5078871250152499</c:v>
                </c:pt>
                <c:pt idx="824">
                  <c:v>6.6027016639709402</c:v>
                </c:pt>
                <c:pt idx="825">
                  <c:v>5.86010313034057</c:v>
                </c:pt>
                <c:pt idx="826">
                  <c:v>1.73448610305786</c:v>
                </c:pt>
                <c:pt idx="827">
                  <c:v>9.5847539901733398</c:v>
                </c:pt>
                <c:pt idx="828">
                  <c:v>4.0556211471557599</c:v>
                </c:pt>
                <c:pt idx="829">
                  <c:v>7.7887220382690403</c:v>
                </c:pt>
                <c:pt idx="830">
                  <c:v>12.6890211105346</c:v>
                </c:pt>
                <c:pt idx="831">
                  <c:v>0.95440238714218095</c:v>
                </c:pt>
                <c:pt idx="832">
                  <c:v>5.5008354187011701</c:v>
                </c:pt>
                <c:pt idx="833">
                  <c:v>13.1886882781982</c:v>
                </c:pt>
                <c:pt idx="834">
                  <c:v>2.02430963516235</c:v>
                </c:pt>
                <c:pt idx="835">
                  <c:v>2.9492597579956001</c:v>
                </c:pt>
                <c:pt idx="836">
                  <c:v>2.83085036277771</c:v>
                </c:pt>
                <c:pt idx="837">
                  <c:v>12.8577518463134</c:v>
                </c:pt>
                <c:pt idx="838">
                  <c:v>8.2837009429931605</c:v>
                </c:pt>
                <c:pt idx="839">
                  <c:v>12.8577518463134</c:v>
                </c:pt>
                <c:pt idx="840">
                  <c:v>13.8520002365112</c:v>
                </c:pt>
                <c:pt idx="841">
                  <c:v>1.09918797016143</c:v>
                </c:pt>
                <c:pt idx="842">
                  <c:v>2.4402053356170601</c:v>
                </c:pt>
                <c:pt idx="843">
                  <c:v>7.7574381828308097</c:v>
                </c:pt>
                <c:pt idx="844">
                  <c:v>13.902590751647899</c:v>
                </c:pt>
                <c:pt idx="845">
                  <c:v>2.9492597579956001</c:v>
                </c:pt>
                <c:pt idx="846">
                  <c:v>1.85291743278503</c:v>
                </c:pt>
                <c:pt idx="847">
                  <c:v>5.9238252639770499</c:v>
                </c:pt>
                <c:pt idx="848">
                  <c:v>10.907477378845201</c:v>
                </c:pt>
                <c:pt idx="849">
                  <c:v>11.2269220352172</c:v>
                </c:pt>
                <c:pt idx="850">
                  <c:v>1.6503279209136901</c:v>
                </c:pt>
                <c:pt idx="851">
                  <c:v>9.7576684951782209</c:v>
                </c:pt>
                <c:pt idx="852">
                  <c:v>5.9950509071350098</c:v>
                </c:pt>
                <c:pt idx="853">
                  <c:v>7.1008577346801696</c:v>
                </c:pt>
                <c:pt idx="854">
                  <c:v>11.2488794326782</c:v>
                </c:pt>
                <c:pt idx="855">
                  <c:v>1.2048236131668</c:v>
                </c:pt>
                <c:pt idx="856">
                  <c:v>7.3941226005554199</c:v>
                </c:pt>
                <c:pt idx="857">
                  <c:v>12.5964746475219</c:v>
                </c:pt>
                <c:pt idx="858">
                  <c:v>1.30188620090484</c:v>
                </c:pt>
                <c:pt idx="859">
                  <c:v>3.1870491504669101</c:v>
                </c:pt>
                <c:pt idx="860">
                  <c:v>13.7203063964843</c:v>
                </c:pt>
                <c:pt idx="861">
                  <c:v>13.063896179199199</c:v>
                </c:pt>
                <c:pt idx="862">
                  <c:v>7.4794459342956499</c:v>
                </c:pt>
                <c:pt idx="863">
                  <c:v>13.063896179199199</c:v>
                </c:pt>
                <c:pt idx="864">
                  <c:v>1.21053349971771</c:v>
                </c:pt>
                <c:pt idx="865">
                  <c:v>1.5629016160964899</c:v>
                </c:pt>
                <c:pt idx="866">
                  <c:v>1.4843102693557699</c:v>
                </c:pt>
                <c:pt idx="867">
                  <c:v>11.455679893493601</c:v>
                </c:pt>
                <c:pt idx="868">
                  <c:v>13.5504941940307</c:v>
                </c:pt>
                <c:pt idx="869">
                  <c:v>3.1870491504669101</c:v>
                </c:pt>
                <c:pt idx="870">
                  <c:v>1.4266600608825599</c:v>
                </c:pt>
                <c:pt idx="871">
                  <c:v>4.8877010345458896</c:v>
                </c:pt>
                <c:pt idx="872">
                  <c:v>7.78104400634765</c:v>
                </c:pt>
                <c:pt idx="873">
                  <c:v>10.7315063476562</c:v>
                </c:pt>
                <c:pt idx="874">
                  <c:v>1.9708390235900799</c:v>
                </c:pt>
                <c:pt idx="875">
                  <c:v>6.5596199035644496</c:v>
                </c:pt>
                <c:pt idx="876">
                  <c:v>7.9824008941650302</c:v>
                </c:pt>
                <c:pt idx="877">
                  <c:v>7.2862787246704102</c:v>
                </c:pt>
                <c:pt idx="878">
                  <c:v>47.126838684082003</c:v>
                </c:pt>
                <c:pt idx="879">
                  <c:v>1.73024010658264</c:v>
                </c:pt>
                <c:pt idx="880">
                  <c:v>8.5053157806396396</c:v>
                </c:pt>
                <c:pt idx="881">
                  <c:v>11.119346618652299</c:v>
                </c:pt>
                <c:pt idx="882">
                  <c:v>1.7223137617111199</c:v>
                </c:pt>
                <c:pt idx="883">
                  <c:v>1.51225662231445</c:v>
                </c:pt>
                <c:pt idx="884">
                  <c:v>2.84592080116271</c:v>
                </c:pt>
                <c:pt idx="885">
                  <c:v>2.2582356929778999</c:v>
                </c:pt>
                <c:pt idx="886">
                  <c:v>6.6247906684875399</c:v>
                </c:pt>
                <c:pt idx="887">
                  <c:v>2.2582356929778999</c:v>
                </c:pt>
                <c:pt idx="888">
                  <c:v>12.1588220596313</c:v>
                </c:pt>
                <c:pt idx="889">
                  <c:v>1.85225677490234</c:v>
                </c:pt>
                <c:pt idx="890">
                  <c:v>9.4881772994995099</c:v>
                </c:pt>
                <c:pt idx="891">
                  <c:v>6.7929196357726997</c:v>
                </c:pt>
                <c:pt idx="892">
                  <c:v>17.2887649536132</c:v>
                </c:pt>
                <c:pt idx="893">
                  <c:v>1.51225662231445</c:v>
                </c:pt>
                <c:pt idx="894">
                  <c:v>9.56672859191894</c:v>
                </c:pt>
                <c:pt idx="895">
                  <c:v>3.1590206623077299</c:v>
                </c:pt>
                <c:pt idx="896">
                  <c:v>10.0888624191284</c:v>
                </c:pt>
                <c:pt idx="897">
                  <c:v>10.4647512435913</c:v>
                </c:pt>
                <c:pt idx="898">
                  <c:v>11.1994619369506</c:v>
                </c:pt>
                <c:pt idx="899">
                  <c:v>1.33785235881805</c:v>
                </c:pt>
                <c:pt idx="900">
                  <c:v>7.8428430557250897</c:v>
                </c:pt>
                <c:pt idx="901">
                  <c:v>12.059185028076101</c:v>
                </c:pt>
                <c:pt idx="902">
                  <c:v>8.8198089599609304</c:v>
                </c:pt>
                <c:pt idx="903">
                  <c:v>16.375282287597599</c:v>
                </c:pt>
                <c:pt idx="904">
                  <c:v>2.8174579143524099</c:v>
                </c:pt>
                <c:pt idx="905">
                  <c:v>10.356742858886699</c:v>
                </c:pt>
                <c:pt idx="906">
                  <c:v>7.0484490394592196</c:v>
                </c:pt>
                <c:pt idx="907">
                  <c:v>4.8018455505370996</c:v>
                </c:pt>
                <c:pt idx="908">
                  <c:v>1.73711597919464</c:v>
                </c:pt>
                <c:pt idx="909">
                  <c:v>3.4575629234313898</c:v>
                </c:pt>
                <c:pt idx="910">
                  <c:v>6.3967018127441397</c:v>
                </c:pt>
                <c:pt idx="911">
                  <c:v>7.0704998970031703</c:v>
                </c:pt>
                <c:pt idx="912">
                  <c:v>6.3967018127441397</c:v>
                </c:pt>
                <c:pt idx="913">
                  <c:v>2.2555346488952601</c:v>
                </c:pt>
                <c:pt idx="914">
                  <c:v>10.248643875121999</c:v>
                </c:pt>
                <c:pt idx="915">
                  <c:v>9.0681409835815394</c:v>
                </c:pt>
                <c:pt idx="916">
                  <c:v>9.6692008972167898</c:v>
                </c:pt>
                <c:pt idx="917">
                  <c:v>11.671113967895501</c:v>
                </c:pt>
                <c:pt idx="918">
                  <c:v>1.73711597919464</c:v>
                </c:pt>
                <c:pt idx="919">
                  <c:v>6.9782176017761204</c:v>
                </c:pt>
                <c:pt idx="920">
                  <c:v>3.4039447307586599</c:v>
                </c:pt>
                <c:pt idx="921">
                  <c:v>3.9056754112243599</c:v>
                </c:pt>
                <c:pt idx="922">
                  <c:v>6.7354412078857404</c:v>
                </c:pt>
                <c:pt idx="923">
                  <c:v>3.0754244327545099</c:v>
                </c:pt>
                <c:pt idx="924">
                  <c:v>5.5796375274658203</c:v>
                </c:pt>
                <c:pt idx="925">
                  <c:v>6.0641527175903303</c:v>
                </c:pt>
                <c:pt idx="926">
                  <c:v>5.1764764785766602</c:v>
                </c:pt>
                <c:pt idx="927">
                  <c:v>7.5469036102294904</c:v>
                </c:pt>
                <c:pt idx="928">
                  <c:v>2.5680401325225799</c:v>
                </c:pt>
                <c:pt idx="929">
                  <c:v>8.6272335052490199</c:v>
                </c:pt>
                <c:pt idx="930">
                  <c:v>4.2333097457885698</c:v>
                </c:pt>
                <c:pt idx="931">
                  <c:v>1.10275650024414</c:v>
                </c:pt>
                <c:pt idx="932">
                  <c:v>4.3889837265014604</c:v>
                </c:pt>
                <c:pt idx="933">
                  <c:v>8.4267959594726491</c:v>
                </c:pt>
                <c:pt idx="934">
                  <c:v>4.8224115371704102</c:v>
                </c:pt>
                <c:pt idx="935">
                  <c:v>8.4267959594726491</c:v>
                </c:pt>
                <c:pt idx="936">
                  <c:v>8.3302640914916992</c:v>
                </c:pt>
                <c:pt idx="937">
                  <c:v>5.52837657928466</c:v>
                </c:pt>
                <c:pt idx="938">
                  <c:v>8.5611009597778303</c:v>
                </c:pt>
                <c:pt idx="939">
                  <c:v>11.18989944458</c:v>
                </c:pt>
                <c:pt idx="940">
                  <c:v>1.10275650024414</c:v>
                </c:pt>
                <c:pt idx="941">
                  <c:v>10.219072341918899</c:v>
                </c:pt>
                <c:pt idx="942">
                  <c:v>5.3683404922485298</c:v>
                </c:pt>
                <c:pt idx="943">
                  <c:v>14.2523183822631</c:v>
                </c:pt>
                <c:pt idx="944">
                  <c:v>12.0442790985107</c:v>
                </c:pt>
                <c:pt idx="945">
                  <c:v>9.4973793029785103</c:v>
                </c:pt>
                <c:pt idx="946">
                  <c:v>1.2955586910247801</c:v>
                </c:pt>
                <c:pt idx="947">
                  <c:v>8.6502656936645508</c:v>
                </c:pt>
                <c:pt idx="948">
                  <c:v>2.3238530158996502</c:v>
                </c:pt>
                <c:pt idx="949">
                  <c:v>5.3736391067504803</c:v>
                </c:pt>
                <c:pt idx="950">
                  <c:v>15.3768253326416</c:v>
                </c:pt>
                <c:pt idx="951">
                  <c:v>1.1711441278457599</c:v>
                </c:pt>
                <c:pt idx="952">
                  <c:v>1.8538740873336701</c:v>
                </c:pt>
                <c:pt idx="953">
                  <c:v>9.5096197128295898</c:v>
                </c:pt>
                <c:pt idx="954">
                  <c:v>1.02711153030395</c:v>
                </c:pt>
                <c:pt idx="955">
                  <c:v>1.2847541570663401</c:v>
                </c:pt>
                <c:pt idx="956">
                  <c:v>6.6054558753967196</c:v>
                </c:pt>
                <c:pt idx="957">
                  <c:v>11.9598951339721</c:v>
                </c:pt>
                <c:pt idx="958">
                  <c:v>6.0529499053954998</c:v>
                </c:pt>
                <c:pt idx="959">
                  <c:v>11.9598951339721</c:v>
                </c:pt>
                <c:pt idx="960">
                  <c:v>11.7205276489257</c:v>
                </c:pt>
                <c:pt idx="961">
                  <c:v>3.0171024799346902</c:v>
                </c:pt>
                <c:pt idx="962">
                  <c:v>7.7870697975158603</c:v>
                </c:pt>
                <c:pt idx="963">
                  <c:v>7.6717057228088299</c:v>
                </c:pt>
                <c:pt idx="964">
                  <c:v>16.943120956420898</c:v>
                </c:pt>
                <c:pt idx="965">
                  <c:v>1.2847541570663401</c:v>
                </c:pt>
                <c:pt idx="966">
                  <c:v>5.6406793594360298</c:v>
                </c:pt>
                <c:pt idx="967">
                  <c:v>6.7096080780029297</c:v>
                </c:pt>
                <c:pt idx="968">
                  <c:v>8.8739194869995099</c:v>
                </c:pt>
                <c:pt idx="969">
                  <c:v>4.7665777206420898</c:v>
                </c:pt>
                <c:pt idx="970">
                  <c:v>4.6180067062377903</c:v>
                </c:pt>
                <c:pt idx="971">
                  <c:v>5.6282143592834402</c:v>
                </c:pt>
                <c:pt idx="972">
                  <c:v>6.1975526809692303</c:v>
                </c:pt>
                <c:pt idx="973">
                  <c:v>2.8127360343933101</c:v>
                </c:pt>
                <c:pt idx="974">
                  <c:v>52.793220520019503</c:v>
                </c:pt>
                <c:pt idx="975">
                  <c:v>6.6915144920349103</c:v>
                </c:pt>
                <c:pt idx="976">
                  <c:v>4.5671634674072203</c:v>
                </c:pt>
                <c:pt idx="977">
                  <c:v>6.0006084442138601</c:v>
                </c:pt>
                <c:pt idx="978">
                  <c:v>1.3342751264572099</c:v>
                </c:pt>
                <c:pt idx="979">
                  <c:v>6.4382605552673304</c:v>
                </c:pt>
                <c:pt idx="980">
                  <c:v>0.61950641870498602</c:v>
                </c:pt>
                <c:pt idx="981">
                  <c:v>7.8035874366760201</c:v>
                </c:pt>
                <c:pt idx="982">
                  <c:v>6.1704015731811497</c:v>
                </c:pt>
                <c:pt idx="983">
                  <c:v>7.13746881484985</c:v>
                </c:pt>
                <c:pt idx="984">
                  <c:v>6.1704015731811497</c:v>
                </c:pt>
                <c:pt idx="985">
                  <c:v>7.7128672599792401</c:v>
                </c:pt>
                <c:pt idx="986">
                  <c:v>1.5657212734222401</c:v>
                </c:pt>
                <c:pt idx="987">
                  <c:v>10.0664730072021</c:v>
                </c:pt>
                <c:pt idx="988">
                  <c:v>11.9130401611328</c:v>
                </c:pt>
                <c:pt idx="989">
                  <c:v>0.61950641870498602</c:v>
                </c:pt>
                <c:pt idx="990">
                  <c:v>4.71998739242553</c:v>
                </c:pt>
                <c:pt idx="991">
                  <c:v>11.445832252502401</c:v>
                </c:pt>
                <c:pt idx="992">
                  <c:v>10.450899124145501</c:v>
                </c:pt>
                <c:pt idx="993">
                  <c:v>9.2722873687744105</c:v>
                </c:pt>
                <c:pt idx="994">
                  <c:v>7.8712897300720197</c:v>
                </c:pt>
                <c:pt idx="995">
                  <c:v>9.1316852569580007</c:v>
                </c:pt>
                <c:pt idx="996">
                  <c:v>7.81593465805053</c:v>
                </c:pt>
                <c:pt idx="997">
                  <c:v>2.9500243663787802</c:v>
                </c:pt>
                <c:pt idx="998">
                  <c:v>10.929811477661101</c:v>
                </c:pt>
                <c:pt idx="999">
                  <c:v>6.6983900070190403</c:v>
                </c:pt>
                <c:pt idx="1000">
                  <c:v>7.1767950057983398</c:v>
                </c:pt>
                <c:pt idx="1001">
                  <c:v>5.2420530319213796</c:v>
                </c:pt>
                <c:pt idx="1002">
                  <c:v>7.7586364746093697</c:v>
                </c:pt>
                <c:pt idx="1003">
                  <c:v>4.6174368858337402</c:v>
                </c:pt>
                <c:pt idx="1004">
                  <c:v>7.5473175048828098</c:v>
                </c:pt>
                <c:pt idx="1005">
                  <c:v>6.8029088973998997</c:v>
                </c:pt>
                <c:pt idx="1006">
                  <c:v>1.43824303150177</c:v>
                </c:pt>
                <c:pt idx="1007">
                  <c:v>7.7109489440917898</c:v>
                </c:pt>
                <c:pt idx="1008">
                  <c:v>1.43824303150177</c:v>
                </c:pt>
                <c:pt idx="1009">
                  <c:v>4.6314940452575604</c:v>
                </c:pt>
                <c:pt idx="1010">
                  <c:v>1.0400516986846899</c:v>
                </c:pt>
                <c:pt idx="1011">
                  <c:v>1.7697275876998899</c:v>
                </c:pt>
                <c:pt idx="1012">
                  <c:v>16.5920810699462</c:v>
                </c:pt>
                <c:pt idx="1013">
                  <c:v>13.504405021667401</c:v>
                </c:pt>
                <c:pt idx="1014">
                  <c:v>7.5473175048828098</c:v>
                </c:pt>
                <c:pt idx="1015">
                  <c:v>1.9782757759094201</c:v>
                </c:pt>
                <c:pt idx="1016">
                  <c:v>9.3870792388915998</c:v>
                </c:pt>
                <c:pt idx="1017">
                  <c:v>11.5319461822509</c:v>
                </c:pt>
                <c:pt idx="1018">
                  <c:v>8.4722251892089808</c:v>
                </c:pt>
                <c:pt idx="1019">
                  <c:v>2.4755797386169398</c:v>
                </c:pt>
                <c:pt idx="1020">
                  <c:v>6.1272268295287997</c:v>
                </c:pt>
                <c:pt idx="1021">
                  <c:v>8.1517543792724592</c:v>
                </c:pt>
                <c:pt idx="1022">
                  <c:v>10.037482261657701</c:v>
                </c:pt>
                <c:pt idx="1023">
                  <c:v>1.92583656311035</c:v>
                </c:pt>
                <c:pt idx="1024">
                  <c:v>4.5640869140625</c:v>
                </c:pt>
                <c:pt idx="1025">
                  <c:v>8.5458345413208008</c:v>
                </c:pt>
                <c:pt idx="1026">
                  <c:v>8.7712736129760707</c:v>
                </c:pt>
                <c:pt idx="1027">
                  <c:v>4.1272292137145996</c:v>
                </c:pt>
                <c:pt idx="1028">
                  <c:v>3.4941215515136701</c:v>
                </c:pt>
                <c:pt idx="1029">
                  <c:v>4.0534005165100098</c:v>
                </c:pt>
                <c:pt idx="1030">
                  <c:v>3.4941215515136701</c:v>
                </c:pt>
                <c:pt idx="1031">
                  <c:v>11.553647041320801</c:v>
                </c:pt>
                <c:pt idx="1032">
                  <c:v>3.5451557636260902</c:v>
                </c:pt>
                <c:pt idx="1033">
                  <c:v>1.96296191215515</c:v>
                </c:pt>
                <c:pt idx="1034">
                  <c:v>10.5009813308715</c:v>
                </c:pt>
                <c:pt idx="1035">
                  <c:v>12.829592704772899</c:v>
                </c:pt>
                <c:pt idx="1036">
                  <c:v>4.1272292137145996</c:v>
                </c:pt>
                <c:pt idx="1037">
                  <c:v>4.3026256561279297</c:v>
                </c:pt>
                <c:pt idx="1038">
                  <c:v>3.8233647346496502</c:v>
                </c:pt>
                <c:pt idx="1039">
                  <c:v>4.0304932594299299</c:v>
                </c:pt>
                <c:pt idx="1040">
                  <c:v>4.59861040115356</c:v>
                </c:pt>
                <c:pt idx="1041">
                  <c:v>4.1310577392578098</c:v>
                </c:pt>
                <c:pt idx="1042">
                  <c:v>9.2278070449829102</c:v>
                </c:pt>
                <c:pt idx="1043">
                  <c:v>23.2564392089843</c:v>
                </c:pt>
                <c:pt idx="1044">
                  <c:v>7.9024462699890101</c:v>
                </c:pt>
                <c:pt idx="1045">
                  <c:v>2.12914609909057</c:v>
                </c:pt>
                <c:pt idx="1046">
                  <c:v>11.0599651336669</c:v>
                </c:pt>
                <c:pt idx="1047">
                  <c:v>4.1171679496765101</c:v>
                </c:pt>
                <c:pt idx="1048">
                  <c:v>10.964938163757299</c:v>
                </c:pt>
                <c:pt idx="1049">
                  <c:v>3.9149041175842201</c:v>
                </c:pt>
                <c:pt idx="1050">
                  <c:v>15.304725646972599</c:v>
                </c:pt>
                <c:pt idx="1051">
                  <c:v>4.1966881752014098</c:v>
                </c:pt>
                <c:pt idx="1052">
                  <c:v>3.5971789360046298</c:v>
                </c:pt>
                <c:pt idx="1053">
                  <c:v>12.336537361145</c:v>
                </c:pt>
                <c:pt idx="1054">
                  <c:v>5.4428257942199698</c:v>
                </c:pt>
                <c:pt idx="1055">
                  <c:v>12.336537361145</c:v>
                </c:pt>
                <c:pt idx="1056">
                  <c:v>3.8800787925720202</c:v>
                </c:pt>
                <c:pt idx="1057">
                  <c:v>3.8545331954956001</c:v>
                </c:pt>
                <c:pt idx="1058">
                  <c:v>2.98939037322998</c:v>
                </c:pt>
                <c:pt idx="1059">
                  <c:v>13.6335182189941</c:v>
                </c:pt>
                <c:pt idx="1060">
                  <c:v>16.196071624755799</c:v>
                </c:pt>
                <c:pt idx="1061">
                  <c:v>4.1966881752014098</c:v>
                </c:pt>
                <c:pt idx="1062">
                  <c:v>1.38967657089233</c:v>
                </c:pt>
                <c:pt idx="1063">
                  <c:v>10.8670635223388</c:v>
                </c:pt>
                <c:pt idx="1064">
                  <c:v>1.4246917963027901</c:v>
                </c:pt>
                <c:pt idx="1065">
                  <c:v>10.0509176254272</c:v>
                </c:pt>
                <c:pt idx="1066">
                  <c:v>1.45955085754394</c:v>
                </c:pt>
                <c:pt idx="1067">
                  <c:v>7.4123978614807102</c:v>
                </c:pt>
                <c:pt idx="1068">
                  <c:v>8.4129524230956996</c:v>
                </c:pt>
                <c:pt idx="1069">
                  <c:v>5.5644116401672301</c:v>
                </c:pt>
                <c:pt idx="1070">
                  <c:v>6.90030670166015</c:v>
                </c:pt>
                <c:pt idx="1071">
                  <c:v>12.683101654052701</c:v>
                </c:pt>
                <c:pt idx="1072">
                  <c:v>2.9586188793182302</c:v>
                </c:pt>
                <c:pt idx="1073">
                  <c:v>9.8295431137084908</c:v>
                </c:pt>
                <c:pt idx="1074">
                  <c:v>1.8762528896331701</c:v>
                </c:pt>
                <c:pt idx="1075">
                  <c:v>1.2155222892761199</c:v>
                </c:pt>
                <c:pt idx="1076">
                  <c:v>5.76387166976928</c:v>
                </c:pt>
                <c:pt idx="1077">
                  <c:v>13.3483982086181</c:v>
                </c:pt>
                <c:pt idx="1078">
                  <c:v>5.9509644508361799</c:v>
                </c:pt>
                <c:pt idx="1079">
                  <c:v>13.3483982086181</c:v>
                </c:pt>
                <c:pt idx="1080">
                  <c:v>1.66247498989105</c:v>
                </c:pt>
                <c:pt idx="1081">
                  <c:v>5.0534191131591797</c:v>
                </c:pt>
                <c:pt idx="1082">
                  <c:v>1.4424092769622801</c:v>
                </c:pt>
                <c:pt idx="1083">
                  <c:v>5.9464397430419904</c:v>
                </c:pt>
                <c:pt idx="1084">
                  <c:v>13.03475856781</c:v>
                </c:pt>
                <c:pt idx="1085">
                  <c:v>1.2155222892761199</c:v>
                </c:pt>
                <c:pt idx="1086">
                  <c:v>1.1852836608886701</c:v>
                </c:pt>
                <c:pt idx="1087">
                  <c:v>9.8120841979980398</c:v>
                </c:pt>
                <c:pt idx="1088">
                  <c:v>8.5613555908203107</c:v>
                </c:pt>
                <c:pt idx="1089">
                  <c:v>4.2266368865966797</c:v>
                </c:pt>
                <c:pt idx="1090">
                  <c:v>5.4806404113769496</c:v>
                </c:pt>
                <c:pt idx="1091">
                  <c:v>7.8124866485595703</c:v>
                </c:pt>
                <c:pt idx="1092">
                  <c:v>8.2045249938964808</c:v>
                </c:pt>
                <c:pt idx="1093">
                  <c:v>4.5771546363830504</c:v>
                </c:pt>
                <c:pt idx="1094">
                  <c:v>39.286342620849602</c:v>
                </c:pt>
                <c:pt idx="1095">
                  <c:v>8.4773979187011701</c:v>
                </c:pt>
                <c:pt idx="1096">
                  <c:v>4.9558696746826101</c:v>
                </c:pt>
                <c:pt idx="1097">
                  <c:v>9.3350868225097603</c:v>
                </c:pt>
                <c:pt idx="1098">
                  <c:v>1.9518191814422601</c:v>
                </c:pt>
                <c:pt idx="1099">
                  <c:v>3.4663155078887899</c:v>
                </c:pt>
                <c:pt idx="1100">
                  <c:v>5.1492800712585396</c:v>
                </c:pt>
                <c:pt idx="1101">
                  <c:v>6.8802309036254803</c:v>
                </c:pt>
                <c:pt idx="1102">
                  <c:v>8.8622617721557599</c:v>
                </c:pt>
                <c:pt idx="1103">
                  <c:v>6.8802309036254803</c:v>
                </c:pt>
                <c:pt idx="1104">
                  <c:v>8.1041851043701101</c:v>
                </c:pt>
                <c:pt idx="1105">
                  <c:v>1.1521903276443399</c:v>
                </c:pt>
                <c:pt idx="1106">
                  <c:v>1.20915687084198</c:v>
                </c:pt>
                <c:pt idx="1107">
                  <c:v>11.225089073181101</c:v>
                </c:pt>
                <c:pt idx="1108">
                  <c:v>11.5445299148559</c:v>
                </c:pt>
                <c:pt idx="1109">
                  <c:v>3.4663155078887899</c:v>
                </c:pt>
                <c:pt idx="1110">
                  <c:v>7.4622735977172798</c:v>
                </c:pt>
                <c:pt idx="1111">
                  <c:v>3.5431694984436</c:v>
                </c:pt>
                <c:pt idx="1112">
                  <c:v>4.2880973815917898</c:v>
                </c:pt>
                <c:pt idx="1113">
                  <c:v>3.58277988433837</c:v>
                </c:pt>
                <c:pt idx="1114">
                  <c:v>6.9645228385925204</c:v>
                </c:pt>
                <c:pt idx="1115">
                  <c:v>6.1111454963684002</c:v>
                </c:pt>
                <c:pt idx="1116">
                  <c:v>20.7144775390625</c:v>
                </c:pt>
                <c:pt idx="1117">
                  <c:v>4.23294925689697</c:v>
                </c:pt>
                <c:pt idx="1118">
                  <c:v>12.2293586730957</c:v>
                </c:pt>
                <c:pt idx="1119">
                  <c:v>2.1363546848297101</c:v>
                </c:pt>
                <c:pt idx="1120">
                  <c:v>3.4044601917266801</c:v>
                </c:pt>
                <c:pt idx="1121">
                  <c:v>4.1349701881408603</c:v>
                </c:pt>
                <c:pt idx="1122">
                  <c:v>6.6004300117492596</c:v>
                </c:pt>
                <c:pt idx="1123">
                  <c:v>3.3653099536895699</c:v>
                </c:pt>
                <c:pt idx="1124">
                  <c:v>8.40107917785644</c:v>
                </c:pt>
                <c:pt idx="1125">
                  <c:v>7.0880112648010201</c:v>
                </c:pt>
                <c:pt idx="1126">
                  <c:v>4.1560478210449201</c:v>
                </c:pt>
                <c:pt idx="1127">
                  <c:v>7.0880112648010201</c:v>
                </c:pt>
                <c:pt idx="1128">
                  <c:v>4.1126236915588299</c:v>
                </c:pt>
                <c:pt idx="1129">
                  <c:v>9.5232229232787997</c:v>
                </c:pt>
                <c:pt idx="1130">
                  <c:v>4.1896328926086399</c:v>
                </c:pt>
                <c:pt idx="1131">
                  <c:v>11.762310028076101</c:v>
                </c:pt>
                <c:pt idx="1132">
                  <c:v>12.490709304809499</c:v>
                </c:pt>
                <c:pt idx="1133">
                  <c:v>3.3653099536895699</c:v>
                </c:pt>
                <c:pt idx="1134">
                  <c:v>2.98688340187072</c:v>
                </c:pt>
                <c:pt idx="1135">
                  <c:v>11.326602935791</c:v>
                </c:pt>
                <c:pt idx="1136">
                  <c:v>1.47654032707214</c:v>
                </c:pt>
                <c:pt idx="1137">
                  <c:v>8.4276189804077095</c:v>
                </c:pt>
                <c:pt idx="1138">
                  <c:v>1.5582540035247801</c:v>
                </c:pt>
                <c:pt idx="1139">
                  <c:v>6.1008305549621502</c:v>
                </c:pt>
                <c:pt idx="1140">
                  <c:v>9.2474279403686506</c:v>
                </c:pt>
                <c:pt idx="1141">
                  <c:v>9.0834131240844709</c:v>
                </c:pt>
                <c:pt idx="1142">
                  <c:v>11.6483249664306</c:v>
                </c:pt>
                <c:pt idx="1143">
                  <c:v>13.184810638427701</c:v>
                </c:pt>
                <c:pt idx="1144">
                  <c:v>2.73018455505371</c:v>
                </c:pt>
                <c:pt idx="1145">
                  <c:v>7.6637148857116699</c:v>
                </c:pt>
                <c:pt idx="1146">
                  <c:v>2.9832620620727499</c:v>
                </c:pt>
                <c:pt idx="1147">
                  <c:v>4.9306697845458896</c:v>
                </c:pt>
                <c:pt idx="1148">
                  <c:v>2.9096193313598602</c:v>
                </c:pt>
                <c:pt idx="1149">
                  <c:v>3.2460696697235099</c:v>
                </c:pt>
                <c:pt idx="1150">
                  <c:v>12.3612260818481</c:v>
                </c:pt>
                <c:pt idx="1151">
                  <c:v>6.3058357238769496</c:v>
                </c:pt>
                <c:pt idx="1152">
                  <c:v>12.3612260818481</c:v>
                </c:pt>
                <c:pt idx="1153">
                  <c:v>10.5994968414306</c:v>
                </c:pt>
                <c:pt idx="1154">
                  <c:v>10.762233734130801</c:v>
                </c:pt>
                <c:pt idx="1155">
                  <c:v>9.3627119064331001</c:v>
                </c:pt>
                <c:pt idx="1156">
                  <c:v>6.15718221664428</c:v>
                </c:pt>
                <c:pt idx="1157">
                  <c:v>11.758991241455</c:v>
                </c:pt>
                <c:pt idx="1158">
                  <c:v>2.9096193313598602</c:v>
                </c:pt>
                <c:pt idx="1159">
                  <c:v>1.28609955310821</c:v>
                </c:pt>
                <c:pt idx="1160">
                  <c:v>4.1685018539428702</c:v>
                </c:pt>
                <c:pt idx="1161">
                  <c:v>1.5444926023483201</c:v>
                </c:pt>
                <c:pt idx="1162">
                  <c:v>7.2777533531188903</c:v>
                </c:pt>
                <c:pt idx="1163">
                  <c:v>1.87247550487518</c:v>
                </c:pt>
                <c:pt idx="1164">
                  <c:v>6.0819392204284597</c:v>
                </c:pt>
                <c:pt idx="1165">
                  <c:v>8.7893447875976491</c:v>
                </c:pt>
                <c:pt idx="1166">
                  <c:v>9.2008543014526296</c:v>
                </c:pt>
                <c:pt idx="1167">
                  <c:v>12.124829292297299</c:v>
                </c:pt>
                <c:pt idx="1168">
                  <c:v>8.4550113677978498</c:v>
                </c:pt>
                <c:pt idx="1169">
                  <c:v>3.2232472896575901</c:v>
                </c:pt>
                <c:pt idx="1170">
                  <c:v>11.167757987976</c:v>
                </c:pt>
                <c:pt idx="1171">
                  <c:v>1.2694945335388099</c:v>
                </c:pt>
                <c:pt idx="1172">
                  <c:v>5.0671133995056099</c:v>
                </c:pt>
                <c:pt idx="1173">
                  <c:v>2.9498991966247501</c:v>
                </c:pt>
                <c:pt idx="1174">
                  <c:v>3.6534645557403498</c:v>
                </c:pt>
                <c:pt idx="1175">
                  <c:v>12.9209775924682</c:v>
                </c:pt>
                <c:pt idx="1176">
                  <c:v>6.90097951889038</c:v>
                </c:pt>
                <c:pt idx="1177">
                  <c:v>12.9209775924682</c:v>
                </c:pt>
                <c:pt idx="1178">
                  <c:v>2.5199012756347599</c:v>
                </c:pt>
                <c:pt idx="1179">
                  <c:v>11.129369735717701</c:v>
                </c:pt>
                <c:pt idx="1180">
                  <c:v>8.5024061203002894</c:v>
                </c:pt>
                <c:pt idx="1181">
                  <c:v>13.068174362182599</c:v>
                </c:pt>
                <c:pt idx="1182">
                  <c:v>11.7213134765625</c:v>
                </c:pt>
                <c:pt idx="1183">
                  <c:v>2.9498991966247501</c:v>
                </c:pt>
                <c:pt idx="1184">
                  <c:v>7.6125426292419398</c:v>
                </c:pt>
                <c:pt idx="1185">
                  <c:v>4.5924787521362296</c:v>
                </c:pt>
                <c:pt idx="1186">
                  <c:v>7.8544421195983798</c:v>
                </c:pt>
                <c:pt idx="1187">
                  <c:v>4.44360303878784</c:v>
                </c:pt>
                <c:pt idx="1188">
                  <c:v>5.3375463485717702</c:v>
                </c:pt>
                <c:pt idx="1189">
                  <c:v>1.2784506082534699</c:v>
                </c:pt>
                <c:pt idx="1190">
                  <c:v>6.93825340270996</c:v>
                </c:pt>
                <c:pt idx="1191">
                  <c:v>6.6276578903198198</c:v>
                </c:pt>
                <c:pt idx="1192">
                  <c:v>3.7040684223175</c:v>
                </c:pt>
                <c:pt idx="1193">
                  <c:v>10.509181022644</c:v>
                </c:pt>
                <c:pt idx="1194">
                  <c:v>1.72636723518371</c:v>
                </c:pt>
                <c:pt idx="1195">
                  <c:v>2.5302271842956499</c:v>
                </c:pt>
                <c:pt idx="1196">
                  <c:v>8.0589580535888601</c:v>
                </c:pt>
                <c:pt idx="1197">
                  <c:v>1.75737380981445</c:v>
                </c:pt>
                <c:pt idx="1198">
                  <c:v>4.3402228355407697</c:v>
                </c:pt>
                <c:pt idx="1199">
                  <c:v>5.6543655395507804</c:v>
                </c:pt>
                <c:pt idx="1200">
                  <c:v>1.34610795974731</c:v>
                </c:pt>
                <c:pt idx="1201">
                  <c:v>2.8388493061065598</c:v>
                </c:pt>
                <c:pt idx="1202">
                  <c:v>1.34610795974731</c:v>
                </c:pt>
                <c:pt idx="1203">
                  <c:v>3.5334558486938401</c:v>
                </c:pt>
                <c:pt idx="1204">
                  <c:v>1.72636723518371</c:v>
                </c:pt>
                <c:pt idx="1205">
                  <c:v>4.5992169380187899</c:v>
                </c:pt>
                <c:pt idx="1206">
                  <c:v>11.6221265792846</c:v>
                </c:pt>
                <c:pt idx="1207">
                  <c:v>12.268199920654199</c:v>
                </c:pt>
                <c:pt idx="1208">
                  <c:v>4.3402228355407697</c:v>
                </c:pt>
                <c:pt idx="1209">
                  <c:v>1.79676890373229</c:v>
                </c:pt>
                <c:pt idx="1210">
                  <c:v>10.2263622283935</c:v>
                </c:pt>
                <c:pt idx="1211">
                  <c:v>10.379554748535099</c:v>
                </c:pt>
                <c:pt idx="1212">
                  <c:v>1.2282078266143699</c:v>
                </c:pt>
                <c:pt idx="1213">
                  <c:v>7.7076487541198704</c:v>
                </c:pt>
                <c:pt idx="1214">
                  <c:v>8.5600643157958896</c:v>
                </c:pt>
                <c:pt idx="1215">
                  <c:v>6.2469005584716797</c:v>
                </c:pt>
                <c:pt idx="1216">
                  <c:v>3.1079065799713099</c:v>
                </c:pt>
                <c:pt idx="1217">
                  <c:v>4.7312064170837402</c:v>
                </c:pt>
                <c:pt idx="1218">
                  <c:v>3.8920314311981201</c:v>
                </c:pt>
                <c:pt idx="1219">
                  <c:v>1.7375179529189999</c:v>
                </c:pt>
                <c:pt idx="1220">
                  <c:v>0.85775834321975697</c:v>
                </c:pt>
                <c:pt idx="1221">
                  <c:v>7.8389854431152299</c:v>
                </c:pt>
                <c:pt idx="1222">
                  <c:v>0.53099906444549505</c:v>
                </c:pt>
                <c:pt idx="1223">
                  <c:v>0.80846858024597101</c:v>
                </c:pt>
                <c:pt idx="1224">
                  <c:v>7.2539396286010698</c:v>
                </c:pt>
                <c:pt idx="1225">
                  <c:v>8.3319187164306605</c:v>
                </c:pt>
                <c:pt idx="1226">
                  <c:v>1.8259370326995801</c:v>
                </c:pt>
                <c:pt idx="1227">
                  <c:v>8.3319187164306605</c:v>
                </c:pt>
                <c:pt idx="1228">
                  <c:v>7.4798331260681099</c:v>
                </c:pt>
                <c:pt idx="1229">
                  <c:v>0.76478886604309004</c:v>
                </c:pt>
                <c:pt idx="1230">
                  <c:v>6.7943596839904696</c:v>
                </c:pt>
                <c:pt idx="1231">
                  <c:v>7.33393955230712</c:v>
                </c:pt>
                <c:pt idx="1232">
                  <c:v>10.6155242919921</c:v>
                </c:pt>
                <c:pt idx="1233">
                  <c:v>0.80846858024597101</c:v>
                </c:pt>
                <c:pt idx="1234">
                  <c:v>9.3700208663940394</c:v>
                </c:pt>
                <c:pt idx="1235">
                  <c:v>3.10114526748657</c:v>
                </c:pt>
                <c:pt idx="1236">
                  <c:v>0.54778742790222101</c:v>
                </c:pt>
                <c:pt idx="1237">
                  <c:v>5.2649998664855904</c:v>
                </c:pt>
                <c:pt idx="1238">
                  <c:v>9.05500984191894</c:v>
                </c:pt>
                <c:pt idx="1239">
                  <c:v>6.8452177047729403</c:v>
                </c:pt>
                <c:pt idx="1240">
                  <c:v>3.6810703277587802</c:v>
                </c:pt>
                <c:pt idx="1241">
                  <c:v>6.67854404449462</c:v>
                </c:pt>
                <c:pt idx="1242">
                  <c:v>0.71738040447235096</c:v>
                </c:pt>
                <c:pt idx="1243">
                  <c:v>4.1606774330139098</c:v>
                </c:pt>
                <c:pt idx="1244">
                  <c:v>3.2513980865478498</c:v>
                </c:pt>
                <c:pt idx="1245">
                  <c:v>2.0066077709197998</c:v>
                </c:pt>
                <c:pt idx="1246">
                  <c:v>1.50160408020019</c:v>
                </c:pt>
                <c:pt idx="1247">
                  <c:v>5.9340186119079501</c:v>
                </c:pt>
                <c:pt idx="1248">
                  <c:v>8.0952672958374006</c:v>
                </c:pt>
                <c:pt idx="1249">
                  <c:v>2.04783987998962</c:v>
                </c:pt>
                <c:pt idx="1250">
                  <c:v>8.0952672958374006</c:v>
                </c:pt>
                <c:pt idx="1251">
                  <c:v>0.79882723093032804</c:v>
                </c:pt>
                <c:pt idx="1252">
                  <c:v>7.0261955261230398</c:v>
                </c:pt>
                <c:pt idx="1253">
                  <c:v>0.92152142524719205</c:v>
                </c:pt>
                <c:pt idx="1254">
                  <c:v>9.6549177169799805</c:v>
                </c:pt>
                <c:pt idx="1255">
                  <c:v>10.900566101074199</c:v>
                </c:pt>
                <c:pt idx="1256">
                  <c:v>1.50160408020019</c:v>
                </c:pt>
                <c:pt idx="1257">
                  <c:v>8.34309482574462</c:v>
                </c:pt>
                <c:pt idx="1258">
                  <c:v>12.029094696044901</c:v>
                </c:pt>
                <c:pt idx="1259">
                  <c:v>10.890523910522401</c:v>
                </c:pt>
                <c:pt idx="1260">
                  <c:v>3.7094144821166899</c:v>
                </c:pt>
                <c:pt idx="1261">
                  <c:v>8.2114562988281197</c:v>
                </c:pt>
                <c:pt idx="1262">
                  <c:v>7.2545380592346103</c:v>
                </c:pt>
                <c:pt idx="1263">
                  <c:v>2.1412179470062198</c:v>
                </c:pt>
                <c:pt idx="1264">
                  <c:v>4.8160705566406197</c:v>
                </c:pt>
                <c:pt idx="1265">
                  <c:v>8.3907423019409109</c:v>
                </c:pt>
                <c:pt idx="1266">
                  <c:v>1.02925181388854</c:v>
                </c:pt>
                <c:pt idx="1267">
                  <c:v>3.3387429714202801</c:v>
                </c:pt>
                <c:pt idx="1268">
                  <c:v>9.4170970916747994</c:v>
                </c:pt>
                <c:pt idx="1269">
                  <c:v>6.8757920265197701</c:v>
                </c:pt>
                <c:pt idx="1270">
                  <c:v>1.70658838748931</c:v>
                </c:pt>
                <c:pt idx="1271">
                  <c:v>8.5711126327514595</c:v>
                </c:pt>
                <c:pt idx="1272">
                  <c:v>3.6181106567382799</c:v>
                </c:pt>
                <c:pt idx="1273">
                  <c:v>1.8431698083877499</c:v>
                </c:pt>
                <c:pt idx="1274">
                  <c:v>3.6181106567382799</c:v>
                </c:pt>
                <c:pt idx="1275">
                  <c:v>7.4126496315002397</c:v>
                </c:pt>
                <c:pt idx="1276">
                  <c:v>7.2933168411254803</c:v>
                </c:pt>
                <c:pt idx="1277">
                  <c:v>0.88024139404296797</c:v>
                </c:pt>
                <c:pt idx="1278">
                  <c:v>13.4707736968994</c:v>
                </c:pt>
                <c:pt idx="1279">
                  <c:v>11.259860038757299</c:v>
                </c:pt>
                <c:pt idx="1280">
                  <c:v>1.70658838748931</c:v>
                </c:pt>
                <c:pt idx="1281">
                  <c:v>6.2898812294006303</c:v>
                </c:pt>
                <c:pt idx="1282">
                  <c:v>8.3741388320922798</c:v>
                </c:pt>
                <c:pt idx="1283">
                  <c:v>7.6630730628967196</c:v>
                </c:pt>
                <c:pt idx="1284">
                  <c:v>8.4887218475341797</c:v>
                </c:pt>
                <c:pt idx="1285">
                  <c:v>1.35664451122283</c:v>
                </c:pt>
                <c:pt idx="1286">
                  <c:v>6.6895031929016104</c:v>
                </c:pt>
                <c:pt idx="1287">
                  <c:v>7.7028331756591797</c:v>
                </c:pt>
                <c:pt idx="1288">
                  <c:v>7.8904151916503897</c:v>
                </c:pt>
                <c:pt idx="1289">
                  <c:v>7.2725791931152299</c:v>
                </c:pt>
                <c:pt idx="1290">
                  <c:v>1.3869873285293499</c:v>
                </c:pt>
                <c:pt idx="1291">
                  <c:v>6.8794522285461399</c:v>
                </c:pt>
                <c:pt idx="1292">
                  <c:v>7.4403800964355398</c:v>
                </c:pt>
                <c:pt idx="1293">
                  <c:v>8.6363487243652308</c:v>
                </c:pt>
                <c:pt idx="1294">
                  <c:v>2.63834381103515</c:v>
                </c:pt>
                <c:pt idx="1295">
                  <c:v>5.3920388221740696</c:v>
                </c:pt>
                <c:pt idx="1296">
                  <c:v>6.3677129745483398</c:v>
                </c:pt>
                <c:pt idx="1297">
                  <c:v>7.8142766952514604</c:v>
                </c:pt>
                <c:pt idx="1298">
                  <c:v>6.3677129745483398</c:v>
                </c:pt>
                <c:pt idx="1299">
                  <c:v>9.2284402847290004</c:v>
                </c:pt>
                <c:pt idx="1300">
                  <c:v>1.3869873285293499</c:v>
                </c:pt>
                <c:pt idx="1301">
                  <c:v>8.1327762603759695</c:v>
                </c:pt>
                <c:pt idx="1302">
                  <c:v>11.2282056808471</c:v>
                </c:pt>
                <c:pt idx="1303">
                  <c:v>11.946205139160099</c:v>
                </c:pt>
                <c:pt idx="1304">
                  <c:v>2.63834381103515</c:v>
                </c:pt>
                <c:pt idx="1305">
                  <c:v>9.5067996978759695</c:v>
                </c:pt>
                <c:pt idx="1306">
                  <c:v>6.9632616043090803</c:v>
                </c:pt>
                <c:pt idx="1307">
                  <c:v>8.9676198959350497</c:v>
                </c:pt>
                <c:pt idx="1308">
                  <c:v>1.88978791236877</c:v>
                </c:pt>
                <c:pt idx="1309">
                  <c:v>7.9241757392883301</c:v>
                </c:pt>
                <c:pt idx="1310">
                  <c:v>6.3642349243164</c:v>
                </c:pt>
                <c:pt idx="1311">
                  <c:v>4.5295519828796298</c:v>
                </c:pt>
                <c:pt idx="1312">
                  <c:v>2.7949621677398602</c:v>
                </c:pt>
                <c:pt idx="1313">
                  <c:v>10.240505218505801</c:v>
                </c:pt>
                <c:pt idx="1314">
                  <c:v>6.6371259689331001</c:v>
                </c:pt>
                <c:pt idx="1315">
                  <c:v>3.0146124362945499</c:v>
                </c:pt>
                <c:pt idx="1316">
                  <c:v>9.7783603668212802</c:v>
                </c:pt>
                <c:pt idx="1317">
                  <c:v>2.4827353954315101</c:v>
                </c:pt>
                <c:pt idx="1318">
                  <c:v>0.79229402542114202</c:v>
                </c:pt>
                <c:pt idx="1319">
                  <c:v>7.2234458923339799</c:v>
                </c:pt>
                <c:pt idx="1320">
                  <c:v>7.5833001136779696</c:v>
                </c:pt>
                <c:pt idx="1321">
                  <c:v>1.9204400777816699</c:v>
                </c:pt>
                <c:pt idx="1322">
                  <c:v>7.5833001136779696</c:v>
                </c:pt>
                <c:pt idx="1323">
                  <c:v>0.89320766925811701</c:v>
                </c:pt>
                <c:pt idx="1324">
                  <c:v>6.0331044197082502</c:v>
                </c:pt>
                <c:pt idx="1325">
                  <c:v>6.0589833259582502</c:v>
                </c:pt>
                <c:pt idx="1326">
                  <c:v>15.382173538208001</c:v>
                </c:pt>
                <c:pt idx="1327">
                  <c:v>10.771975517272899</c:v>
                </c:pt>
                <c:pt idx="1328">
                  <c:v>0.79229402542114202</c:v>
                </c:pt>
                <c:pt idx="1329">
                  <c:v>10.163538932800201</c:v>
                </c:pt>
                <c:pt idx="1330">
                  <c:v>3.4484977722167902</c:v>
                </c:pt>
                <c:pt idx="1331">
                  <c:v>3.60209965705871</c:v>
                </c:pt>
                <c:pt idx="1332">
                  <c:v>4.5271911621093697</c:v>
                </c:pt>
                <c:pt idx="1333">
                  <c:v>9.4596662521362305</c:v>
                </c:pt>
                <c:pt idx="1334">
                  <c:v>6.4976892471313397</c:v>
                </c:pt>
                <c:pt idx="1335">
                  <c:v>9.6929941177368093</c:v>
                </c:pt>
                <c:pt idx="1336">
                  <c:v>4.7352752685546804</c:v>
                </c:pt>
                <c:pt idx="1337">
                  <c:v>10.5813236236572</c:v>
                </c:pt>
                <c:pt idx="1338">
                  <c:v>4.0331735610961896</c:v>
                </c:pt>
                <c:pt idx="1339">
                  <c:v>3.4552302360534601</c:v>
                </c:pt>
                <c:pt idx="1340">
                  <c:v>2.91962313652038</c:v>
                </c:pt>
                <c:pt idx="1341">
                  <c:v>3.7818102836608798</c:v>
                </c:pt>
                <c:pt idx="1342">
                  <c:v>2.4451484680175701</c:v>
                </c:pt>
                <c:pt idx="1343">
                  <c:v>5.4809622764587402</c:v>
                </c:pt>
                <c:pt idx="1344">
                  <c:v>5.2834591865539497</c:v>
                </c:pt>
                <c:pt idx="1345">
                  <c:v>1.99345886707305</c:v>
                </c:pt>
                <c:pt idx="1346">
                  <c:v>5.2834591865539497</c:v>
                </c:pt>
                <c:pt idx="1347">
                  <c:v>10.4316043853759</c:v>
                </c:pt>
                <c:pt idx="1348">
                  <c:v>3.2734835147857599</c:v>
                </c:pt>
                <c:pt idx="1349">
                  <c:v>9.9920930862426705</c:v>
                </c:pt>
                <c:pt idx="1350">
                  <c:v>12.5144395828247</c:v>
                </c:pt>
                <c:pt idx="1351">
                  <c:v>14.7863311767578</c:v>
                </c:pt>
                <c:pt idx="1352">
                  <c:v>2.4451484680175701</c:v>
                </c:pt>
                <c:pt idx="1353">
                  <c:v>8.41664314270019</c:v>
                </c:pt>
                <c:pt idx="1354">
                  <c:v>10.757356643676699</c:v>
                </c:pt>
                <c:pt idx="1355">
                  <c:v>1.4295802116394001</c:v>
                </c:pt>
                <c:pt idx="1356">
                  <c:v>6.3975691795349103</c:v>
                </c:pt>
                <c:pt idx="1357">
                  <c:v>8.9369916915893501</c:v>
                </c:pt>
                <c:pt idx="1358">
                  <c:v>6.9389057159423801</c:v>
                </c:pt>
                <c:pt idx="1359">
                  <c:v>3.7659816741943302</c:v>
                </c:pt>
                <c:pt idx="1360">
                  <c:v>2.1646242141723602</c:v>
                </c:pt>
                <c:pt idx="1361">
                  <c:v>11.226000785827599</c:v>
                </c:pt>
                <c:pt idx="1362">
                  <c:v>6.6419539451599103</c:v>
                </c:pt>
                <c:pt idx="1363">
                  <c:v>3.3706750869750901</c:v>
                </c:pt>
                <c:pt idx="1364">
                  <c:v>3.7427375316619802</c:v>
                </c:pt>
                <c:pt idx="1365">
                  <c:v>2.0232181549072199</c:v>
                </c:pt>
                <c:pt idx="1366">
                  <c:v>0.77215647697448697</c:v>
                </c:pt>
                <c:pt idx="1367">
                  <c:v>6.24409580230712</c:v>
                </c:pt>
                <c:pt idx="1368">
                  <c:v>10.869148254394499</c:v>
                </c:pt>
                <c:pt idx="1369">
                  <c:v>1.97605848312377</c:v>
                </c:pt>
                <c:pt idx="1370">
                  <c:v>10.869148254394499</c:v>
                </c:pt>
                <c:pt idx="1371">
                  <c:v>7.3680386543273899</c:v>
                </c:pt>
                <c:pt idx="1372">
                  <c:v>6.6419539451599103</c:v>
                </c:pt>
                <c:pt idx="1373">
                  <c:v>0.46643283963203402</c:v>
                </c:pt>
                <c:pt idx="1374">
                  <c:v>9.8007020950317294</c:v>
                </c:pt>
                <c:pt idx="1375">
                  <c:v>10.747704505920399</c:v>
                </c:pt>
                <c:pt idx="1376">
                  <c:v>0.77215647697448697</c:v>
                </c:pt>
                <c:pt idx="1377">
                  <c:v>10.1038856506347</c:v>
                </c:pt>
                <c:pt idx="1378">
                  <c:v>1.65591752529144</c:v>
                </c:pt>
                <c:pt idx="1379">
                  <c:v>8.4668540954589808</c:v>
                </c:pt>
                <c:pt idx="1380">
                  <c:v>1.94877469539642</c:v>
                </c:pt>
                <c:pt idx="1381">
                  <c:v>6.5046138763427699</c:v>
                </c:pt>
                <c:pt idx="1382">
                  <c:v>6.6020469665527299</c:v>
                </c:pt>
                <c:pt idx="1383">
                  <c:v>6.0903687477111799</c:v>
                </c:pt>
                <c:pt idx="1384">
                  <c:v>3.8427968025207502</c:v>
                </c:pt>
                <c:pt idx="1385">
                  <c:v>9.14996337890625</c:v>
                </c:pt>
                <c:pt idx="1386">
                  <c:v>0.492882400751113</c:v>
                </c:pt>
                <c:pt idx="1387">
                  <c:v>3.8485567569732599</c:v>
                </c:pt>
                <c:pt idx="1388">
                  <c:v>5.8394188880920401</c:v>
                </c:pt>
                <c:pt idx="1389">
                  <c:v>0.43190634250640803</c:v>
                </c:pt>
                <c:pt idx="1390">
                  <c:v>1.43668007850646</c:v>
                </c:pt>
                <c:pt idx="1391">
                  <c:v>6.7842936515808097</c:v>
                </c:pt>
                <c:pt idx="1392">
                  <c:v>8.1675500869750906</c:v>
                </c:pt>
                <c:pt idx="1393">
                  <c:v>1.8875653743743801</c:v>
                </c:pt>
                <c:pt idx="1394">
                  <c:v>8.1675500869750906</c:v>
                </c:pt>
                <c:pt idx="1395">
                  <c:v>1.5954791307449301</c:v>
                </c:pt>
                <c:pt idx="1396">
                  <c:v>7.4544754028320304</c:v>
                </c:pt>
                <c:pt idx="1397">
                  <c:v>12.3900241851806</c:v>
                </c:pt>
                <c:pt idx="1398">
                  <c:v>11.3659210205078</c:v>
                </c:pt>
                <c:pt idx="1399">
                  <c:v>1.43668007850646</c:v>
                </c:pt>
                <c:pt idx="1400">
                  <c:v>1.7568322420120199</c:v>
                </c:pt>
                <c:pt idx="1401">
                  <c:v>6.5847525596618599</c:v>
                </c:pt>
                <c:pt idx="1402">
                  <c:v>1.58819591999053</c:v>
                </c:pt>
                <c:pt idx="1403">
                  <c:v>2.7733855247497501</c:v>
                </c:pt>
                <c:pt idx="1404">
                  <c:v>0.76056134700775102</c:v>
                </c:pt>
                <c:pt idx="1405">
                  <c:v>8.6625461578369105</c:v>
                </c:pt>
                <c:pt idx="1406">
                  <c:v>3.9844789505004798</c:v>
                </c:pt>
                <c:pt idx="1407">
                  <c:v>2.2062702178954998</c:v>
                </c:pt>
                <c:pt idx="1408">
                  <c:v>11.8670129776</c:v>
                </c:pt>
                <c:pt idx="1409">
                  <c:v>0.75045126676559404</c:v>
                </c:pt>
                <c:pt idx="1410">
                  <c:v>1.7677481174468901</c:v>
                </c:pt>
                <c:pt idx="1411">
                  <c:v>9.2409381866455007</c:v>
                </c:pt>
                <c:pt idx="1412">
                  <c:v>1.8704982995986901</c:v>
                </c:pt>
                <c:pt idx="1413">
                  <c:v>1.67011499404907</c:v>
                </c:pt>
                <c:pt idx="1414">
                  <c:v>3.5791060924529998</c:v>
                </c:pt>
                <c:pt idx="1415">
                  <c:v>7.9268240928649902</c:v>
                </c:pt>
                <c:pt idx="1416">
                  <c:v>3.63456010818481</c:v>
                </c:pt>
                <c:pt idx="1417">
                  <c:v>7.9268240928649902</c:v>
                </c:pt>
                <c:pt idx="1418">
                  <c:v>1.7542314529418901</c:v>
                </c:pt>
                <c:pt idx="1419">
                  <c:v>0.75045126676559404</c:v>
                </c:pt>
                <c:pt idx="1420">
                  <c:v>5.1221613883972097</c:v>
                </c:pt>
                <c:pt idx="1421">
                  <c:v>7.6195859909057599</c:v>
                </c:pt>
                <c:pt idx="1422">
                  <c:v>11.805146217346101</c:v>
                </c:pt>
                <c:pt idx="1423">
                  <c:v>1.67011499404907</c:v>
                </c:pt>
                <c:pt idx="1424">
                  <c:v>4.8517298698425204</c:v>
                </c:pt>
                <c:pt idx="1425">
                  <c:v>10.1317853927612</c:v>
                </c:pt>
                <c:pt idx="1426">
                  <c:v>3.6506679058074898</c:v>
                </c:pt>
                <c:pt idx="1427">
                  <c:v>8.2232389450073207</c:v>
                </c:pt>
                <c:pt idx="1428">
                  <c:v>7.05525302886962</c:v>
                </c:pt>
                <c:pt idx="1429">
                  <c:v>7.5665388107299796</c:v>
                </c:pt>
                <c:pt idx="1430">
                  <c:v>3.0698323249816801</c:v>
                </c:pt>
                <c:pt idx="1431">
                  <c:v>19.610811233520501</c:v>
                </c:pt>
                <c:pt idx="1432">
                  <c:v>2.3279800415039</c:v>
                </c:pt>
                <c:pt idx="1433">
                  <c:v>4.0295901298522896</c:v>
                </c:pt>
                <c:pt idx="1434">
                  <c:v>8.7900247573852504</c:v>
                </c:pt>
                <c:pt idx="1435">
                  <c:v>5.2486386299133301</c:v>
                </c:pt>
                <c:pt idx="1436">
                  <c:v>3.9569504261016801</c:v>
                </c:pt>
                <c:pt idx="1437">
                  <c:v>8.2262725830078107</c:v>
                </c:pt>
                <c:pt idx="1438">
                  <c:v>7.6497025489807102</c:v>
                </c:pt>
                <c:pt idx="1439">
                  <c:v>5.9630751609802202</c:v>
                </c:pt>
                <c:pt idx="1440">
                  <c:v>7.6497025489807102</c:v>
                </c:pt>
                <c:pt idx="1441">
                  <c:v>8.6369028091430593</c:v>
                </c:pt>
                <c:pt idx="1442">
                  <c:v>5.6316323280334402</c:v>
                </c:pt>
                <c:pt idx="1443">
                  <c:v>6.8512978553771902</c:v>
                </c:pt>
                <c:pt idx="1444">
                  <c:v>8.4169979095458896</c:v>
                </c:pt>
                <c:pt idx="1445">
                  <c:v>11.1991653442382</c:v>
                </c:pt>
                <c:pt idx="1446">
                  <c:v>3.9569504261016801</c:v>
                </c:pt>
                <c:pt idx="1447">
                  <c:v>2.6951055526733398</c:v>
                </c:pt>
                <c:pt idx="1448">
                  <c:v>3.48947954177856</c:v>
                </c:pt>
                <c:pt idx="1449">
                  <c:v>11.4149827957153</c:v>
                </c:pt>
                <c:pt idx="1450">
                  <c:v>8.40028476715087</c:v>
                </c:pt>
                <c:pt idx="1451">
                  <c:v>2.1342570781707701</c:v>
                </c:pt>
                <c:pt idx="1452">
                  <c:v>7.5489039421081499</c:v>
                </c:pt>
                <c:pt idx="1453">
                  <c:v>8.8976402282714808</c:v>
                </c:pt>
                <c:pt idx="1454">
                  <c:v>2.4373357295989901</c:v>
                </c:pt>
                <c:pt idx="1455">
                  <c:v>9.0453205108642507</c:v>
                </c:pt>
                <c:pt idx="1456">
                  <c:v>1.6023818254470801</c:v>
                </c:pt>
                <c:pt idx="1457">
                  <c:v>1.47454810142517</c:v>
                </c:pt>
                <c:pt idx="1458">
                  <c:v>7.5588192939758301</c:v>
                </c:pt>
                <c:pt idx="1459">
                  <c:v>2.3170211315154998</c:v>
                </c:pt>
                <c:pt idx="1460">
                  <c:v>1.76029241085052</c:v>
                </c:pt>
                <c:pt idx="1461">
                  <c:v>2.43520736694335</c:v>
                </c:pt>
                <c:pt idx="1462">
                  <c:v>11.8912754058837</c:v>
                </c:pt>
                <c:pt idx="1463">
                  <c:v>5.3783812522888104</c:v>
                </c:pt>
                <c:pt idx="1464">
                  <c:v>11.8912754058837</c:v>
                </c:pt>
                <c:pt idx="1465">
                  <c:v>9.57264900207519</c:v>
                </c:pt>
                <c:pt idx="1466">
                  <c:v>3.1638414859771702</c:v>
                </c:pt>
                <c:pt idx="1467">
                  <c:v>9.0361270904540998</c:v>
                </c:pt>
                <c:pt idx="1468">
                  <c:v>9.9555635452270508</c:v>
                </c:pt>
                <c:pt idx="1469">
                  <c:v>10.0899152755737</c:v>
                </c:pt>
                <c:pt idx="1470">
                  <c:v>1.76029241085052</c:v>
                </c:pt>
                <c:pt idx="1471">
                  <c:v>2.6710469722747798</c:v>
                </c:pt>
                <c:pt idx="1472">
                  <c:v>3.1792862415313698</c:v>
                </c:pt>
                <c:pt idx="1473">
                  <c:v>1.8865050077438299</c:v>
                </c:pt>
                <c:pt idx="1474">
                  <c:v>5.9877495765686</c:v>
                </c:pt>
                <c:pt idx="1475">
                  <c:v>0.98211741447448697</c:v>
                </c:pt>
                <c:pt idx="1476">
                  <c:v>6.86179399490356</c:v>
                </c:pt>
                <c:pt idx="1477">
                  <c:v>8.3990354537963796</c:v>
                </c:pt>
                <c:pt idx="1478">
                  <c:v>2.3154878616332999</c:v>
                </c:pt>
                <c:pt idx="1479">
                  <c:v>12.989672660827599</c:v>
                </c:pt>
                <c:pt idx="1480">
                  <c:v>7.6088218688964799</c:v>
                </c:pt>
                <c:pt idx="1481">
                  <c:v>3.4510684013366699</c:v>
                </c:pt>
                <c:pt idx="1482">
                  <c:v>7.8446531295776296</c:v>
                </c:pt>
                <c:pt idx="1483">
                  <c:v>0.89887350797653198</c:v>
                </c:pt>
                <c:pt idx="1484">
                  <c:v>0.80608648061752297</c:v>
                </c:pt>
                <c:pt idx="1485">
                  <c:v>7.7402667999267498</c:v>
                </c:pt>
                <c:pt idx="1486">
                  <c:v>10.9049634933471</c:v>
                </c:pt>
                <c:pt idx="1487">
                  <c:v>1.83428359031677</c:v>
                </c:pt>
                <c:pt idx="1488">
                  <c:v>10.9049634933471</c:v>
                </c:pt>
                <c:pt idx="1489">
                  <c:v>8.3234910964965803</c:v>
                </c:pt>
                <c:pt idx="1490">
                  <c:v>7.9146184921264604</c:v>
                </c:pt>
                <c:pt idx="1491">
                  <c:v>0.38566106557846003</c:v>
                </c:pt>
                <c:pt idx="1492">
                  <c:v>10.1022853851318</c:v>
                </c:pt>
                <c:pt idx="1493">
                  <c:v>10.664318084716699</c:v>
                </c:pt>
                <c:pt idx="1494">
                  <c:v>0.80608648061752297</c:v>
                </c:pt>
                <c:pt idx="1495">
                  <c:v>2.6567964553832999</c:v>
                </c:pt>
                <c:pt idx="1496">
                  <c:v>7.9222970008850098</c:v>
                </c:pt>
                <c:pt idx="1497">
                  <c:v>10.125168800354</c:v>
                </c:pt>
                <c:pt idx="1498">
                  <c:v>5.5210180282592702</c:v>
                </c:pt>
                <c:pt idx="1499">
                  <c:v>0.979200839996337</c:v>
                </c:pt>
                <c:pt idx="1500">
                  <c:v>6.58929014205932</c:v>
                </c:pt>
                <c:pt idx="1501">
                  <c:v>8.19685459136962</c:v>
                </c:pt>
                <c:pt idx="1502">
                  <c:v>2.1553530693054199</c:v>
                </c:pt>
                <c:pt idx="1503">
                  <c:v>5.7421150207519496</c:v>
                </c:pt>
                <c:pt idx="1504">
                  <c:v>7.9055380821228001</c:v>
                </c:pt>
                <c:pt idx="1505">
                  <c:v>1.5326299667358301</c:v>
                </c:pt>
                <c:pt idx="1506">
                  <c:v>2.5578210353851301</c:v>
                </c:pt>
                <c:pt idx="1507">
                  <c:v>2.9117178916931099</c:v>
                </c:pt>
                <c:pt idx="1508">
                  <c:v>1.0627077817916799</c:v>
                </c:pt>
                <c:pt idx="1509">
                  <c:v>7.2161903381347603</c:v>
                </c:pt>
                <c:pt idx="1510">
                  <c:v>10.743480682373001</c:v>
                </c:pt>
                <c:pt idx="1511">
                  <c:v>5.7287936210632298</c:v>
                </c:pt>
                <c:pt idx="1512">
                  <c:v>10.743480682373001</c:v>
                </c:pt>
                <c:pt idx="1513">
                  <c:v>0.85879707336425704</c:v>
                </c:pt>
                <c:pt idx="1514">
                  <c:v>7.9055380821228001</c:v>
                </c:pt>
                <c:pt idx="1515">
                  <c:v>0.86984479427337602</c:v>
                </c:pt>
                <c:pt idx="1516">
                  <c:v>13.107154846191399</c:v>
                </c:pt>
                <c:pt idx="1517">
                  <c:v>10.8636922836303</c:v>
                </c:pt>
                <c:pt idx="1518">
                  <c:v>1.0627077817916799</c:v>
                </c:pt>
                <c:pt idx="1519">
                  <c:v>2.8790428638458199</c:v>
                </c:pt>
                <c:pt idx="1520">
                  <c:v>9.2254476547241193</c:v>
                </c:pt>
                <c:pt idx="1521">
                  <c:v>10.5111093521118</c:v>
                </c:pt>
                <c:pt idx="1522">
                  <c:v>7.8796496391296298</c:v>
                </c:pt>
                <c:pt idx="1523">
                  <c:v>1.28202140331268</c:v>
                </c:pt>
                <c:pt idx="1524">
                  <c:v>5.7303619384765598</c:v>
                </c:pt>
                <c:pt idx="1525">
                  <c:v>9.3788461685180593</c:v>
                </c:pt>
                <c:pt idx="1526">
                  <c:v>2.59983158111572</c:v>
                </c:pt>
                <c:pt idx="1527">
                  <c:v>41.647483825683501</c:v>
                </c:pt>
                <c:pt idx="1528">
                  <c:v>11.5278577804565</c:v>
                </c:pt>
                <c:pt idx="1529">
                  <c:v>1.20097720623016</c:v>
                </c:pt>
                <c:pt idx="1530">
                  <c:v>2.58685231208801</c:v>
                </c:pt>
                <c:pt idx="1531">
                  <c:v>4.1372866630554199</c:v>
                </c:pt>
                <c:pt idx="1532">
                  <c:v>1.7337126731872501</c:v>
                </c:pt>
                <c:pt idx="1533">
                  <c:v>5.7516160011291504</c:v>
                </c:pt>
                <c:pt idx="1534">
                  <c:v>9.4449768066406197</c:v>
                </c:pt>
                <c:pt idx="1535">
                  <c:v>5.6105194091796804</c:v>
                </c:pt>
                <c:pt idx="1536">
                  <c:v>9.4449768066406197</c:v>
                </c:pt>
                <c:pt idx="1537">
                  <c:v>9.3475065231323207</c:v>
                </c:pt>
                <c:pt idx="1538">
                  <c:v>11.5278577804565</c:v>
                </c:pt>
                <c:pt idx="1539">
                  <c:v>1.85216152667999</c:v>
                </c:pt>
                <c:pt idx="1540">
                  <c:v>9.8115129470825195</c:v>
                </c:pt>
                <c:pt idx="1541">
                  <c:v>10.775068283081</c:v>
                </c:pt>
                <c:pt idx="1542">
                  <c:v>1.7337126731872501</c:v>
                </c:pt>
                <c:pt idx="1543">
                  <c:v>9.2427635192871094</c:v>
                </c:pt>
                <c:pt idx="1544">
                  <c:v>4.8301763534545898</c:v>
                </c:pt>
                <c:pt idx="1545">
                  <c:v>0.50515651702880804</c:v>
                </c:pt>
                <c:pt idx="1546">
                  <c:v>4.2720675468444798</c:v>
                </c:pt>
                <c:pt idx="1547">
                  <c:v>0.79694199562072698</c:v>
                </c:pt>
                <c:pt idx="1548">
                  <c:v>6.0353894233703604</c:v>
                </c:pt>
                <c:pt idx="1549">
                  <c:v>3.42450499534606</c:v>
                </c:pt>
                <c:pt idx="1550">
                  <c:v>7.4053688049316397</c:v>
                </c:pt>
                <c:pt idx="1551">
                  <c:v>0.99299567937850897</c:v>
                </c:pt>
                <c:pt idx="1552">
                  <c:v>1.78647673130035</c:v>
                </c:pt>
                <c:pt idx="1553">
                  <c:v>8.7102155685424805</c:v>
                </c:pt>
                <c:pt idx="1554">
                  <c:v>1.3996496200561499</c:v>
                </c:pt>
                <c:pt idx="1555">
                  <c:v>2.2457828521728498</c:v>
                </c:pt>
                <c:pt idx="1556">
                  <c:v>10.4530687332153</c:v>
                </c:pt>
                <c:pt idx="1557">
                  <c:v>3.8924965858459402</c:v>
                </c:pt>
                <c:pt idx="1558">
                  <c:v>2.5722231864929199</c:v>
                </c:pt>
                <c:pt idx="1559">
                  <c:v>0.99299567937850897</c:v>
                </c:pt>
                <c:pt idx="1560">
                  <c:v>8.9006557464599592</c:v>
                </c:pt>
                <c:pt idx="1561">
                  <c:v>9.3209791183471609</c:v>
                </c:pt>
                <c:pt idx="1562">
                  <c:v>10.744630813598601</c:v>
                </c:pt>
                <c:pt idx="1563">
                  <c:v>2.2457828521728498</c:v>
                </c:pt>
                <c:pt idx="1564">
                  <c:v>1.9045671224594101</c:v>
                </c:pt>
                <c:pt idx="1565">
                  <c:v>11.3699626922607</c:v>
                </c:pt>
                <c:pt idx="1566">
                  <c:v>3.7217659950256299</c:v>
                </c:pt>
                <c:pt idx="1567">
                  <c:v>5.7656364440917898</c:v>
                </c:pt>
                <c:pt idx="1568">
                  <c:v>1.38381624221801</c:v>
                </c:pt>
                <c:pt idx="1569">
                  <c:v>8.6536636352538991</c:v>
                </c:pt>
                <c:pt idx="1570">
                  <c:v>2.55668640136718</c:v>
                </c:pt>
                <c:pt idx="1571">
                  <c:v>5.3759388923645002</c:v>
                </c:pt>
                <c:pt idx="1572">
                  <c:v>41.116600036621001</c:v>
                </c:pt>
                <c:pt idx="1573">
                  <c:v>0.68930166959762496</c:v>
                </c:pt>
                <c:pt idx="1574">
                  <c:v>2.7919528484344398</c:v>
                </c:pt>
                <c:pt idx="1575">
                  <c:v>6.6169872283935502</c:v>
                </c:pt>
                <c:pt idx="1576">
                  <c:v>1.8138629198074301</c:v>
                </c:pt>
                <c:pt idx="1577">
                  <c:v>1.0145781040191599</c:v>
                </c:pt>
                <c:pt idx="1578">
                  <c:v>5.8153948783874503</c:v>
                </c:pt>
                <c:pt idx="1579">
                  <c:v>4.2595810890197701</c:v>
                </c:pt>
                <c:pt idx="1580">
                  <c:v>3.8152720928192099</c:v>
                </c:pt>
                <c:pt idx="1581">
                  <c:v>4.2595810890197701</c:v>
                </c:pt>
                <c:pt idx="1582">
                  <c:v>1.1090127229690501</c:v>
                </c:pt>
                <c:pt idx="1583">
                  <c:v>0.68930166959762496</c:v>
                </c:pt>
                <c:pt idx="1584">
                  <c:v>6.82396984100341</c:v>
                </c:pt>
                <c:pt idx="1585">
                  <c:v>6.1677651405334402</c:v>
                </c:pt>
                <c:pt idx="1586">
                  <c:v>12.9556512832641</c:v>
                </c:pt>
                <c:pt idx="1587">
                  <c:v>1.0145781040191599</c:v>
                </c:pt>
                <c:pt idx="1588">
                  <c:v>2.36693215370178</c:v>
                </c:pt>
                <c:pt idx="1589">
                  <c:v>2.9023091793060298</c:v>
                </c:pt>
                <c:pt idx="1590">
                  <c:v>2.5714740753173801</c:v>
                </c:pt>
                <c:pt idx="1591">
                  <c:v>2.0537431240081698</c:v>
                </c:pt>
                <c:pt idx="1592">
                  <c:v>2.5475480556488002</c:v>
                </c:pt>
                <c:pt idx="1593">
                  <c:v>8.5858430862426705</c:v>
                </c:pt>
                <c:pt idx="1594">
                  <c:v>10.0164241790771</c:v>
                </c:pt>
                <c:pt idx="1595">
                  <c:v>2.69020295143127</c:v>
                </c:pt>
                <c:pt idx="1596">
                  <c:v>11.756396293640099</c:v>
                </c:pt>
                <c:pt idx="1597">
                  <c:v>1.76545202732086</c:v>
                </c:pt>
                <c:pt idx="1598">
                  <c:v>1.8616242408752399</c:v>
                </c:pt>
                <c:pt idx="1599">
                  <c:v>9.6178874969482404</c:v>
                </c:pt>
                <c:pt idx="1600">
                  <c:v>2.2641246318817099</c:v>
                </c:pt>
                <c:pt idx="1601">
                  <c:v>2.50250887870788</c:v>
                </c:pt>
                <c:pt idx="1602">
                  <c:v>7.16048240661621</c:v>
                </c:pt>
                <c:pt idx="1603">
                  <c:v>7.1459259986877397</c:v>
                </c:pt>
                <c:pt idx="1604">
                  <c:v>5.0648441314697203</c:v>
                </c:pt>
                <c:pt idx="1605">
                  <c:v>7.1459259986877397</c:v>
                </c:pt>
                <c:pt idx="1606">
                  <c:v>2.5211939811706499</c:v>
                </c:pt>
                <c:pt idx="1607">
                  <c:v>1.76545202732086</c:v>
                </c:pt>
                <c:pt idx="1608">
                  <c:v>1.6122498512268</c:v>
                </c:pt>
                <c:pt idx="1609">
                  <c:v>11.1553039550781</c:v>
                </c:pt>
                <c:pt idx="1610">
                  <c:v>9.3585891723632795</c:v>
                </c:pt>
                <c:pt idx="1611">
                  <c:v>2.50250887870788</c:v>
                </c:pt>
                <c:pt idx="1612">
                  <c:v>4.8598694801330504</c:v>
                </c:pt>
                <c:pt idx="1613">
                  <c:v>2.0086805820464999</c:v>
                </c:pt>
                <c:pt idx="1614">
                  <c:v>2.86698913574218</c:v>
                </c:pt>
                <c:pt idx="1615">
                  <c:v>8.3740091323852504</c:v>
                </c:pt>
                <c:pt idx="1616">
                  <c:v>1.69223284721374</c:v>
                </c:pt>
                <c:pt idx="1617">
                  <c:v>5.2672100067138601</c:v>
                </c:pt>
                <c:pt idx="1618">
                  <c:v>2.4551620483398402</c:v>
                </c:pt>
                <c:pt idx="1619">
                  <c:v>43.680835723876903</c:v>
                </c:pt>
                <c:pt idx="1620">
                  <c:v>1.13129234313964</c:v>
                </c:pt>
                <c:pt idx="1621">
                  <c:v>2.9346625804901101</c:v>
                </c:pt>
                <c:pt idx="1622">
                  <c:v>3.1547303199768</c:v>
                </c:pt>
                <c:pt idx="1623">
                  <c:v>4.4470005035400302</c:v>
                </c:pt>
                <c:pt idx="1624">
                  <c:v>1.482515335083</c:v>
                </c:pt>
                <c:pt idx="1625">
                  <c:v>8.9630489349365199</c:v>
                </c:pt>
                <c:pt idx="1626">
                  <c:v>12.957088470458901</c:v>
                </c:pt>
                <c:pt idx="1627">
                  <c:v>5.6820573806762598</c:v>
                </c:pt>
                <c:pt idx="1628">
                  <c:v>12.957088470458901</c:v>
                </c:pt>
                <c:pt idx="1629">
                  <c:v>4.3384618759155202</c:v>
                </c:pt>
                <c:pt idx="1630">
                  <c:v>13.092068672180099</c:v>
                </c:pt>
                <c:pt idx="1631">
                  <c:v>1.98409223556518</c:v>
                </c:pt>
                <c:pt idx="1632">
                  <c:v>5.3781256675720197</c:v>
                </c:pt>
                <c:pt idx="1633">
                  <c:v>13.562273025512599</c:v>
                </c:pt>
                <c:pt idx="1634">
                  <c:v>1.482515335083</c:v>
                </c:pt>
                <c:pt idx="1635">
                  <c:v>9.3816833496093697</c:v>
                </c:pt>
                <c:pt idx="1636">
                  <c:v>1.93344449996948</c:v>
                </c:pt>
                <c:pt idx="1637">
                  <c:v>0.84663444757461503</c:v>
                </c:pt>
                <c:pt idx="1638">
                  <c:v>5.0613703727722097</c:v>
                </c:pt>
                <c:pt idx="1639">
                  <c:v>1.4431115388870199</c:v>
                </c:pt>
                <c:pt idx="1640">
                  <c:v>6.6200146675109801</c:v>
                </c:pt>
                <c:pt idx="1641">
                  <c:v>8.1321973800659109</c:v>
                </c:pt>
                <c:pt idx="1642">
                  <c:v>3.9081513881683301</c:v>
                </c:pt>
                <c:pt idx="1643">
                  <c:v>8.7939434051513601</c:v>
                </c:pt>
                <c:pt idx="1644">
                  <c:v>7.1551313400268501</c:v>
                </c:pt>
                <c:pt idx="1645">
                  <c:v>1.17781162261962</c:v>
                </c:pt>
                <c:pt idx="1646">
                  <c:v>10.538504600524901</c:v>
                </c:pt>
                <c:pt idx="1647">
                  <c:v>0.556901514530181</c:v>
                </c:pt>
                <c:pt idx="1648">
                  <c:v>0.52834105491638095</c:v>
                </c:pt>
                <c:pt idx="1649">
                  <c:v>5.3509097099304199</c:v>
                </c:pt>
                <c:pt idx="1650">
                  <c:v>8.1309890747070295</c:v>
                </c:pt>
                <c:pt idx="1651">
                  <c:v>1.8448418378829901</c:v>
                </c:pt>
                <c:pt idx="1652">
                  <c:v>8.1309890747070295</c:v>
                </c:pt>
                <c:pt idx="1653">
                  <c:v>6.9746584892272896</c:v>
                </c:pt>
                <c:pt idx="1654">
                  <c:v>0.79681611061096103</c:v>
                </c:pt>
                <c:pt idx="1655">
                  <c:v>8.8513813018798793</c:v>
                </c:pt>
                <c:pt idx="1656">
                  <c:v>11.161313056945801</c:v>
                </c:pt>
                <c:pt idx="1657">
                  <c:v>0.52834105491638095</c:v>
                </c:pt>
                <c:pt idx="1658">
                  <c:v>1.4497991800308201</c:v>
                </c:pt>
                <c:pt idx="1659">
                  <c:v>9.2309093475341797</c:v>
                </c:pt>
                <c:pt idx="1660">
                  <c:v>12.361227035522401</c:v>
                </c:pt>
                <c:pt idx="1661">
                  <c:v>0.88470000028610196</c:v>
                </c:pt>
                <c:pt idx="1662">
                  <c:v>3.3395140171050999</c:v>
                </c:pt>
                <c:pt idx="1663">
                  <c:v>0.61012822389602595</c:v>
                </c:pt>
                <c:pt idx="1664">
                  <c:v>5.1534776687621999</c:v>
                </c:pt>
                <c:pt idx="1665">
                  <c:v>2.7180480957031201</c:v>
                </c:pt>
                <c:pt idx="1666">
                  <c:v>3.6426916122436501</c:v>
                </c:pt>
                <c:pt idx="1667">
                  <c:v>13.257718086242599</c:v>
                </c:pt>
                <c:pt idx="1668">
                  <c:v>0.57952582836151101</c:v>
                </c:pt>
                <c:pt idx="1669">
                  <c:v>0.69125497341155995</c:v>
                </c:pt>
                <c:pt idx="1670">
                  <c:v>11.9430322647094</c:v>
                </c:pt>
                <c:pt idx="1671">
                  <c:v>0.76658940315246504</c:v>
                </c:pt>
                <c:pt idx="1672">
                  <c:v>0.27862051129341098</c:v>
                </c:pt>
                <c:pt idx="1673">
                  <c:v>2.6061010360717698</c:v>
                </c:pt>
                <c:pt idx="1674">
                  <c:v>7.8806390762329102</c:v>
                </c:pt>
                <c:pt idx="1675">
                  <c:v>4.1743903160095197</c:v>
                </c:pt>
                <c:pt idx="1676">
                  <c:v>7.8806390762329102</c:v>
                </c:pt>
                <c:pt idx="1677">
                  <c:v>0.57952582836151101</c:v>
                </c:pt>
                <c:pt idx="1678">
                  <c:v>0.71631515026092496</c:v>
                </c:pt>
                <c:pt idx="1679">
                  <c:v>6.9611301422119096</c:v>
                </c:pt>
                <c:pt idx="1680">
                  <c:v>10.7668867111206</c:v>
                </c:pt>
                <c:pt idx="1681">
                  <c:v>0.27862051129341098</c:v>
                </c:pt>
                <c:pt idx="1682">
                  <c:v>8.2662553787231392</c:v>
                </c:pt>
                <c:pt idx="1683">
                  <c:v>1.84521436691284</c:v>
                </c:pt>
                <c:pt idx="1684">
                  <c:v>5.7794952392578098</c:v>
                </c:pt>
                <c:pt idx="1685">
                  <c:v>1.5818115472793499</c:v>
                </c:pt>
                <c:pt idx="1686">
                  <c:v>4.0067873001098597</c:v>
                </c:pt>
                <c:pt idx="1687">
                  <c:v>0.93453550338745095</c:v>
                </c:pt>
                <c:pt idx="1688">
                  <c:v>9.0148658752441406</c:v>
                </c:pt>
                <c:pt idx="1689">
                  <c:v>19.773540496826101</c:v>
                </c:pt>
                <c:pt idx="1690">
                  <c:v>2.8573405742645201</c:v>
                </c:pt>
                <c:pt idx="1691">
                  <c:v>12.446658134460399</c:v>
                </c:pt>
                <c:pt idx="1692">
                  <c:v>1.7797532081603999</c:v>
                </c:pt>
                <c:pt idx="1693">
                  <c:v>2.0377330780029199</c:v>
                </c:pt>
                <c:pt idx="1694">
                  <c:v>9.7253446578979492</c:v>
                </c:pt>
                <c:pt idx="1695">
                  <c:v>1.8352013826370199</c:v>
                </c:pt>
                <c:pt idx="1696">
                  <c:v>2.2158529758453298</c:v>
                </c:pt>
                <c:pt idx="1697">
                  <c:v>10.441209793090801</c:v>
                </c:pt>
                <c:pt idx="1698">
                  <c:v>7.7109246253967196</c:v>
                </c:pt>
                <c:pt idx="1699">
                  <c:v>5.10037994384765</c:v>
                </c:pt>
                <c:pt idx="1700">
                  <c:v>7.7109246253967196</c:v>
                </c:pt>
                <c:pt idx="1701">
                  <c:v>2.49926733970642</c:v>
                </c:pt>
                <c:pt idx="1702">
                  <c:v>1.7797532081603999</c:v>
                </c:pt>
                <c:pt idx="1703">
                  <c:v>1.58388555049896</c:v>
                </c:pt>
                <c:pt idx="1704">
                  <c:v>12.0139064788818</c:v>
                </c:pt>
                <c:pt idx="1705">
                  <c:v>12.6195077896118</c:v>
                </c:pt>
                <c:pt idx="1706">
                  <c:v>2.2158529758453298</c:v>
                </c:pt>
                <c:pt idx="1707">
                  <c:v>2.8703937530517498</c:v>
                </c:pt>
                <c:pt idx="1708">
                  <c:v>10.375886917114199</c:v>
                </c:pt>
                <c:pt idx="1709">
                  <c:v>10.594666481018001</c:v>
                </c:pt>
                <c:pt idx="1710">
                  <c:v>8.4191026687621999</c:v>
                </c:pt>
                <c:pt idx="1711">
                  <c:v>1.5191478729248</c:v>
                </c:pt>
                <c:pt idx="1712">
                  <c:v>7.5116109848022399</c:v>
                </c:pt>
                <c:pt idx="1713">
                  <c:v>2.4526169300079301</c:v>
                </c:pt>
                <c:pt idx="1714">
                  <c:v>12.6924476623535</c:v>
                </c:pt>
                <c:pt idx="1715">
                  <c:v>1.2372748851776101</c:v>
                </c:pt>
                <c:pt idx="1716">
                  <c:v>5.4130730628967196</c:v>
                </c:pt>
                <c:pt idx="1717">
                  <c:v>9.4850111007690394</c:v>
                </c:pt>
                <c:pt idx="1718">
                  <c:v>3.6455700397491402</c:v>
                </c:pt>
                <c:pt idx="1719">
                  <c:v>1.18732786178588</c:v>
                </c:pt>
                <c:pt idx="1720">
                  <c:v>5.8959765434265101</c:v>
                </c:pt>
                <c:pt idx="1721">
                  <c:v>13.233729362487701</c:v>
                </c:pt>
                <c:pt idx="1722">
                  <c:v>2.6834621429443302</c:v>
                </c:pt>
                <c:pt idx="1723">
                  <c:v>13.233729362487701</c:v>
                </c:pt>
                <c:pt idx="1724">
                  <c:v>9.9740839004516602</c:v>
                </c:pt>
                <c:pt idx="1725">
                  <c:v>12.9209938049316</c:v>
                </c:pt>
                <c:pt idx="1726">
                  <c:v>1.9171559810638401</c:v>
                </c:pt>
                <c:pt idx="1727">
                  <c:v>10.111507415771401</c:v>
                </c:pt>
                <c:pt idx="1728">
                  <c:v>10.3574686050415</c:v>
                </c:pt>
                <c:pt idx="1729">
                  <c:v>1.18732786178588</c:v>
                </c:pt>
                <c:pt idx="1730">
                  <c:v>9.9338569641113192</c:v>
                </c:pt>
                <c:pt idx="1731">
                  <c:v>9.5240020751953107</c:v>
                </c:pt>
                <c:pt idx="1732">
                  <c:v>2.3694286346435498</c:v>
                </c:pt>
                <c:pt idx="1733">
                  <c:v>5.9212732315063397</c:v>
                </c:pt>
                <c:pt idx="1734">
                  <c:v>1.1428316831588701</c:v>
                </c:pt>
                <c:pt idx="1735">
                  <c:v>7.89814949035644</c:v>
                </c:pt>
                <c:pt idx="1736">
                  <c:v>8.8259210586547798</c:v>
                </c:pt>
                <c:pt idx="1737">
                  <c:v>2.5438811779022199</c:v>
                </c:pt>
                <c:pt idx="1738">
                  <c:v>8.4108819961547798</c:v>
                </c:pt>
                <c:pt idx="1739">
                  <c:v>1.4852542877197199</c:v>
                </c:pt>
                <c:pt idx="1740">
                  <c:v>2.1656641960143999</c:v>
                </c:pt>
                <c:pt idx="1741">
                  <c:v>3.8041694164276101</c:v>
                </c:pt>
                <c:pt idx="1742">
                  <c:v>2.3965549468994101</c:v>
                </c:pt>
                <c:pt idx="1743">
                  <c:v>0.924274861812591</c:v>
                </c:pt>
                <c:pt idx="1744">
                  <c:v>8.6948623657226491</c:v>
                </c:pt>
                <c:pt idx="1745">
                  <c:v>9.6043348312377894</c:v>
                </c:pt>
                <c:pt idx="1746">
                  <c:v>2.34727454185485</c:v>
                </c:pt>
                <c:pt idx="1747">
                  <c:v>9.6043348312377894</c:v>
                </c:pt>
                <c:pt idx="1748">
                  <c:v>9.2781820297241193</c:v>
                </c:pt>
                <c:pt idx="1749">
                  <c:v>3.4173891544342001</c:v>
                </c:pt>
                <c:pt idx="1750">
                  <c:v>1.7760599851608201</c:v>
                </c:pt>
                <c:pt idx="1751">
                  <c:v>9.6939373016357404</c:v>
                </c:pt>
                <c:pt idx="1752">
                  <c:v>10.606055259704499</c:v>
                </c:pt>
                <c:pt idx="1753">
                  <c:v>0.924274861812591</c:v>
                </c:pt>
                <c:pt idx="1754">
                  <c:v>1.22989833354949</c:v>
                </c:pt>
                <c:pt idx="1755">
                  <c:v>9.4774684906005806</c:v>
                </c:pt>
                <c:pt idx="1756">
                  <c:v>0.62659823894500699</c:v>
                </c:pt>
                <c:pt idx="1757">
                  <c:v>4.5233469009399396</c:v>
                </c:pt>
                <c:pt idx="1758">
                  <c:v>0.90582025051116899</c:v>
                </c:pt>
                <c:pt idx="1759">
                  <c:v>5.86144590377807</c:v>
                </c:pt>
                <c:pt idx="1760">
                  <c:v>4.0864205360412598</c:v>
                </c:pt>
                <c:pt idx="1761">
                  <c:v>2.3772180080413801</c:v>
                </c:pt>
                <c:pt idx="1762">
                  <c:v>2.4929184913635201</c:v>
                </c:pt>
                <c:pt idx="1763">
                  <c:v>0.91443616151809604</c:v>
                </c:pt>
                <c:pt idx="1764">
                  <c:v>1.35514247417449</c:v>
                </c:pt>
                <c:pt idx="1765">
                  <c:v>9.3271493911743093</c:v>
                </c:pt>
                <c:pt idx="1766">
                  <c:v>0.32725450396537697</c:v>
                </c:pt>
                <c:pt idx="1767">
                  <c:v>0.38504049181938099</c:v>
                </c:pt>
                <c:pt idx="1768">
                  <c:v>2.2557773590087802</c:v>
                </c:pt>
                <c:pt idx="1769">
                  <c:v>8.5733404159545898</c:v>
                </c:pt>
                <c:pt idx="1770">
                  <c:v>4.3755412101745597</c:v>
                </c:pt>
                <c:pt idx="1771">
                  <c:v>8.5733404159545898</c:v>
                </c:pt>
                <c:pt idx="1772">
                  <c:v>0.91443616151809604</c:v>
                </c:pt>
                <c:pt idx="1773">
                  <c:v>0.94389986991882302</c:v>
                </c:pt>
                <c:pt idx="1774">
                  <c:v>7.6200666427612296</c:v>
                </c:pt>
                <c:pt idx="1775">
                  <c:v>10.9639520645141</c:v>
                </c:pt>
                <c:pt idx="1776">
                  <c:v>0.38504049181938099</c:v>
                </c:pt>
                <c:pt idx="1777">
                  <c:v>7.53163290023803</c:v>
                </c:pt>
                <c:pt idx="1778">
                  <c:v>3.52077960968017</c:v>
                </c:pt>
                <c:pt idx="1779">
                  <c:v>2.2815959453582701</c:v>
                </c:pt>
                <c:pt idx="1780">
                  <c:v>3.4471666812896702</c:v>
                </c:pt>
                <c:pt idx="1781">
                  <c:v>6.0356893539428702</c:v>
                </c:pt>
                <c:pt idx="1782">
                  <c:v>5.36710357666015</c:v>
                </c:pt>
                <c:pt idx="1783">
                  <c:v>2.9784984588622998</c:v>
                </c:pt>
                <c:pt idx="1784">
                  <c:v>3.7497739791870099</c:v>
                </c:pt>
                <c:pt idx="1785">
                  <c:v>11.1706733703613</c:v>
                </c:pt>
                <c:pt idx="1786">
                  <c:v>6.7670469284057599</c:v>
                </c:pt>
                <c:pt idx="1787">
                  <c:v>2.5258698463439901</c:v>
                </c:pt>
                <c:pt idx="1788">
                  <c:v>4.8007760047912598</c:v>
                </c:pt>
                <c:pt idx="1789">
                  <c:v>1.9540817737579299</c:v>
                </c:pt>
                <c:pt idx="1790">
                  <c:v>1.8545458316802901</c:v>
                </c:pt>
                <c:pt idx="1791">
                  <c:v>4.56457424163818</c:v>
                </c:pt>
                <c:pt idx="1792">
                  <c:v>1.1230999231338501</c:v>
                </c:pt>
                <c:pt idx="1793">
                  <c:v>3.2424187660217201</c:v>
                </c:pt>
                <c:pt idx="1794">
                  <c:v>1.1230999231338501</c:v>
                </c:pt>
                <c:pt idx="1795">
                  <c:v>3.3127067089080802</c:v>
                </c:pt>
                <c:pt idx="1796">
                  <c:v>6.8276634216308496</c:v>
                </c:pt>
                <c:pt idx="1797">
                  <c:v>5.7201728820800701</c:v>
                </c:pt>
                <c:pt idx="1798">
                  <c:v>7.6072969436645499</c:v>
                </c:pt>
                <c:pt idx="1799">
                  <c:v>9.6090068817138601</c:v>
                </c:pt>
                <c:pt idx="1800">
                  <c:v>1.8545458316802901</c:v>
                </c:pt>
                <c:pt idx="1801">
                  <c:v>2.0025823116302401</c:v>
                </c:pt>
                <c:pt idx="1802">
                  <c:v>2.45977330207824</c:v>
                </c:pt>
                <c:pt idx="1803">
                  <c:v>8.6559562683105398</c:v>
                </c:pt>
                <c:pt idx="1804">
                  <c:v>0.90324407815933205</c:v>
                </c:pt>
                <c:pt idx="1805">
                  <c:v>4.2986302375793404</c:v>
                </c:pt>
                <c:pt idx="1806">
                  <c:v>1.2244575023651101</c:v>
                </c:pt>
                <c:pt idx="1807">
                  <c:v>6.0326113700866699</c:v>
                </c:pt>
                <c:pt idx="1808">
                  <c:v>21.3405857086181</c:v>
                </c:pt>
                <c:pt idx="1809">
                  <c:v>4.4010329246520996</c:v>
                </c:pt>
                <c:pt idx="1810">
                  <c:v>12.3562908172607</c:v>
                </c:pt>
                <c:pt idx="1811">
                  <c:v>1.2702324390411299</c:v>
                </c:pt>
                <c:pt idx="1812">
                  <c:v>1.7611269950866699</c:v>
                </c:pt>
                <c:pt idx="1813">
                  <c:v>4.29852294921875</c:v>
                </c:pt>
                <c:pt idx="1814">
                  <c:v>2.5242214202880802</c:v>
                </c:pt>
                <c:pt idx="1815">
                  <c:v>0.78572905063629095</c:v>
                </c:pt>
                <c:pt idx="1816">
                  <c:v>2.9632029533386199</c:v>
                </c:pt>
                <c:pt idx="1817">
                  <c:v>1.4760339260101301</c:v>
                </c:pt>
                <c:pt idx="1818">
                  <c:v>4.98614406585693</c:v>
                </c:pt>
                <c:pt idx="1819">
                  <c:v>1.4760339260101301</c:v>
                </c:pt>
                <c:pt idx="1820">
                  <c:v>9.1511363983154297</c:v>
                </c:pt>
                <c:pt idx="1821">
                  <c:v>1.2702324390411299</c:v>
                </c:pt>
                <c:pt idx="1822">
                  <c:v>3.3143866062164302</c:v>
                </c:pt>
                <c:pt idx="1823">
                  <c:v>7.4623017311096103</c:v>
                </c:pt>
                <c:pt idx="1824">
                  <c:v>13.202587127685501</c:v>
                </c:pt>
                <c:pt idx="1825">
                  <c:v>0.78572905063629095</c:v>
                </c:pt>
                <c:pt idx="1826">
                  <c:v>6.6017694473266602</c:v>
                </c:pt>
                <c:pt idx="1827">
                  <c:v>7.1995825767517001</c:v>
                </c:pt>
                <c:pt idx="1828">
                  <c:v>9.5844964981079102</c:v>
                </c:pt>
                <c:pt idx="1829">
                  <c:v>2.0638248920440598</c:v>
                </c:pt>
                <c:pt idx="1830">
                  <c:v>8.6806478500366193</c:v>
                </c:pt>
                <c:pt idx="1831">
                  <c:v>8.7473382949829102</c:v>
                </c:pt>
                <c:pt idx="1832">
                  <c:v>8.9293174743652308</c:v>
                </c:pt>
                <c:pt idx="1833">
                  <c:v>6.0524654388427699</c:v>
                </c:pt>
                <c:pt idx="1834">
                  <c:v>8.8100452423095703</c:v>
                </c:pt>
                <c:pt idx="1835">
                  <c:v>9.7660484313964808</c:v>
                </c:pt>
                <c:pt idx="1836">
                  <c:v>8.2296648025512695</c:v>
                </c:pt>
                <c:pt idx="1837">
                  <c:v>5.1096878051757804</c:v>
                </c:pt>
                <c:pt idx="1838">
                  <c:v>6.4816727638244602</c:v>
                </c:pt>
                <c:pt idx="1839">
                  <c:v>5.4460706710815403</c:v>
                </c:pt>
                <c:pt idx="1840">
                  <c:v>6.8932900428771902</c:v>
                </c:pt>
                <c:pt idx="1841">
                  <c:v>10.0132999420166</c:v>
                </c:pt>
                <c:pt idx="1842">
                  <c:v>7.2648262977600098</c:v>
                </c:pt>
                <c:pt idx="1843">
                  <c:v>10.0132999420166</c:v>
                </c:pt>
                <c:pt idx="1844">
                  <c:v>10.005964279174799</c:v>
                </c:pt>
                <c:pt idx="1845">
                  <c:v>6.7292895317077601</c:v>
                </c:pt>
                <c:pt idx="1846">
                  <c:v>1.57462930679321</c:v>
                </c:pt>
                <c:pt idx="1847">
                  <c:v>19.332664489746001</c:v>
                </c:pt>
                <c:pt idx="1848">
                  <c:v>14.6599016189575</c:v>
                </c:pt>
                <c:pt idx="1849">
                  <c:v>5.4460706710815403</c:v>
                </c:pt>
                <c:pt idx="1850">
                  <c:v>1.51362085342407</c:v>
                </c:pt>
                <c:pt idx="1851">
                  <c:v>3.6025185585021902</c:v>
                </c:pt>
                <c:pt idx="1852">
                  <c:v>1.3215081691741899</c:v>
                </c:pt>
                <c:pt idx="1853">
                  <c:v>7.2999610900878897</c:v>
                </c:pt>
                <c:pt idx="1854">
                  <c:v>1.16084420680999</c:v>
                </c:pt>
                <c:pt idx="1855">
                  <c:v>5.6123080253601003</c:v>
                </c:pt>
                <c:pt idx="1856">
                  <c:v>7.0625295639037997</c:v>
                </c:pt>
                <c:pt idx="1857">
                  <c:v>8.35882568359375</c:v>
                </c:pt>
                <c:pt idx="1858">
                  <c:v>11.8714122772216</c:v>
                </c:pt>
                <c:pt idx="1859">
                  <c:v>5.6967625617980904</c:v>
                </c:pt>
                <c:pt idx="1860">
                  <c:v>4.5697727203369096</c:v>
                </c:pt>
                <c:pt idx="1861">
                  <c:v>6.6022105216979901</c:v>
                </c:pt>
                <c:pt idx="1862">
                  <c:v>1.53687024116516</c:v>
                </c:pt>
                <c:pt idx="1863">
                  <c:v>2.2191851139068599</c:v>
                </c:pt>
                <c:pt idx="1864">
                  <c:v>4.8255267143249503</c:v>
                </c:pt>
                <c:pt idx="1865">
                  <c:v>12.948702812194799</c:v>
                </c:pt>
                <c:pt idx="1866">
                  <c:v>6.9597301483154297</c:v>
                </c:pt>
                <c:pt idx="1867">
                  <c:v>12.948702812194799</c:v>
                </c:pt>
                <c:pt idx="1868">
                  <c:v>1.4856312274932799</c:v>
                </c:pt>
                <c:pt idx="1869">
                  <c:v>5.6967625617980904</c:v>
                </c:pt>
                <c:pt idx="1870">
                  <c:v>5.78981256484985</c:v>
                </c:pt>
                <c:pt idx="1871">
                  <c:v>13.5365400314331</c:v>
                </c:pt>
                <c:pt idx="1872">
                  <c:v>10.3569526672363</c:v>
                </c:pt>
                <c:pt idx="1873">
                  <c:v>2.2191851139068599</c:v>
                </c:pt>
                <c:pt idx="1874">
                  <c:v>1.6915647983551001</c:v>
                </c:pt>
                <c:pt idx="1875">
                  <c:v>9.2871665954589808</c:v>
                </c:pt>
                <c:pt idx="1876">
                  <c:v>1.7593356370925901</c:v>
                </c:pt>
                <c:pt idx="1877">
                  <c:v>7.6066193580627397</c:v>
                </c:pt>
                <c:pt idx="1878">
                  <c:v>1.7241985797882</c:v>
                </c:pt>
                <c:pt idx="1879">
                  <c:v>4.5946974754333496</c:v>
                </c:pt>
                <c:pt idx="1880">
                  <c:v>3.5374503135681099</c:v>
                </c:pt>
                <c:pt idx="1881">
                  <c:v>4.19848203659057</c:v>
                </c:pt>
                <c:pt idx="1882">
                  <c:v>3.3188672065734801</c:v>
                </c:pt>
                <c:pt idx="1883">
                  <c:v>1.1423096656799301</c:v>
                </c:pt>
                <c:pt idx="1884">
                  <c:v>1.17774581909179</c:v>
                </c:pt>
                <c:pt idx="1885">
                  <c:v>4.2106041908264098</c:v>
                </c:pt>
                <c:pt idx="1886">
                  <c:v>7.3128466606140101</c:v>
                </c:pt>
                <c:pt idx="1887">
                  <c:v>1.4519704580307</c:v>
                </c:pt>
                <c:pt idx="1888">
                  <c:v>6.4444804191589302</c:v>
                </c:pt>
                <c:pt idx="1889">
                  <c:v>8.78216457366943</c:v>
                </c:pt>
                <c:pt idx="1890">
                  <c:v>5.2191305160522399</c:v>
                </c:pt>
                <c:pt idx="1891">
                  <c:v>8.78216457366943</c:v>
                </c:pt>
                <c:pt idx="1892">
                  <c:v>2.9959287643432599</c:v>
                </c:pt>
                <c:pt idx="1893">
                  <c:v>1.1423096656799301</c:v>
                </c:pt>
                <c:pt idx="1894">
                  <c:v>8.3936872482299805</c:v>
                </c:pt>
                <c:pt idx="1895">
                  <c:v>8.9458971023559499</c:v>
                </c:pt>
                <c:pt idx="1896">
                  <c:v>11.797538757324199</c:v>
                </c:pt>
                <c:pt idx="1897">
                  <c:v>1.4519704580307</c:v>
                </c:pt>
                <c:pt idx="1898">
                  <c:v>8.5557994842529297</c:v>
                </c:pt>
                <c:pt idx="1899">
                  <c:v>10.1152076721191</c:v>
                </c:pt>
                <c:pt idx="1900">
                  <c:v>10.4509057998657</c:v>
                </c:pt>
                <c:pt idx="1901">
                  <c:v>6.7606916427612296</c:v>
                </c:pt>
                <c:pt idx="1902">
                  <c:v>2.0449311733245801</c:v>
                </c:pt>
                <c:pt idx="1903">
                  <c:v>7.1791763305664</c:v>
                </c:pt>
                <c:pt idx="1904">
                  <c:v>7.1612854003906197</c:v>
                </c:pt>
                <c:pt idx="1905">
                  <c:v>5.76753425598144</c:v>
                </c:pt>
                <c:pt idx="1906">
                  <c:v>8.9015607833862305</c:v>
                </c:pt>
                <c:pt idx="1907">
                  <c:v>1.2800537347793499</c:v>
                </c:pt>
                <c:pt idx="1908">
                  <c:v>2.2642283439636199</c:v>
                </c:pt>
                <c:pt idx="1909">
                  <c:v>2.0859382152557302</c:v>
                </c:pt>
                <c:pt idx="1910">
                  <c:v>2.1926105022430402</c:v>
                </c:pt>
                <c:pt idx="1911">
                  <c:v>1.8431878089904701</c:v>
                </c:pt>
                <c:pt idx="1912">
                  <c:v>7.9088706970214799</c:v>
                </c:pt>
                <c:pt idx="1913">
                  <c:v>11.0725326538085</c:v>
                </c:pt>
                <c:pt idx="1914">
                  <c:v>6.0055627822875897</c:v>
                </c:pt>
                <c:pt idx="1915">
                  <c:v>11.0725326538085</c:v>
                </c:pt>
                <c:pt idx="1916">
                  <c:v>10.107459068298301</c:v>
                </c:pt>
                <c:pt idx="1917">
                  <c:v>1.2800537347793499</c:v>
                </c:pt>
                <c:pt idx="1918">
                  <c:v>4.5843129158020002</c:v>
                </c:pt>
                <c:pt idx="1919">
                  <c:v>17.2515659332275</c:v>
                </c:pt>
                <c:pt idx="1920">
                  <c:v>12.528783798217701</c:v>
                </c:pt>
                <c:pt idx="1921">
                  <c:v>1.8431878089904701</c:v>
                </c:pt>
                <c:pt idx="1922">
                  <c:v>9.4153947830200195</c:v>
                </c:pt>
                <c:pt idx="1923">
                  <c:v>2.6421482563018799</c:v>
                </c:pt>
                <c:pt idx="1924">
                  <c:v>10.2148895263671</c:v>
                </c:pt>
                <c:pt idx="1925">
                  <c:v>10.144384384155201</c:v>
                </c:pt>
                <c:pt idx="1926">
                  <c:v>1.46490931510925</c:v>
                </c:pt>
                <c:pt idx="1927">
                  <c:v>8.8938217163085902</c:v>
                </c:pt>
                <c:pt idx="1928">
                  <c:v>7.08925104141235</c:v>
                </c:pt>
                <c:pt idx="1929">
                  <c:v>5.2222728729248002</c:v>
                </c:pt>
                <c:pt idx="1930">
                  <c:v>3.8479111194610498</c:v>
                </c:pt>
                <c:pt idx="1931">
                  <c:v>11.3646802902221</c:v>
                </c:pt>
                <c:pt idx="1932">
                  <c:v>0.797890365123748</c:v>
                </c:pt>
                <c:pt idx="1933">
                  <c:v>0.928935706615448</c:v>
                </c:pt>
                <c:pt idx="1934">
                  <c:v>9.4270238876342702</c:v>
                </c:pt>
                <c:pt idx="1935">
                  <c:v>2.3309957981109601</c:v>
                </c:pt>
                <c:pt idx="1936">
                  <c:v>0.36659222841262801</c:v>
                </c:pt>
                <c:pt idx="1937">
                  <c:v>0.73859345912933305</c:v>
                </c:pt>
                <c:pt idx="1938">
                  <c:v>2.3160345554351802</c:v>
                </c:pt>
                <c:pt idx="1939">
                  <c:v>0.73859345912933305</c:v>
                </c:pt>
                <c:pt idx="1940">
                  <c:v>1.17124915122985</c:v>
                </c:pt>
                <c:pt idx="1941">
                  <c:v>4.7071404457092196</c:v>
                </c:pt>
                <c:pt idx="1942">
                  <c:v>8.0767593383788991</c:v>
                </c:pt>
                <c:pt idx="1943">
                  <c:v>11.8664045333862</c:v>
                </c:pt>
                <c:pt idx="1944">
                  <c:v>0.36659222841262801</c:v>
                </c:pt>
                <c:pt idx="1945">
                  <c:v>1.60775589942932</c:v>
                </c:pt>
                <c:pt idx="1946">
                  <c:v>3.0275387763977002</c:v>
                </c:pt>
                <c:pt idx="1947">
                  <c:v>0.95604515075683505</c:v>
                </c:pt>
                <c:pt idx="1948">
                  <c:v>7.7464485168456996</c:v>
                </c:pt>
                <c:pt idx="1949">
                  <c:v>0.97326880693435602</c:v>
                </c:pt>
                <c:pt idx="1950">
                  <c:v>7.4452552795410103</c:v>
                </c:pt>
                <c:pt idx="1951">
                  <c:v>5.1765484809875399</c:v>
                </c:pt>
                <c:pt idx="1952">
                  <c:v>8.6577281951904297</c:v>
                </c:pt>
                <c:pt idx="1953">
                  <c:v>4.1121273040771396</c:v>
                </c:pt>
                <c:pt idx="1954">
                  <c:v>9.0764894485473597</c:v>
                </c:pt>
                <c:pt idx="1955">
                  <c:v>0.80679392814636197</c:v>
                </c:pt>
                <c:pt idx="1956">
                  <c:v>10.4625539779663</c:v>
                </c:pt>
                <c:pt idx="1957">
                  <c:v>1.6463326215744001</c:v>
                </c:pt>
                <c:pt idx="1958">
                  <c:v>1.0374926328659</c:v>
                </c:pt>
                <c:pt idx="1959">
                  <c:v>13.1920776367187</c:v>
                </c:pt>
                <c:pt idx="1960">
                  <c:v>6.0373506546020499</c:v>
                </c:pt>
                <c:pt idx="1961">
                  <c:v>13.1920776367187</c:v>
                </c:pt>
                <c:pt idx="1962">
                  <c:v>0.79516667127609197</c:v>
                </c:pt>
                <c:pt idx="1963">
                  <c:v>10.981762886047299</c:v>
                </c:pt>
                <c:pt idx="1964">
                  <c:v>9.4205827713012695</c:v>
                </c:pt>
                <c:pt idx="1965">
                  <c:v>12.716330528259199</c:v>
                </c:pt>
                <c:pt idx="1966">
                  <c:v>12.1154441833496</c:v>
                </c:pt>
                <c:pt idx="1967">
                  <c:v>1.0374926328659</c:v>
                </c:pt>
                <c:pt idx="1968">
                  <c:v>3.5667734146118102</c:v>
                </c:pt>
                <c:pt idx="1969">
                  <c:v>2.1589593887329102</c:v>
                </c:pt>
                <c:pt idx="1970">
                  <c:v>3.6610939502715998</c:v>
                </c:pt>
                <c:pt idx="1971">
                  <c:v>8.3856592178344709</c:v>
                </c:pt>
                <c:pt idx="1972">
                  <c:v>4.3591284751892001</c:v>
                </c:pt>
                <c:pt idx="1973">
                  <c:v>2.1947784423828098</c:v>
                </c:pt>
                <c:pt idx="1974">
                  <c:v>6.46327781677246</c:v>
                </c:pt>
                <c:pt idx="1975">
                  <c:v>4.0233597755432102</c:v>
                </c:pt>
                <c:pt idx="1976">
                  <c:v>3.5215089321136399</c:v>
                </c:pt>
                <c:pt idx="1977">
                  <c:v>1.8466439247131301</c:v>
                </c:pt>
                <c:pt idx="1978">
                  <c:v>4.0025768280029297</c:v>
                </c:pt>
                <c:pt idx="1979">
                  <c:v>2.3236172199249201</c:v>
                </c:pt>
                <c:pt idx="1980">
                  <c:v>3.1368534564971902</c:v>
                </c:pt>
                <c:pt idx="1981">
                  <c:v>1.79759132862091</c:v>
                </c:pt>
                <c:pt idx="1982">
                  <c:v>7.9669437408447203</c:v>
                </c:pt>
                <c:pt idx="1983">
                  <c:v>3.8178215026855402</c:v>
                </c:pt>
                <c:pt idx="1984">
                  <c:v>2.1189665794372501</c:v>
                </c:pt>
                <c:pt idx="1985">
                  <c:v>3.8178215026855402</c:v>
                </c:pt>
                <c:pt idx="1986">
                  <c:v>1.8466439247131301</c:v>
                </c:pt>
                <c:pt idx="1987">
                  <c:v>3.21474957466125</c:v>
                </c:pt>
                <c:pt idx="1988">
                  <c:v>4.5768566131591797</c:v>
                </c:pt>
                <c:pt idx="1989">
                  <c:v>12.5326700210571</c:v>
                </c:pt>
                <c:pt idx="1990">
                  <c:v>1.79759132862091</c:v>
                </c:pt>
                <c:pt idx="1991">
                  <c:v>3.35438013076782</c:v>
                </c:pt>
                <c:pt idx="1992">
                  <c:v>3.3460941314697199</c:v>
                </c:pt>
                <c:pt idx="1993">
                  <c:v>1.96747505664825</c:v>
                </c:pt>
                <c:pt idx="1994">
                  <c:v>11.5196208953857</c:v>
                </c:pt>
                <c:pt idx="1995">
                  <c:v>3.66708183288574</c:v>
                </c:pt>
                <c:pt idx="1996">
                  <c:v>6.5527896881103498</c:v>
                </c:pt>
                <c:pt idx="1997">
                  <c:v>17.604503631591701</c:v>
                </c:pt>
                <c:pt idx="1998">
                  <c:v>9.5257081985473597</c:v>
                </c:pt>
                <c:pt idx="1999">
                  <c:v>2.0550372600555402</c:v>
                </c:pt>
                <c:pt idx="2000">
                  <c:v>10.2824449539184</c:v>
                </c:pt>
                <c:pt idx="2001">
                  <c:v>1.08557713031768</c:v>
                </c:pt>
                <c:pt idx="2002">
                  <c:v>3.2391505241393999</c:v>
                </c:pt>
                <c:pt idx="2003">
                  <c:v>3.3038022518157901</c:v>
                </c:pt>
                <c:pt idx="2004">
                  <c:v>3.5513052940368599</c:v>
                </c:pt>
                <c:pt idx="2005">
                  <c:v>2.0320661067962602</c:v>
                </c:pt>
                <c:pt idx="2006">
                  <c:v>10.859097480773899</c:v>
                </c:pt>
                <c:pt idx="2007">
                  <c:v>5.4271998405456499</c:v>
                </c:pt>
                <c:pt idx="2008">
                  <c:v>10.859097480773899</c:v>
                </c:pt>
                <c:pt idx="2009">
                  <c:v>3.3597249984741202</c:v>
                </c:pt>
                <c:pt idx="2010">
                  <c:v>5.4620513916015598</c:v>
                </c:pt>
                <c:pt idx="2011">
                  <c:v>4.36147117614746</c:v>
                </c:pt>
                <c:pt idx="2012">
                  <c:v>12.299578666686999</c:v>
                </c:pt>
                <c:pt idx="2013">
                  <c:v>11.9970712661743</c:v>
                </c:pt>
                <c:pt idx="2014">
                  <c:v>3.5513052940368599</c:v>
                </c:pt>
                <c:pt idx="2015">
                  <c:v>10.7359104156494</c:v>
                </c:pt>
                <c:pt idx="2016">
                  <c:v>6.5243000984191797</c:v>
                </c:pt>
                <c:pt idx="2017">
                  <c:v>9.7796401977538991</c:v>
                </c:pt>
                <c:pt idx="2018">
                  <c:v>3.8113157749175999</c:v>
                </c:pt>
                <c:pt idx="2019">
                  <c:v>9.1415586471557599</c:v>
                </c:pt>
                <c:pt idx="2020">
                  <c:v>7.1063928604125897</c:v>
                </c:pt>
                <c:pt idx="2021">
                  <c:v>4.3638505935668901</c:v>
                </c:pt>
                <c:pt idx="2022">
                  <c:v>3.7798821926116899</c:v>
                </c:pt>
                <c:pt idx="2023">
                  <c:v>9.5853605270385707</c:v>
                </c:pt>
                <c:pt idx="2024">
                  <c:v>1.2919851541519101</c:v>
                </c:pt>
                <c:pt idx="2025">
                  <c:v>0.91067820787429798</c:v>
                </c:pt>
                <c:pt idx="2026">
                  <c:v>8.47808742523193</c:v>
                </c:pt>
                <c:pt idx="2027">
                  <c:v>2.3552157878875701</c:v>
                </c:pt>
                <c:pt idx="2028">
                  <c:v>4.2321496009826598</c:v>
                </c:pt>
                <c:pt idx="2029">
                  <c:v>4.04042148590087</c:v>
                </c:pt>
                <c:pt idx="2030">
                  <c:v>4.1581044197082502</c:v>
                </c:pt>
                <c:pt idx="2031">
                  <c:v>5.0897269248962402</c:v>
                </c:pt>
                <c:pt idx="2032">
                  <c:v>4.1581044197082502</c:v>
                </c:pt>
                <c:pt idx="2033">
                  <c:v>5.9749212265014604</c:v>
                </c:pt>
                <c:pt idx="2034">
                  <c:v>1.2919851541519101</c:v>
                </c:pt>
                <c:pt idx="2035">
                  <c:v>0.36978060007095298</c:v>
                </c:pt>
                <c:pt idx="2036">
                  <c:v>15.5340013504028</c:v>
                </c:pt>
                <c:pt idx="2037">
                  <c:v>11.217921257019</c:v>
                </c:pt>
                <c:pt idx="2038">
                  <c:v>4.2321496009826598</c:v>
                </c:pt>
                <c:pt idx="2039">
                  <c:v>2.2874872684478702</c:v>
                </c:pt>
                <c:pt idx="2040">
                  <c:v>3.0951907634735099</c:v>
                </c:pt>
                <c:pt idx="2041">
                  <c:v>14.7573738098144</c:v>
                </c:pt>
                <c:pt idx="2042">
                  <c:v>0.650612592697143</c:v>
                </c:pt>
                <c:pt idx="2043">
                  <c:v>8.9174499511718697</c:v>
                </c:pt>
                <c:pt idx="2044">
                  <c:v>1.0990691184997501</c:v>
                </c:pt>
                <c:pt idx="2045">
                  <c:v>8.8920507431030202</c:v>
                </c:pt>
                <c:pt idx="2046">
                  <c:v>5.5085973739623997</c:v>
                </c:pt>
                <c:pt idx="2047">
                  <c:v>8.3981666564941406</c:v>
                </c:pt>
                <c:pt idx="2048">
                  <c:v>11.4423761367797</c:v>
                </c:pt>
                <c:pt idx="2049">
                  <c:v>7.4779329299926696</c:v>
                </c:pt>
                <c:pt idx="2050">
                  <c:v>1.6180331707000699</c:v>
                </c:pt>
                <c:pt idx="2051">
                  <c:v>10.6155490875244</c:v>
                </c:pt>
                <c:pt idx="2052">
                  <c:v>2.5104000568389799</c:v>
                </c:pt>
                <c:pt idx="2053">
                  <c:v>0.83872967958450295</c:v>
                </c:pt>
                <c:pt idx="2054">
                  <c:v>2.41323518753051</c:v>
                </c:pt>
                <c:pt idx="2055">
                  <c:v>12.7110881805419</c:v>
                </c:pt>
                <c:pt idx="2056">
                  <c:v>7.0195579528808496</c:v>
                </c:pt>
                <c:pt idx="2057">
                  <c:v>12.7110881805419</c:v>
                </c:pt>
                <c:pt idx="2058">
                  <c:v>1.05273532867431</c:v>
                </c:pt>
                <c:pt idx="2059">
                  <c:v>10.0609626770019</c:v>
                </c:pt>
                <c:pt idx="2060">
                  <c:v>2.22577929496765</c:v>
                </c:pt>
                <c:pt idx="2061">
                  <c:v>13.059710502624499</c:v>
                </c:pt>
                <c:pt idx="2062">
                  <c:v>13.3422994613647</c:v>
                </c:pt>
                <c:pt idx="2063">
                  <c:v>0.83872967958450295</c:v>
                </c:pt>
                <c:pt idx="2064">
                  <c:v>5.3902792930603001</c:v>
                </c:pt>
                <c:pt idx="2065">
                  <c:v>11.087256431579499</c:v>
                </c:pt>
                <c:pt idx="2066">
                  <c:v>7.6468439102172798</c:v>
                </c:pt>
                <c:pt idx="2067">
                  <c:v>5.1469707489013601</c:v>
                </c:pt>
                <c:pt idx="2068">
                  <c:v>8.25020027160644</c:v>
                </c:pt>
                <c:pt idx="2069">
                  <c:v>8.4070787429809499</c:v>
                </c:pt>
                <c:pt idx="2070">
                  <c:v>5.2371492385864196</c:v>
                </c:pt>
                <c:pt idx="2071">
                  <c:v>4.8813114166259703</c:v>
                </c:pt>
                <c:pt idx="2072">
                  <c:v>11.71226978302</c:v>
                </c:pt>
                <c:pt idx="2073">
                  <c:v>3.6585340499877899</c:v>
                </c:pt>
                <c:pt idx="2074">
                  <c:v>1.5450743436813299</c:v>
                </c:pt>
                <c:pt idx="2075">
                  <c:v>4.9452462196350098</c:v>
                </c:pt>
                <c:pt idx="2076">
                  <c:v>2.2075204849243102</c:v>
                </c:pt>
                <c:pt idx="2077">
                  <c:v>5.42531013488769</c:v>
                </c:pt>
                <c:pt idx="2078">
                  <c:v>5.0486254692077601</c:v>
                </c:pt>
                <c:pt idx="2079">
                  <c:v>8.9108848571777308</c:v>
                </c:pt>
                <c:pt idx="2080">
                  <c:v>5.7532091140746999</c:v>
                </c:pt>
                <c:pt idx="2081">
                  <c:v>8.9108848571777308</c:v>
                </c:pt>
                <c:pt idx="2082">
                  <c:v>11.853096961975</c:v>
                </c:pt>
                <c:pt idx="2083">
                  <c:v>2.73320317268371</c:v>
                </c:pt>
                <c:pt idx="2084">
                  <c:v>9.1754341125488192</c:v>
                </c:pt>
                <c:pt idx="2085">
                  <c:v>10.3485469818115</c:v>
                </c:pt>
                <c:pt idx="2086">
                  <c:v>11.2919654846191</c:v>
                </c:pt>
                <c:pt idx="2087">
                  <c:v>5.42531013488769</c:v>
                </c:pt>
                <c:pt idx="2088">
                  <c:v>1.8320062160491899</c:v>
                </c:pt>
                <c:pt idx="2089">
                  <c:v>3.2293624877929599</c:v>
                </c:pt>
                <c:pt idx="2090">
                  <c:v>10.8792734146118</c:v>
                </c:pt>
                <c:pt idx="2091">
                  <c:v>10.1640815734863</c:v>
                </c:pt>
                <c:pt idx="2092">
                  <c:v>2.1000072956085201</c:v>
                </c:pt>
                <c:pt idx="2093">
                  <c:v>5.8768572807312003</c:v>
                </c:pt>
                <c:pt idx="2094">
                  <c:v>8.0887107849121094</c:v>
                </c:pt>
                <c:pt idx="2095">
                  <c:v>2.9034774303436199</c:v>
                </c:pt>
                <c:pt idx="2096">
                  <c:v>3.2020697593688898</c:v>
                </c:pt>
                <c:pt idx="2097">
                  <c:v>1.7913908958435001</c:v>
                </c:pt>
                <c:pt idx="2098">
                  <c:v>17.8564453125</c:v>
                </c:pt>
                <c:pt idx="2099">
                  <c:v>1.7406101226806601</c:v>
                </c:pt>
                <c:pt idx="2100">
                  <c:v>2.0180137157440101</c:v>
                </c:pt>
                <c:pt idx="2101">
                  <c:v>2.2796130180358798</c:v>
                </c:pt>
                <c:pt idx="2102">
                  <c:v>6.4665627479553196</c:v>
                </c:pt>
                <c:pt idx="2103">
                  <c:v>2.2796130180358798</c:v>
                </c:pt>
                <c:pt idx="2104">
                  <c:v>1.9632972478866499</c:v>
                </c:pt>
                <c:pt idx="2105">
                  <c:v>6.8408045768737704</c:v>
                </c:pt>
                <c:pt idx="2106">
                  <c:v>1.74518907070159</c:v>
                </c:pt>
                <c:pt idx="2107">
                  <c:v>6.7673802375793404</c:v>
                </c:pt>
                <c:pt idx="2108">
                  <c:v>11.2902402877807</c:v>
                </c:pt>
                <c:pt idx="2109">
                  <c:v>2.0180137157440101</c:v>
                </c:pt>
                <c:pt idx="2110">
                  <c:v>3.3190414905547998</c:v>
                </c:pt>
                <c:pt idx="2111">
                  <c:v>10.812973976135201</c:v>
                </c:pt>
                <c:pt idx="2112">
                  <c:v>4.7093997001647896</c:v>
                </c:pt>
                <c:pt idx="2113">
                  <c:v>10.6038913726806</c:v>
                </c:pt>
                <c:pt idx="2114">
                  <c:v>3.2964844703674299</c:v>
                </c:pt>
                <c:pt idx="2115">
                  <c:v>6.6945223808288503</c:v>
                </c:pt>
                <c:pt idx="2116">
                  <c:v>4.3851609230041504</c:v>
                </c:pt>
                <c:pt idx="2117">
                  <c:v>8.4989233016967702</c:v>
                </c:pt>
                <c:pt idx="2118">
                  <c:v>9.5850868225097603</c:v>
                </c:pt>
                <c:pt idx="2119">
                  <c:v>4.5195503234863201</c:v>
                </c:pt>
                <c:pt idx="2120">
                  <c:v>5.7915000915527299</c:v>
                </c:pt>
                <c:pt idx="2121">
                  <c:v>10.4426975250244</c:v>
                </c:pt>
                <c:pt idx="2122">
                  <c:v>1.62404108047485</c:v>
                </c:pt>
                <c:pt idx="2123">
                  <c:v>3.2891683578491202</c:v>
                </c:pt>
                <c:pt idx="2124">
                  <c:v>11.2071838378906</c:v>
                </c:pt>
                <c:pt idx="2125">
                  <c:v>12.742982864379799</c:v>
                </c:pt>
                <c:pt idx="2126">
                  <c:v>7.9643745422363201</c:v>
                </c:pt>
                <c:pt idx="2127">
                  <c:v>12.742982864379799</c:v>
                </c:pt>
                <c:pt idx="2128">
                  <c:v>1.1863707304000799</c:v>
                </c:pt>
                <c:pt idx="2129">
                  <c:v>4.5195503234863201</c:v>
                </c:pt>
                <c:pt idx="2130">
                  <c:v>4.0111322402954102</c:v>
                </c:pt>
                <c:pt idx="2131">
                  <c:v>7.1653046607971103</c:v>
                </c:pt>
                <c:pt idx="2132">
                  <c:v>13.551608085632299</c:v>
                </c:pt>
                <c:pt idx="2133">
                  <c:v>3.2891683578491202</c:v>
                </c:pt>
                <c:pt idx="2134">
                  <c:v>1.5038716793060301</c:v>
                </c:pt>
                <c:pt idx="2135">
                  <c:v>4.4346055984496999</c:v>
                </c:pt>
                <c:pt idx="2136">
                  <c:v>7.2733030319213796</c:v>
                </c:pt>
                <c:pt idx="2137">
                  <c:v>1.07893085479736</c:v>
                </c:pt>
                <c:pt idx="2138">
                  <c:v>11.2405548095703</c:v>
                </c:pt>
                <c:pt idx="2139">
                  <c:v>1.09695184230804</c:v>
                </c:pt>
                <c:pt idx="2140">
                  <c:v>9.3336973190307599</c:v>
                </c:pt>
                <c:pt idx="2141">
                  <c:v>10.477337837219199</c:v>
                </c:pt>
                <c:pt idx="2142">
                  <c:v>11.0980768203735</c:v>
                </c:pt>
                <c:pt idx="2143">
                  <c:v>14.4385643005371</c:v>
                </c:pt>
                <c:pt idx="2144">
                  <c:v>10.231631278991699</c:v>
                </c:pt>
                <c:pt idx="2145">
                  <c:v>1.4619238376617401</c:v>
                </c:pt>
                <c:pt idx="2146">
                  <c:v>11.507828712463301</c:v>
                </c:pt>
                <c:pt idx="2147">
                  <c:v>1.44407415390014</c:v>
                </c:pt>
                <c:pt idx="2148">
                  <c:v>0.87319815158843905</c:v>
                </c:pt>
                <c:pt idx="2149">
                  <c:v>1.4743454456329299</c:v>
                </c:pt>
                <c:pt idx="2150">
                  <c:v>5.8471136093139604</c:v>
                </c:pt>
                <c:pt idx="2151">
                  <c:v>6.4454188346862704</c:v>
                </c:pt>
                <c:pt idx="2152">
                  <c:v>5.8471136093139604</c:v>
                </c:pt>
                <c:pt idx="2153">
                  <c:v>3.1117954254150302</c:v>
                </c:pt>
                <c:pt idx="2154">
                  <c:v>6.8228530883789</c:v>
                </c:pt>
                <c:pt idx="2155">
                  <c:v>11.2866058349609</c:v>
                </c:pt>
                <c:pt idx="2156">
                  <c:v>7.12823009490966</c:v>
                </c:pt>
                <c:pt idx="2157">
                  <c:v>13.6647491455078</c:v>
                </c:pt>
                <c:pt idx="2158">
                  <c:v>0.87319815158843905</c:v>
                </c:pt>
                <c:pt idx="2159">
                  <c:v>3.2292504310607901</c:v>
                </c:pt>
                <c:pt idx="2160">
                  <c:v>1.1493179798126201</c:v>
                </c:pt>
                <c:pt idx="2161">
                  <c:v>7.7615590095520002</c:v>
                </c:pt>
                <c:pt idx="2162">
                  <c:v>0.71654641628265303</c:v>
                </c:pt>
                <c:pt idx="2163">
                  <c:v>1.2682090997695901</c:v>
                </c:pt>
                <c:pt idx="2164">
                  <c:v>0.939594507217407</c:v>
                </c:pt>
                <c:pt idx="2165">
                  <c:v>4.8168163299560502</c:v>
                </c:pt>
                <c:pt idx="2166">
                  <c:v>2.1931622028350799</c:v>
                </c:pt>
                <c:pt idx="2167">
                  <c:v>4.1473970413207999</c:v>
                </c:pt>
                <c:pt idx="2168">
                  <c:v>0.90056455135345403</c:v>
                </c:pt>
                <c:pt idx="2169">
                  <c:v>0.83965390920639005</c:v>
                </c:pt>
                <c:pt idx="2170">
                  <c:v>2.9466760158538801</c:v>
                </c:pt>
                <c:pt idx="2171">
                  <c:v>9.6554222106933594</c:v>
                </c:pt>
                <c:pt idx="2172">
                  <c:v>2.7651808261871298</c:v>
                </c:pt>
                <c:pt idx="2173">
                  <c:v>0.47341686487197798</c:v>
                </c:pt>
                <c:pt idx="2174">
                  <c:v>0.82885634899139404</c:v>
                </c:pt>
                <c:pt idx="2175">
                  <c:v>8.4342536926269496</c:v>
                </c:pt>
                <c:pt idx="2176">
                  <c:v>1.99920046329498</c:v>
                </c:pt>
                <c:pt idx="2177">
                  <c:v>8.4342536926269496</c:v>
                </c:pt>
                <c:pt idx="2178">
                  <c:v>0.83965390920639005</c:v>
                </c:pt>
                <c:pt idx="2179">
                  <c:v>1.28828573226928</c:v>
                </c:pt>
                <c:pt idx="2180">
                  <c:v>8.2302885055541992</c:v>
                </c:pt>
                <c:pt idx="2181">
                  <c:v>11.8460645675659</c:v>
                </c:pt>
                <c:pt idx="2182">
                  <c:v>0.47341686487197798</c:v>
                </c:pt>
                <c:pt idx="2183">
                  <c:v>1.06292259693145</c:v>
                </c:pt>
                <c:pt idx="2184">
                  <c:v>11.553851127624499</c:v>
                </c:pt>
                <c:pt idx="2185">
                  <c:v>6.8176102638244602</c:v>
                </c:pt>
                <c:pt idx="2186">
                  <c:v>0.52118235826492298</c:v>
                </c:pt>
                <c:pt idx="2187">
                  <c:v>8.1917181015014595</c:v>
                </c:pt>
                <c:pt idx="2188">
                  <c:v>0.91353332996368397</c:v>
                </c:pt>
                <c:pt idx="2189">
                  <c:v>9.86567783355712</c:v>
                </c:pt>
                <c:pt idx="2190">
                  <c:v>1.76034188270568</c:v>
                </c:pt>
                <c:pt idx="2191">
                  <c:v>9.8663921356201101</c:v>
                </c:pt>
                <c:pt idx="2192">
                  <c:v>0.95579493045806796</c:v>
                </c:pt>
                <c:pt idx="2193">
                  <c:v>8.5853414535522408</c:v>
                </c:pt>
                <c:pt idx="2194">
                  <c:v>0.98507177829742398</c:v>
                </c:pt>
                <c:pt idx="2195">
                  <c:v>13.417585372924799</c:v>
                </c:pt>
                <c:pt idx="2196">
                  <c:v>1.3468945026397701</c:v>
                </c:pt>
                <c:pt idx="2197">
                  <c:v>0.52735298871993996</c:v>
                </c:pt>
                <c:pt idx="2198">
                  <c:v>1.0173412561416599</c:v>
                </c:pt>
                <c:pt idx="2199">
                  <c:v>4.6793341636657697</c:v>
                </c:pt>
                <c:pt idx="2200">
                  <c:v>5.7713389396667401</c:v>
                </c:pt>
                <c:pt idx="2201">
                  <c:v>4.6793341636657697</c:v>
                </c:pt>
                <c:pt idx="2202">
                  <c:v>1.1595555543899501</c:v>
                </c:pt>
                <c:pt idx="2203">
                  <c:v>1.43606948852539</c:v>
                </c:pt>
                <c:pt idx="2204">
                  <c:v>3.3609564304351802</c:v>
                </c:pt>
                <c:pt idx="2205">
                  <c:v>9.4590692520141602</c:v>
                </c:pt>
                <c:pt idx="2206">
                  <c:v>14.479000091552701</c:v>
                </c:pt>
                <c:pt idx="2207">
                  <c:v>0.52735298871993996</c:v>
                </c:pt>
                <c:pt idx="2208">
                  <c:v>6.0410709381103498</c:v>
                </c:pt>
                <c:pt idx="2209">
                  <c:v>4.0112566947937003</c:v>
                </c:pt>
                <c:pt idx="2210">
                  <c:v>9.2243146896362305</c:v>
                </c:pt>
                <c:pt idx="2211">
                  <c:v>7.61492872238159</c:v>
                </c:pt>
                <c:pt idx="2212">
                  <c:v>9.4173469543456996</c:v>
                </c:pt>
                <c:pt idx="2213">
                  <c:v>8.72285556793212</c:v>
                </c:pt>
                <c:pt idx="2214">
                  <c:v>4.1442642211914</c:v>
                </c:pt>
                <c:pt idx="2215">
                  <c:v>8.6204004287719709</c:v>
                </c:pt>
                <c:pt idx="2216">
                  <c:v>7.3779621124267498</c:v>
                </c:pt>
                <c:pt idx="2217">
                  <c:v>4.2885403633117596</c:v>
                </c:pt>
                <c:pt idx="2218">
                  <c:v>6.3779120445251403</c:v>
                </c:pt>
                <c:pt idx="2219">
                  <c:v>9.2591495513915998</c:v>
                </c:pt>
                <c:pt idx="2220">
                  <c:v>5.7254161834716797</c:v>
                </c:pt>
                <c:pt idx="2221">
                  <c:v>2.4292526245117099</c:v>
                </c:pt>
                <c:pt idx="2222">
                  <c:v>5.4517364501953098</c:v>
                </c:pt>
                <c:pt idx="2223">
                  <c:v>5.8446059226989702</c:v>
                </c:pt>
                <c:pt idx="2224">
                  <c:v>6.6901459693908603</c:v>
                </c:pt>
                <c:pt idx="2225">
                  <c:v>5.8446059226989702</c:v>
                </c:pt>
                <c:pt idx="2226">
                  <c:v>2.6341054439544598</c:v>
                </c:pt>
                <c:pt idx="2227">
                  <c:v>6.1292424201965297</c:v>
                </c:pt>
                <c:pt idx="2228">
                  <c:v>1.49470686912536</c:v>
                </c:pt>
                <c:pt idx="2229">
                  <c:v>10.394434928894</c:v>
                </c:pt>
                <c:pt idx="2230">
                  <c:v>11.1361389160156</c:v>
                </c:pt>
                <c:pt idx="2231">
                  <c:v>2.4292526245117099</c:v>
                </c:pt>
                <c:pt idx="2232">
                  <c:v>2.88607621192932</c:v>
                </c:pt>
                <c:pt idx="2233">
                  <c:v>2.77063536643981</c:v>
                </c:pt>
                <c:pt idx="2234">
                  <c:v>4.1173939704895002</c:v>
                </c:pt>
                <c:pt idx="2235">
                  <c:v>10.5264892578125</c:v>
                </c:pt>
                <c:pt idx="2236">
                  <c:v>2.1611304283142001</c:v>
                </c:pt>
                <c:pt idx="2237">
                  <c:v>9.0867013931274396</c:v>
                </c:pt>
                <c:pt idx="2238">
                  <c:v>5.1678318977355904</c:v>
                </c:pt>
                <c:pt idx="2239">
                  <c:v>4.4063973426818803</c:v>
                </c:pt>
                <c:pt idx="2240">
                  <c:v>11.3608198165893</c:v>
                </c:pt>
                <c:pt idx="2241">
                  <c:v>3.0210793018340998</c:v>
                </c:pt>
                <c:pt idx="2242">
                  <c:v>10.8200254440307</c:v>
                </c:pt>
                <c:pt idx="2243">
                  <c:v>2.0963537693023602</c:v>
                </c:pt>
                <c:pt idx="2244">
                  <c:v>2.1175408363342201</c:v>
                </c:pt>
                <c:pt idx="2245">
                  <c:v>10.6039104461669</c:v>
                </c:pt>
                <c:pt idx="2246">
                  <c:v>5.5287194252014098</c:v>
                </c:pt>
                <c:pt idx="2247">
                  <c:v>10.6039104461669</c:v>
                </c:pt>
                <c:pt idx="2248">
                  <c:v>2.7450156211853001</c:v>
                </c:pt>
                <c:pt idx="2249">
                  <c:v>10.144564628601</c:v>
                </c:pt>
                <c:pt idx="2250">
                  <c:v>4.7063946723937899</c:v>
                </c:pt>
                <c:pt idx="2251">
                  <c:v>6.8022432327270499</c:v>
                </c:pt>
                <c:pt idx="2252">
                  <c:v>12.0616035461425</c:v>
                </c:pt>
                <c:pt idx="2253">
                  <c:v>2.1175408363342201</c:v>
                </c:pt>
                <c:pt idx="2254">
                  <c:v>1.26080930233001</c:v>
                </c:pt>
                <c:pt idx="2255">
                  <c:v>9.4445648193359304</c:v>
                </c:pt>
                <c:pt idx="2256">
                  <c:v>2.1402420997619598</c:v>
                </c:pt>
                <c:pt idx="2257">
                  <c:v>7.67474317550659</c:v>
                </c:pt>
                <c:pt idx="2258">
                  <c:v>1.05833303928375</c:v>
                </c:pt>
                <c:pt idx="2259">
                  <c:v>8.3487901687621999</c:v>
                </c:pt>
                <c:pt idx="2260">
                  <c:v>8.9010753631591797</c:v>
                </c:pt>
                <c:pt idx="2261">
                  <c:v>8.1365480422973597</c:v>
                </c:pt>
                <c:pt idx="2262">
                  <c:v>9.9028224945068306</c:v>
                </c:pt>
                <c:pt idx="2263">
                  <c:v>12.224693298339799</c:v>
                </c:pt>
                <c:pt idx="2264">
                  <c:v>1.12825775146484</c:v>
                </c:pt>
                <c:pt idx="2265">
                  <c:v>9.8341417312621999</c:v>
                </c:pt>
                <c:pt idx="2266">
                  <c:v>2.039306640625</c:v>
                </c:pt>
                <c:pt idx="2267">
                  <c:v>1.1961871385574301</c:v>
                </c:pt>
                <c:pt idx="2268">
                  <c:v>6.9316372871398899</c:v>
                </c:pt>
                <c:pt idx="2269">
                  <c:v>9.9106960296630806</c:v>
                </c:pt>
                <c:pt idx="2270">
                  <c:v>6.3402557373046804</c:v>
                </c:pt>
                <c:pt idx="2271">
                  <c:v>9.9106960296630806</c:v>
                </c:pt>
                <c:pt idx="2272">
                  <c:v>1.42909336090087</c:v>
                </c:pt>
                <c:pt idx="2273">
                  <c:v>9.9707098007202095</c:v>
                </c:pt>
                <c:pt idx="2274">
                  <c:v>8.1576566696166992</c:v>
                </c:pt>
                <c:pt idx="2275">
                  <c:v>6.5824813842773402</c:v>
                </c:pt>
                <c:pt idx="2276">
                  <c:v>8.7808847427368093</c:v>
                </c:pt>
                <c:pt idx="2277">
                  <c:v>1.1961871385574301</c:v>
                </c:pt>
                <c:pt idx="2278">
                  <c:v>10.547075271606399</c:v>
                </c:pt>
                <c:pt idx="2279">
                  <c:v>3.8284397125244101</c:v>
                </c:pt>
                <c:pt idx="2280">
                  <c:v>0.62858241796493497</c:v>
                </c:pt>
                <c:pt idx="2281">
                  <c:v>9.6877670288085902</c:v>
                </c:pt>
                <c:pt idx="2282">
                  <c:v>0.71882975101470903</c:v>
                </c:pt>
                <c:pt idx="2283">
                  <c:v>8.6317148208618093</c:v>
                </c:pt>
                <c:pt idx="2284">
                  <c:v>3.9928052425384499</c:v>
                </c:pt>
                <c:pt idx="2285">
                  <c:v>5.9512314796447701</c:v>
                </c:pt>
                <c:pt idx="2286">
                  <c:v>7.0653128623962402</c:v>
                </c:pt>
                <c:pt idx="2287">
                  <c:v>9.0002479553222603</c:v>
                </c:pt>
                <c:pt idx="2288">
                  <c:v>1.63820087909698</c:v>
                </c:pt>
                <c:pt idx="2289">
                  <c:v>8.2053747177124006</c:v>
                </c:pt>
                <c:pt idx="2290">
                  <c:v>1.32458412647247</c:v>
                </c:pt>
                <c:pt idx="2291">
                  <c:v>0.75363135337829501</c:v>
                </c:pt>
                <c:pt idx="2292">
                  <c:v>7.8093390464782697</c:v>
                </c:pt>
                <c:pt idx="2293">
                  <c:v>11.320333480834901</c:v>
                </c:pt>
                <c:pt idx="2294">
                  <c:v>4.72766017913818</c:v>
                </c:pt>
                <c:pt idx="2295">
                  <c:v>11.320333480834901</c:v>
                </c:pt>
                <c:pt idx="2296">
                  <c:v>1.23285496234893</c:v>
                </c:pt>
                <c:pt idx="2297">
                  <c:v>8.3853034973144496</c:v>
                </c:pt>
                <c:pt idx="2298">
                  <c:v>5.7111458778381303</c:v>
                </c:pt>
                <c:pt idx="2299">
                  <c:v>6.52807140350341</c:v>
                </c:pt>
                <c:pt idx="2300">
                  <c:v>15.578737258911101</c:v>
                </c:pt>
                <c:pt idx="2301">
                  <c:v>0.75363135337829501</c:v>
                </c:pt>
                <c:pt idx="2302">
                  <c:v>3.3982512950897199</c:v>
                </c:pt>
                <c:pt idx="2303">
                  <c:v>2.6307590007781898</c:v>
                </c:pt>
                <c:pt idx="2304">
                  <c:v>7.7785038948059002</c:v>
                </c:pt>
                <c:pt idx="2305">
                  <c:v>1.99295401573181</c:v>
                </c:pt>
                <c:pt idx="2306">
                  <c:v>4.2970852851867596</c:v>
                </c:pt>
                <c:pt idx="2307">
                  <c:v>6.5642924308776802</c:v>
                </c:pt>
                <c:pt idx="2308">
                  <c:v>8.9405374526977504</c:v>
                </c:pt>
                <c:pt idx="2309">
                  <c:v>5.0085673332214302</c:v>
                </c:pt>
                <c:pt idx="2310">
                  <c:v>10.3717489242553</c:v>
                </c:pt>
                <c:pt idx="2311">
                  <c:v>1.3844178915023799</c:v>
                </c:pt>
                <c:pt idx="2312">
                  <c:v>7.8314938545226997</c:v>
                </c:pt>
                <c:pt idx="2313">
                  <c:v>7.8180522918701101</c:v>
                </c:pt>
                <c:pt idx="2314">
                  <c:v>1.3302862644195499</c:v>
                </c:pt>
                <c:pt idx="2315">
                  <c:v>0.73462694883346502</c:v>
                </c:pt>
                <c:pt idx="2316">
                  <c:v>6.8205575942993102</c:v>
                </c:pt>
                <c:pt idx="2317">
                  <c:v>7.7746634483337402</c:v>
                </c:pt>
                <c:pt idx="2318">
                  <c:v>3.0892145633697501</c:v>
                </c:pt>
                <c:pt idx="2319">
                  <c:v>7.7746634483337402</c:v>
                </c:pt>
                <c:pt idx="2320">
                  <c:v>6.18051958084106</c:v>
                </c:pt>
                <c:pt idx="2321">
                  <c:v>3.7021605968475302</c:v>
                </c:pt>
                <c:pt idx="2322">
                  <c:v>1.0817075967788601</c:v>
                </c:pt>
                <c:pt idx="2323">
                  <c:v>10.792227745056101</c:v>
                </c:pt>
                <c:pt idx="2324">
                  <c:v>12.957938194274901</c:v>
                </c:pt>
                <c:pt idx="2325">
                  <c:v>0.73462694883346502</c:v>
                </c:pt>
                <c:pt idx="2326">
                  <c:v>3.72058725357055</c:v>
                </c:pt>
                <c:pt idx="2327">
                  <c:v>1.27060258388519</c:v>
                </c:pt>
                <c:pt idx="2328">
                  <c:v>1.07075214385986</c:v>
                </c:pt>
                <c:pt idx="2329">
                  <c:v>7.4384179115295401</c:v>
                </c:pt>
                <c:pt idx="2330">
                  <c:v>6.7455282211303702</c:v>
                </c:pt>
                <c:pt idx="2331">
                  <c:v>5.8231992721557599</c:v>
                </c:pt>
                <c:pt idx="2332">
                  <c:v>4.63002252578735</c:v>
                </c:pt>
                <c:pt idx="2333">
                  <c:v>5.5166511535644496</c:v>
                </c:pt>
                <c:pt idx="2334">
                  <c:v>2.8926115036010698</c:v>
                </c:pt>
                <c:pt idx="2335">
                  <c:v>2.4049835205078098</c:v>
                </c:pt>
                <c:pt idx="2336">
                  <c:v>1.6890122890472401</c:v>
                </c:pt>
                <c:pt idx="2337">
                  <c:v>11.7365760803222</c:v>
                </c:pt>
                <c:pt idx="2338">
                  <c:v>6.2310972213745099</c:v>
                </c:pt>
                <c:pt idx="2339">
                  <c:v>1.8799158334732</c:v>
                </c:pt>
                <c:pt idx="2340">
                  <c:v>8.6730699539184499</c:v>
                </c:pt>
                <c:pt idx="2341">
                  <c:v>8.5218391418456996</c:v>
                </c:pt>
                <c:pt idx="2342">
                  <c:v>2.56119704246521</c:v>
                </c:pt>
                <c:pt idx="2343">
                  <c:v>8.5218391418456996</c:v>
                </c:pt>
                <c:pt idx="2344">
                  <c:v>9.8154211044311506</c:v>
                </c:pt>
                <c:pt idx="2345">
                  <c:v>2.4049835205078098</c:v>
                </c:pt>
                <c:pt idx="2346">
                  <c:v>5.7292160987854004</c:v>
                </c:pt>
                <c:pt idx="2347">
                  <c:v>7.8400602340698198</c:v>
                </c:pt>
                <c:pt idx="2348">
                  <c:v>11.5450592041015</c:v>
                </c:pt>
                <c:pt idx="2349">
                  <c:v>1.8799158334732</c:v>
                </c:pt>
                <c:pt idx="2350">
                  <c:v>5.89613580703735</c:v>
                </c:pt>
                <c:pt idx="2351">
                  <c:v>5.8734946250915501</c:v>
                </c:pt>
                <c:pt idx="2352">
                  <c:v>9.5952539443969709</c:v>
                </c:pt>
                <c:pt idx="2353">
                  <c:v>2.45360827445983</c:v>
                </c:pt>
                <c:pt idx="2354">
                  <c:v>4.1193537712097097</c:v>
                </c:pt>
                <c:pt idx="2355">
                  <c:v>6.63946104049682</c:v>
                </c:pt>
                <c:pt idx="2356">
                  <c:v>2.7420446872711102</c:v>
                </c:pt>
                <c:pt idx="2357">
                  <c:v>9.4037294387817294</c:v>
                </c:pt>
                <c:pt idx="2358">
                  <c:v>1.1817872524261399</c:v>
                </c:pt>
                <c:pt idx="2359">
                  <c:v>6.8260526657104403</c:v>
                </c:pt>
                <c:pt idx="2360">
                  <c:v>5.8545575141906703</c:v>
                </c:pt>
                <c:pt idx="2361">
                  <c:v>2.6793837547302202</c:v>
                </c:pt>
                <c:pt idx="2362">
                  <c:v>1.22494888305664</c:v>
                </c:pt>
                <c:pt idx="2363">
                  <c:v>12.8325538635253</c:v>
                </c:pt>
                <c:pt idx="2364">
                  <c:v>5.8057198524475098</c:v>
                </c:pt>
                <c:pt idx="2365">
                  <c:v>10.696703910827599</c:v>
                </c:pt>
                <c:pt idx="2366">
                  <c:v>5.8057198524475098</c:v>
                </c:pt>
                <c:pt idx="2367">
                  <c:v>1.1817872524261399</c:v>
                </c:pt>
                <c:pt idx="2368">
                  <c:v>0.72665244340896595</c:v>
                </c:pt>
                <c:pt idx="2369">
                  <c:v>8.1205587387084908</c:v>
                </c:pt>
                <c:pt idx="2370">
                  <c:v>11.867733955383301</c:v>
                </c:pt>
                <c:pt idx="2371">
                  <c:v>1.22494888305664</c:v>
                </c:pt>
                <c:pt idx="2372">
                  <c:v>1.1677887439727701</c:v>
                </c:pt>
                <c:pt idx="2373">
                  <c:v>11.950216293334901</c:v>
                </c:pt>
                <c:pt idx="2374">
                  <c:v>3.89387679100036</c:v>
                </c:pt>
                <c:pt idx="2375">
                  <c:v>7.4447851181030202</c:v>
                </c:pt>
                <c:pt idx="2376">
                  <c:v>1.6955381631851101</c:v>
                </c:pt>
                <c:pt idx="2377">
                  <c:v>7.5102186203002903</c:v>
                </c:pt>
                <c:pt idx="2378">
                  <c:v>2.10529232025146</c:v>
                </c:pt>
                <c:pt idx="2379">
                  <c:v>9.3892784118652308</c:v>
                </c:pt>
                <c:pt idx="2380">
                  <c:v>7.7114615440368599</c:v>
                </c:pt>
                <c:pt idx="2381">
                  <c:v>1.53914511203765</c:v>
                </c:pt>
                <c:pt idx="2382">
                  <c:v>1.4736955165862999</c:v>
                </c:pt>
                <c:pt idx="2383">
                  <c:v>9.1272182464599592</c:v>
                </c:pt>
                <c:pt idx="2384">
                  <c:v>2.1548612117767298</c:v>
                </c:pt>
                <c:pt idx="2385">
                  <c:v>1.1931971311569201</c:v>
                </c:pt>
                <c:pt idx="2386">
                  <c:v>6.8004021644592196</c:v>
                </c:pt>
                <c:pt idx="2387">
                  <c:v>13.6123437881469</c:v>
                </c:pt>
                <c:pt idx="2388">
                  <c:v>5.4559540748596103</c:v>
                </c:pt>
                <c:pt idx="2389">
                  <c:v>13.6123437881469</c:v>
                </c:pt>
                <c:pt idx="2390">
                  <c:v>1.8589881658553999</c:v>
                </c:pt>
                <c:pt idx="2391">
                  <c:v>10.190436363220201</c:v>
                </c:pt>
                <c:pt idx="2392">
                  <c:v>0.84919416904449396</c:v>
                </c:pt>
                <c:pt idx="2393">
                  <c:v>9.3976182937621999</c:v>
                </c:pt>
                <c:pt idx="2394">
                  <c:v>12.421913146972599</c:v>
                </c:pt>
                <c:pt idx="2395">
                  <c:v>1.1931971311569201</c:v>
                </c:pt>
                <c:pt idx="2396">
                  <c:v>4.6678719520568803</c:v>
                </c:pt>
                <c:pt idx="2397">
                  <c:v>6.6881318092346103</c:v>
                </c:pt>
                <c:pt idx="2398">
                  <c:v>12.069032669067299</c:v>
                </c:pt>
                <c:pt idx="2399">
                  <c:v>4.8756151199340803</c:v>
                </c:pt>
                <c:pt idx="2400">
                  <c:v>5.3961038589477504</c:v>
                </c:pt>
                <c:pt idx="2401">
                  <c:v>6.9338650703430096</c:v>
                </c:pt>
                <c:pt idx="2402">
                  <c:v>6.6466097831726003</c:v>
                </c:pt>
                <c:pt idx="2403">
                  <c:v>6.1142864227294904</c:v>
                </c:pt>
                <c:pt idx="2404">
                  <c:v>6.7769050598144496</c:v>
                </c:pt>
                <c:pt idx="2405">
                  <c:v>7.4897518157958896</c:v>
                </c:pt>
                <c:pt idx="2406">
                  <c:v>8.0794925689697195</c:v>
                </c:pt>
                <c:pt idx="2407">
                  <c:v>7.1494197845458896</c:v>
                </c:pt>
                <c:pt idx="2408">
                  <c:v>7.1287264823913503</c:v>
                </c:pt>
                <c:pt idx="2409">
                  <c:v>9.4977703094482404</c:v>
                </c:pt>
                <c:pt idx="2410">
                  <c:v>7.10385942459106</c:v>
                </c:pt>
                <c:pt idx="2411">
                  <c:v>7.0844264030456499</c:v>
                </c:pt>
                <c:pt idx="2412">
                  <c:v>4.0450768470764098</c:v>
                </c:pt>
                <c:pt idx="2413">
                  <c:v>7.0844264030456499</c:v>
                </c:pt>
                <c:pt idx="2414">
                  <c:v>6.7538180351257298</c:v>
                </c:pt>
                <c:pt idx="2415">
                  <c:v>3.22589659690856</c:v>
                </c:pt>
                <c:pt idx="2416">
                  <c:v>1.38226234912872</c:v>
                </c:pt>
                <c:pt idx="2417">
                  <c:v>11.453035354614199</c:v>
                </c:pt>
                <c:pt idx="2418">
                  <c:v>14.861533164978001</c:v>
                </c:pt>
                <c:pt idx="2419">
                  <c:v>9.4977703094482404</c:v>
                </c:pt>
                <c:pt idx="2420">
                  <c:v>1.1118651628494201</c:v>
                </c:pt>
                <c:pt idx="2421">
                  <c:v>4.1713500022888104</c:v>
                </c:pt>
                <c:pt idx="2422">
                  <c:v>13.628602027893001</c:v>
                </c:pt>
                <c:pt idx="2423">
                  <c:v>1.12266325950622</c:v>
                </c:pt>
                <c:pt idx="2424">
                  <c:v>11.063402175903301</c:v>
                </c:pt>
                <c:pt idx="2425">
                  <c:v>1.1652097702026301</c:v>
                </c:pt>
                <c:pt idx="2426">
                  <c:v>8.7291927337646396</c:v>
                </c:pt>
                <c:pt idx="2427">
                  <c:v>1.8968436717987001</c:v>
                </c:pt>
                <c:pt idx="2428">
                  <c:v>10.5388631820678</c:v>
                </c:pt>
                <c:pt idx="2429">
                  <c:v>9.1057758331298793</c:v>
                </c:pt>
                <c:pt idx="2430">
                  <c:v>8.6834077835083008</c:v>
                </c:pt>
                <c:pt idx="2431">
                  <c:v>1.1265949010848999</c:v>
                </c:pt>
                <c:pt idx="2432">
                  <c:v>7.8536934852600098</c:v>
                </c:pt>
                <c:pt idx="2433">
                  <c:v>1.75882136821746</c:v>
                </c:pt>
                <c:pt idx="2434">
                  <c:v>1.0819221735000599</c:v>
                </c:pt>
                <c:pt idx="2435">
                  <c:v>1.3096237182617101</c:v>
                </c:pt>
                <c:pt idx="2436">
                  <c:v>11.6981449127197</c:v>
                </c:pt>
                <c:pt idx="2437">
                  <c:v>6.8618626594543404</c:v>
                </c:pt>
                <c:pt idx="2438">
                  <c:v>11.6981449127197</c:v>
                </c:pt>
                <c:pt idx="2439">
                  <c:v>0.98415911197662298</c:v>
                </c:pt>
                <c:pt idx="2440">
                  <c:v>1.50317418575286</c:v>
                </c:pt>
                <c:pt idx="2441">
                  <c:v>6.7977604866027797</c:v>
                </c:pt>
                <c:pt idx="2442">
                  <c:v>6.7768626213073704</c:v>
                </c:pt>
                <c:pt idx="2443">
                  <c:v>20.460685729980401</c:v>
                </c:pt>
                <c:pt idx="2444">
                  <c:v>1.0819221735000599</c:v>
                </c:pt>
                <c:pt idx="2445">
                  <c:v>9.0640068054199201</c:v>
                </c:pt>
                <c:pt idx="2446">
                  <c:v>6.8362655639648402</c:v>
                </c:pt>
                <c:pt idx="2447">
                  <c:v>6.2607493400573704</c:v>
                </c:pt>
                <c:pt idx="2448">
                  <c:v>3.6670124530792201</c:v>
                </c:pt>
                <c:pt idx="2449">
                  <c:v>6.4954819679260201</c:v>
                </c:pt>
                <c:pt idx="2450">
                  <c:v>8.5372734069824201</c:v>
                </c:pt>
                <c:pt idx="2451">
                  <c:v>6.6944684982299796</c:v>
                </c:pt>
                <c:pt idx="2452">
                  <c:v>4.9486608505248997</c:v>
                </c:pt>
                <c:pt idx="2453">
                  <c:v>4.4232516288757298</c:v>
                </c:pt>
                <c:pt idx="2454">
                  <c:v>6.5451312065124503</c:v>
                </c:pt>
                <c:pt idx="2455">
                  <c:v>6.6772079467773402</c:v>
                </c:pt>
                <c:pt idx="2456">
                  <c:v>2.8676183223724299</c:v>
                </c:pt>
                <c:pt idx="2457">
                  <c:v>7.0293650627136204</c:v>
                </c:pt>
                <c:pt idx="2458">
                  <c:v>6.9329977035522399</c:v>
                </c:pt>
                <c:pt idx="2459">
                  <c:v>7.0121722221374503</c:v>
                </c:pt>
                <c:pt idx="2460">
                  <c:v>7.2883596420287997</c:v>
                </c:pt>
                <c:pt idx="2461">
                  <c:v>6.8319897651672301</c:v>
                </c:pt>
                <c:pt idx="2462">
                  <c:v>7.2883596420287997</c:v>
                </c:pt>
                <c:pt idx="2463">
                  <c:v>6.5540132522582999</c:v>
                </c:pt>
                <c:pt idx="2464">
                  <c:v>1.0019068717956501</c:v>
                </c:pt>
                <c:pt idx="2465">
                  <c:v>5.5986337661743102</c:v>
                </c:pt>
                <c:pt idx="2466">
                  <c:v>8.1936740875244105</c:v>
                </c:pt>
                <c:pt idx="2467">
                  <c:v>12.7768125534057</c:v>
                </c:pt>
                <c:pt idx="2468">
                  <c:v>6.9329977035522399</c:v>
                </c:pt>
                <c:pt idx="2469">
                  <c:v>0.92833399772643999</c:v>
                </c:pt>
                <c:pt idx="2470">
                  <c:v>2.8623871803283598</c:v>
                </c:pt>
                <c:pt idx="2471">
                  <c:v>8.6779966354370099</c:v>
                </c:pt>
                <c:pt idx="2472">
                  <c:v>11.144510269165</c:v>
                </c:pt>
                <c:pt idx="2473">
                  <c:v>1.28997313976287</c:v>
                </c:pt>
                <c:pt idx="2474">
                  <c:v>8.5828495025634695</c:v>
                </c:pt>
                <c:pt idx="2475">
                  <c:v>2.7261211872100799</c:v>
                </c:pt>
                <c:pt idx="2476">
                  <c:v>7.9942874908447203</c:v>
                </c:pt>
                <c:pt idx="2477">
                  <c:v>5.5440006256103498</c:v>
                </c:pt>
                <c:pt idx="2478">
                  <c:v>10.416449546813899</c:v>
                </c:pt>
                <c:pt idx="2479">
                  <c:v>0.87911581993103005</c:v>
                </c:pt>
                <c:pt idx="2480">
                  <c:v>2.85203552246093</c:v>
                </c:pt>
                <c:pt idx="2481">
                  <c:v>3.1766972541809002</c:v>
                </c:pt>
                <c:pt idx="2482">
                  <c:v>1.2855694293975799</c:v>
                </c:pt>
                <c:pt idx="2483">
                  <c:v>2.0666337013244598</c:v>
                </c:pt>
                <c:pt idx="2484">
                  <c:v>10.8087062835693</c:v>
                </c:pt>
                <c:pt idx="2485">
                  <c:v>6.9231581687927202</c:v>
                </c:pt>
                <c:pt idx="2486">
                  <c:v>10.8087062835693</c:v>
                </c:pt>
                <c:pt idx="2487">
                  <c:v>1.27040171623229</c:v>
                </c:pt>
                <c:pt idx="2488">
                  <c:v>7.9460086822509703</c:v>
                </c:pt>
                <c:pt idx="2489">
                  <c:v>8.5635175704956001</c:v>
                </c:pt>
                <c:pt idx="2490">
                  <c:v>5.9000883102416903</c:v>
                </c:pt>
                <c:pt idx="2491">
                  <c:v>16.294008255004801</c:v>
                </c:pt>
                <c:pt idx="2492">
                  <c:v>1.2855694293975799</c:v>
                </c:pt>
                <c:pt idx="2493">
                  <c:v>8.5717306137084908</c:v>
                </c:pt>
                <c:pt idx="2494">
                  <c:v>9.3399333953857404</c:v>
                </c:pt>
                <c:pt idx="2495">
                  <c:v>3.3033411502838099</c:v>
                </c:pt>
                <c:pt idx="2496">
                  <c:v>3.3146185874938898</c:v>
                </c:pt>
                <c:pt idx="2497">
                  <c:v>2.8519825935363698</c:v>
                </c:pt>
                <c:pt idx="2498">
                  <c:v>7.7784733772277797</c:v>
                </c:pt>
                <c:pt idx="2499">
                  <c:v>8.0022401809692294</c:v>
                </c:pt>
                <c:pt idx="2500">
                  <c:v>2.5861268043518</c:v>
                </c:pt>
                <c:pt idx="2501">
                  <c:v>12.185567855834901</c:v>
                </c:pt>
                <c:pt idx="2502">
                  <c:v>1.5153046846389699</c:v>
                </c:pt>
                <c:pt idx="2503">
                  <c:v>1.4296579360961901</c:v>
                </c:pt>
                <c:pt idx="2504">
                  <c:v>10.278480529785099</c:v>
                </c:pt>
                <c:pt idx="2505">
                  <c:v>2.0719680786132799</c:v>
                </c:pt>
                <c:pt idx="2506">
                  <c:v>3.3285069465637198</c:v>
                </c:pt>
                <c:pt idx="2507">
                  <c:v>3.0474395751953098</c:v>
                </c:pt>
                <c:pt idx="2508">
                  <c:v>1.5837141275405799</c:v>
                </c:pt>
                <c:pt idx="2509">
                  <c:v>3.8430745601653999</c:v>
                </c:pt>
                <c:pt idx="2510">
                  <c:v>1.5837141275405799</c:v>
                </c:pt>
                <c:pt idx="2511">
                  <c:v>2.65477347373962</c:v>
                </c:pt>
                <c:pt idx="2512">
                  <c:v>1.2005574703216499</c:v>
                </c:pt>
                <c:pt idx="2513">
                  <c:v>8.6456985473632795</c:v>
                </c:pt>
                <c:pt idx="2514">
                  <c:v>9.0920972824096609</c:v>
                </c:pt>
                <c:pt idx="2515">
                  <c:v>12.7902879714965</c:v>
                </c:pt>
                <c:pt idx="2516">
                  <c:v>3.3285069465637198</c:v>
                </c:pt>
                <c:pt idx="2517">
                  <c:v>1.53976643085479</c:v>
                </c:pt>
                <c:pt idx="2518">
                  <c:v>4.5314631462097097</c:v>
                </c:pt>
                <c:pt idx="2519">
                  <c:v>6.2314991950988698</c:v>
                </c:pt>
                <c:pt idx="2520">
                  <c:v>1.9553537368774401</c:v>
                </c:pt>
                <c:pt idx="2521">
                  <c:v>5.4043684005737296</c:v>
                </c:pt>
                <c:pt idx="2522">
                  <c:v>0.92678987979888905</c:v>
                </c:pt>
                <c:pt idx="2523">
                  <c:v>8.8744583129882795</c:v>
                </c:pt>
                <c:pt idx="2524">
                  <c:v>5.9186978340148899</c:v>
                </c:pt>
                <c:pt idx="2525">
                  <c:v>7.3847365379333496</c:v>
                </c:pt>
                <c:pt idx="2526">
                  <c:v>6.3546833992004297</c:v>
                </c:pt>
                <c:pt idx="2527">
                  <c:v>4.1155767440795898</c:v>
                </c:pt>
                <c:pt idx="2528">
                  <c:v>3.1963820457458398</c:v>
                </c:pt>
                <c:pt idx="2529">
                  <c:v>10.161273002624499</c:v>
                </c:pt>
                <c:pt idx="2530">
                  <c:v>1.92699539661407</c:v>
                </c:pt>
                <c:pt idx="2531">
                  <c:v>0.90302193164825395</c:v>
                </c:pt>
                <c:pt idx="2532">
                  <c:v>5.9176754951476997</c:v>
                </c:pt>
                <c:pt idx="2533">
                  <c:v>10.7766971588134</c:v>
                </c:pt>
                <c:pt idx="2534">
                  <c:v>6.3841929435729901</c:v>
                </c:pt>
                <c:pt idx="2535">
                  <c:v>10.7766971588134</c:v>
                </c:pt>
                <c:pt idx="2536">
                  <c:v>7.9301376342773402</c:v>
                </c:pt>
                <c:pt idx="2537">
                  <c:v>4.1155767440795898</c:v>
                </c:pt>
                <c:pt idx="2538">
                  <c:v>3.5585987567901598</c:v>
                </c:pt>
                <c:pt idx="2539">
                  <c:v>5.5178852081298801</c:v>
                </c:pt>
                <c:pt idx="2540">
                  <c:v>15.785824775695801</c:v>
                </c:pt>
                <c:pt idx="2541">
                  <c:v>0.90302193164825395</c:v>
                </c:pt>
                <c:pt idx="2542">
                  <c:v>8.2312984466552699</c:v>
                </c:pt>
                <c:pt idx="2543">
                  <c:v>8.4705991744995099</c:v>
                </c:pt>
                <c:pt idx="2544">
                  <c:v>8.6123285293579102</c:v>
                </c:pt>
                <c:pt idx="2545">
                  <c:v>8.4562520980834908</c:v>
                </c:pt>
                <c:pt idx="2546">
                  <c:v>9.4545736312866193</c:v>
                </c:pt>
                <c:pt idx="2547">
                  <c:v>8.14929103851318</c:v>
                </c:pt>
                <c:pt idx="2548">
                  <c:v>8.1915245056152308</c:v>
                </c:pt>
                <c:pt idx="2549">
                  <c:v>10.414678573608301</c:v>
                </c:pt>
                <c:pt idx="2550">
                  <c:v>9.9205198287963796</c:v>
                </c:pt>
                <c:pt idx="2551">
                  <c:v>11.829348564147899</c:v>
                </c:pt>
                <c:pt idx="2552">
                  <c:v>9.1347322463989205</c:v>
                </c:pt>
                <c:pt idx="2553">
                  <c:v>8.1926231384277308</c:v>
                </c:pt>
                <c:pt idx="2554">
                  <c:v>2.1475191116332999</c:v>
                </c:pt>
                <c:pt idx="2555">
                  <c:v>9.6369895935058594</c:v>
                </c:pt>
                <c:pt idx="2556">
                  <c:v>8.12567138671875</c:v>
                </c:pt>
                <c:pt idx="2557">
                  <c:v>7.5858860015869096</c:v>
                </c:pt>
                <c:pt idx="2558">
                  <c:v>7.4816412925720197</c:v>
                </c:pt>
                <c:pt idx="2559">
                  <c:v>8.2905569076537997</c:v>
                </c:pt>
                <c:pt idx="2560">
                  <c:v>7.4816412925720197</c:v>
                </c:pt>
                <c:pt idx="2561">
                  <c:v>8.3176164627075195</c:v>
                </c:pt>
                <c:pt idx="2562">
                  <c:v>1.8435099124908401</c:v>
                </c:pt>
                <c:pt idx="2563">
                  <c:v>5.6142649650573704</c:v>
                </c:pt>
                <c:pt idx="2564">
                  <c:v>11.8256158828735</c:v>
                </c:pt>
                <c:pt idx="2565">
                  <c:v>15.477734565734799</c:v>
                </c:pt>
                <c:pt idx="2566">
                  <c:v>8.12567138671875</c:v>
                </c:pt>
                <c:pt idx="2567">
                  <c:v>6.1363329887390101</c:v>
                </c:pt>
                <c:pt idx="2568">
                  <c:v>9.3488864898681605</c:v>
                </c:pt>
                <c:pt idx="2569">
                  <c:v>7.1769819259643501</c:v>
                </c:pt>
                <c:pt idx="2570">
                  <c:v>5.2231235504150302</c:v>
                </c:pt>
                <c:pt idx="2571">
                  <c:v>8.0604095458984304</c:v>
                </c:pt>
                <c:pt idx="2572">
                  <c:v>6.3577857017517001</c:v>
                </c:pt>
                <c:pt idx="2573">
                  <c:v>10.357295989990201</c:v>
                </c:pt>
                <c:pt idx="2574">
                  <c:v>5.8259921073913503</c:v>
                </c:pt>
                <c:pt idx="2575">
                  <c:v>7.9868597984313903</c:v>
                </c:pt>
                <c:pt idx="2576">
                  <c:v>7.1889443397521902</c:v>
                </c:pt>
                <c:pt idx="2577">
                  <c:v>2.6050291061401301</c:v>
                </c:pt>
                <c:pt idx="2578">
                  <c:v>10.367337226867599</c:v>
                </c:pt>
                <c:pt idx="2579">
                  <c:v>1.9244564771652199</c:v>
                </c:pt>
                <c:pt idx="2580">
                  <c:v>0.79395049810409501</c:v>
                </c:pt>
                <c:pt idx="2581">
                  <c:v>5.8140201568603498</c:v>
                </c:pt>
                <c:pt idx="2582">
                  <c:v>6.7155766487121502</c:v>
                </c:pt>
                <c:pt idx="2583">
                  <c:v>5.0996589660644496</c:v>
                </c:pt>
                <c:pt idx="2584">
                  <c:v>6.7155766487121502</c:v>
                </c:pt>
                <c:pt idx="2585">
                  <c:v>2.1922922134399401</c:v>
                </c:pt>
                <c:pt idx="2586">
                  <c:v>7.1889443397521902</c:v>
                </c:pt>
                <c:pt idx="2587">
                  <c:v>5.7081274986267001</c:v>
                </c:pt>
                <c:pt idx="2588">
                  <c:v>11.997569084167401</c:v>
                </c:pt>
                <c:pt idx="2589">
                  <c:v>12.8009223937988</c:v>
                </c:pt>
                <c:pt idx="2590">
                  <c:v>0.79395049810409501</c:v>
                </c:pt>
                <c:pt idx="2591">
                  <c:v>4.8199729919433496</c:v>
                </c:pt>
                <c:pt idx="2592">
                  <c:v>3.4398441314697199</c:v>
                </c:pt>
                <c:pt idx="2593">
                  <c:v>3.1942963600158598</c:v>
                </c:pt>
                <c:pt idx="2594">
                  <c:v>7.2760863304138104</c:v>
                </c:pt>
                <c:pt idx="2595">
                  <c:v>0.79724508523940996</c:v>
                </c:pt>
                <c:pt idx="2596">
                  <c:v>10.6813201904296</c:v>
                </c:pt>
                <c:pt idx="2597">
                  <c:v>3.8375797271728498</c:v>
                </c:pt>
                <c:pt idx="2598">
                  <c:v>7.8010044097900302</c:v>
                </c:pt>
                <c:pt idx="2599">
                  <c:v>12.341834068298301</c:v>
                </c:pt>
                <c:pt idx="2600">
                  <c:v>7.3316502571105904</c:v>
                </c:pt>
                <c:pt idx="2601">
                  <c:v>2.7960646152496298</c:v>
                </c:pt>
                <c:pt idx="2602">
                  <c:v>6.4113087654113698</c:v>
                </c:pt>
                <c:pt idx="2603">
                  <c:v>1.5816444158553999</c:v>
                </c:pt>
                <c:pt idx="2604">
                  <c:v>0.70051586627960205</c:v>
                </c:pt>
                <c:pt idx="2605">
                  <c:v>8.2503404617309499</c:v>
                </c:pt>
                <c:pt idx="2606">
                  <c:v>12.961930274963301</c:v>
                </c:pt>
                <c:pt idx="2607">
                  <c:v>7.2642793655395499</c:v>
                </c:pt>
                <c:pt idx="2608">
                  <c:v>12.961930274963301</c:v>
                </c:pt>
                <c:pt idx="2609">
                  <c:v>1.8586901426315301</c:v>
                </c:pt>
                <c:pt idx="2610">
                  <c:v>5.1531624794006303</c:v>
                </c:pt>
                <c:pt idx="2611">
                  <c:v>12.064088821411101</c:v>
                </c:pt>
                <c:pt idx="2612">
                  <c:v>11.9975175857543</c:v>
                </c:pt>
                <c:pt idx="2613">
                  <c:v>15.139949798583901</c:v>
                </c:pt>
                <c:pt idx="2614">
                  <c:v>0.70051586627960205</c:v>
                </c:pt>
                <c:pt idx="2615">
                  <c:v>6.0974965095520002</c:v>
                </c:pt>
                <c:pt idx="2616">
                  <c:v>8.4735021591186506</c:v>
                </c:pt>
                <c:pt idx="2617">
                  <c:v>5.7009701728820801</c:v>
                </c:pt>
                <c:pt idx="2618">
                  <c:v>6.3910675048828098</c:v>
                </c:pt>
                <c:pt idx="2619">
                  <c:v>6.1493287086486799</c:v>
                </c:pt>
                <c:pt idx="2620">
                  <c:v>8.1252870559692294</c:v>
                </c:pt>
                <c:pt idx="2621">
                  <c:v>6.2178916931152299</c:v>
                </c:pt>
                <c:pt idx="2622">
                  <c:v>5.9498906135559002</c:v>
                </c:pt>
                <c:pt idx="2623">
                  <c:v>58.781108856201101</c:v>
                </c:pt>
                <c:pt idx="2624">
                  <c:v>5.7985305786132804</c:v>
                </c:pt>
                <c:pt idx="2625">
                  <c:v>6.2074551582336399</c:v>
                </c:pt>
                <c:pt idx="2626">
                  <c:v>4.9683208465576101</c:v>
                </c:pt>
                <c:pt idx="2627">
                  <c:v>7.1392302513122496</c:v>
                </c:pt>
                <c:pt idx="2628">
                  <c:v>2.8528389930725</c:v>
                </c:pt>
                <c:pt idx="2629">
                  <c:v>6.7779693603515598</c:v>
                </c:pt>
                <c:pt idx="2630">
                  <c:v>5.7178239822387598</c:v>
                </c:pt>
                <c:pt idx="2631">
                  <c:v>6.9546608924865696</c:v>
                </c:pt>
                <c:pt idx="2632">
                  <c:v>5.7178239822387598</c:v>
                </c:pt>
                <c:pt idx="2633">
                  <c:v>7.6454043388366699</c:v>
                </c:pt>
                <c:pt idx="2634">
                  <c:v>5.7985305786132804</c:v>
                </c:pt>
                <c:pt idx="2635">
                  <c:v>0.95474421977996804</c:v>
                </c:pt>
                <c:pt idx="2636">
                  <c:v>7.9051256179809499</c:v>
                </c:pt>
                <c:pt idx="2637">
                  <c:v>13.1034221649169</c:v>
                </c:pt>
                <c:pt idx="2638">
                  <c:v>2.8528389930725</c:v>
                </c:pt>
                <c:pt idx="2639">
                  <c:v>9.5903148651122994</c:v>
                </c:pt>
                <c:pt idx="2640">
                  <c:v>12.0488176345825</c:v>
                </c:pt>
                <c:pt idx="2641">
                  <c:v>8.3792915344238192</c:v>
                </c:pt>
                <c:pt idx="2642">
                  <c:v>0.66602694988250699</c:v>
                </c:pt>
                <c:pt idx="2643">
                  <c:v>0.85135889053344704</c:v>
                </c:pt>
                <c:pt idx="2644">
                  <c:v>0.97951108217239302</c:v>
                </c:pt>
                <c:pt idx="2645">
                  <c:v>4.8636178970336896</c:v>
                </c:pt>
                <c:pt idx="2646">
                  <c:v>3.6756019592285099</c:v>
                </c:pt>
                <c:pt idx="2647">
                  <c:v>5.6215958595275799</c:v>
                </c:pt>
                <c:pt idx="2648">
                  <c:v>8.0405416488647408</c:v>
                </c:pt>
                <c:pt idx="2649">
                  <c:v>1.06803750991821</c:v>
                </c:pt>
                <c:pt idx="2650">
                  <c:v>1.05088579654693</c:v>
                </c:pt>
                <c:pt idx="2651">
                  <c:v>9.4554090499877894</c:v>
                </c:pt>
                <c:pt idx="2652">
                  <c:v>0.51211297512054399</c:v>
                </c:pt>
                <c:pt idx="2653">
                  <c:v>1.1164569854736299</c:v>
                </c:pt>
                <c:pt idx="2654">
                  <c:v>3.94403004646301</c:v>
                </c:pt>
                <c:pt idx="2655">
                  <c:v>8.7701654434204102</c:v>
                </c:pt>
                <c:pt idx="2656">
                  <c:v>1.6686384677886901</c:v>
                </c:pt>
                <c:pt idx="2657">
                  <c:v>8.7701654434204102</c:v>
                </c:pt>
                <c:pt idx="2658">
                  <c:v>1.06803750991821</c:v>
                </c:pt>
                <c:pt idx="2659">
                  <c:v>4.7255725860595703</c:v>
                </c:pt>
                <c:pt idx="2660">
                  <c:v>8.6306285858154297</c:v>
                </c:pt>
                <c:pt idx="2661">
                  <c:v>16.616432189941399</c:v>
                </c:pt>
                <c:pt idx="2662">
                  <c:v>1.1164569854736299</c:v>
                </c:pt>
                <c:pt idx="2663">
                  <c:v>8.8204288482665998</c:v>
                </c:pt>
                <c:pt idx="2664">
                  <c:v>3.50024962425231</c:v>
                </c:pt>
                <c:pt idx="2665">
                  <c:v>1.1022357940673799</c:v>
                </c:pt>
                <c:pt idx="2666">
                  <c:v>3.1423475742339999</c:v>
                </c:pt>
                <c:pt idx="2667">
                  <c:v>5.1072578430175701</c:v>
                </c:pt>
                <c:pt idx="2668">
                  <c:v>5.9681739807128897</c:v>
                </c:pt>
                <c:pt idx="2669">
                  <c:v>4.8926863670349103</c:v>
                </c:pt>
                <c:pt idx="2670">
                  <c:v>3.7689368724822998</c:v>
                </c:pt>
                <c:pt idx="2671">
                  <c:v>7.5951223373412997</c:v>
                </c:pt>
                <c:pt idx="2672">
                  <c:v>0.98135054111480702</c:v>
                </c:pt>
                <c:pt idx="2673">
                  <c:v>3.13753986358642</c:v>
                </c:pt>
                <c:pt idx="2674">
                  <c:v>7.6522707939147896</c:v>
                </c:pt>
                <c:pt idx="2675">
                  <c:v>0.57427632808685303</c:v>
                </c:pt>
                <c:pt idx="2676">
                  <c:v>1.1435477733612001</c:v>
                </c:pt>
                <c:pt idx="2677">
                  <c:v>6.4498519897460902</c:v>
                </c:pt>
                <c:pt idx="2678">
                  <c:v>6.5067930221557599</c:v>
                </c:pt>
                <c:pt idx="2679">
                  <c:v>2.0170822143554599</c:v>
                </c:pt>
                <c:pt idx="2680">
                  <c:v>6.5067930221557599</c:v>
                </c:pt>
                <c:pt idx="2681">
                  <c:v>0.88995951414108199</c:v>
                </c:pt>
                <c:pt idx="2682">
                  <c:v>9.5617942810058594</c:v>
                </c:pt>
                <c:pt idx="2683">
                  <c:v>0.65013277530670099</c:v>
                </c:pt>
                <c:pt idx="2684">
                  <c:v>9.1514768600463796</c:v>
                </c:pt>
                <c:pt idx="2685">
                  <c:v>10.8012018203735</c:v>
                </c:pt>
                <c:pt idx="2686">
                  <c:v>1.1435477733612001</c:v>
                </c:pt>
                <c:pt idx="2687">
                  <c:v>2.2884254455566402</c:v>
                </c:pt>
                <c:pt idx="2688">
                  <c:v>10.8899717330932</c:v>
                </c:pt>
                <c:pt idx="2689">
                  <c:v>3.18870949745178</c:v>
                </c:pt>
                <c:pt idx="2690">
                  <c:v>8.6511611938476491</c:v>
                </c:pt>
                <c:pt idx="2691">
                  <c:v>1.32768249511718</c:v>
                </c:pt>
                <c:pt idx="2692">
                  <c:v>6.8186750411987296</c:v>
                </c:pt>
                <c:pt idx="2693">
                  <c:v>7.3135914802551198</c:v>
                </c:pt>
                <c:pt idx="2694">
                  <c:v>9.1449832916259695</c:v>
                </c:pt>
                <c:pt idx="2695">
                  <c:v>11.6251001358032</c:v>
                </c:pt>
                <c:pt idx="2696">
                  <c:v>13.2759094238281</c:v>
                </c:pt>
                <c:pt idx="2697">
                  <c:v>4.3944840431213299</c:v>
                </c:pt>
                <c:pt idx="2698">
                  <c:v>10.3342018127441</c:v>
                </c:pt>
                <c:pt idx="2699">
                  <c:v>3.4137375354766801</c:v>
                </c:pt>
                <c:pt idx="2700">
                  <c:v>3.5946877002715998</c:v>
                </c:pt>
                <c:pt idx="2701">
                  <c:v>6.3996725082397399</c:v>
                </c:pt>
                <c:pt idx="2702">
                  <c:v>12.658031463623001</c:v>
                </c:pt>
                <c:pt idx="2703">
                  <c:v>7.11083889007568</c:v>
                </c:pt>
                <c:pt idx="2704">
                  <c:v>12.658031463623001</c:v>
                </c:pt>
                <c:pt idx="2705">
                  <c:v>10.812187194824199</c:v>
                </c:pt>
                <c:pt idx="2706">
                  <c:v>4.1648473739623997</c:v>
                </c:pt>
                <c:pt idx="2707">
                  <c:v>3.78082871437072</c:v>
                </c:pt>
                <c:pt idx="2708">
                  <c:v>7.3291778564453098</c:v>
                </c:pt>
                <c:pt idx="2709">
                  <c:v>14.5187578201293</c:v>
                </c:pt>
                <c:pt idx="2710">
                  <c:v>3.5946877002715998</c:v>
                </c:pt>
                <c:pt idx="2711">
                  <c:v>9.9348764419555593</c:v>
                </c:pt>
                <c:pt idx="2712">
                  <c:v>8.0430650711059499</c:v>
                </c:pt>
                <c:pt idx="2713">
                  <c:v>6.14013624191284</c:v>
                </c:pt>
                <c:pt idx="2714">
                  <c:v>4.7990412712097097</c:v>
                </c:pt>
                <c:pt idx="2715">
                  <c:v>4.3545269966125399</c:v>
                </c:pt>
                <c:pt idx="2716">
                  <c:v>9.5730047225952095</c:v>
                </c:pt>
                <c:pt idx="2717">
                  <c:v>31.015676498413001</c:v>
                </c:pt>
                <c:pt idx="2718">
                  <c:v>3.40111875534057</c:v>
                </c:pt>
                <c:pt idx="2719">
                  <c:v>11.78644657135</c:v>
                </c:pt>
                <c:pt idx="2720">
                  <c:v>7.4400382041931099</c:v>
                </c:pt>
                <c:pt idx="2721">
                  <c:v>7.66839551925659</c:v>
                </c:pt>
                <c:pt idx="2722">
                  <c:v>3.6334657669067298</c:v>
                </c:pt>
                <c:pt idx="2723">
                  <c:v>7.2970771789550701</c:v>
                </c:pt>
                <c:pt idx="2724">
                  <c:v>8.5272941589355398</c:v>
                </c:pt>
                <c:pt idx="2725">
                  <c:v>12.5180406570434</c:v>
                </c:pt>
                <c:pt idx="2726">
                  <c:v>5.1101570129394496</c:v>
                </c:pt>
                <c:pt idx="2727">
                  <c:v>6.2141060829162598</c:v>
                </c:pt>
                <c:pt idx="2728">
                  <c:v>5.1101570129394496</c:v>
                </c:pt>
                <c:pt idx="2729">
                  <c:v>7.68151378631591</c:v>
                </c:pt>
                <c:pt idx="2730">
                  <c:v>2.53881382942199</c:v>
                </c:pt>
                <c:pt idx="2731">
                  <c:v>2.5770668983459402</c:v>
                </c:pt>
                <c:pt idx="2732">
                  <c:v>10.195915222167899</c:v>
                </c:pt>
                <c:pt idx="2733">
                  <c:v>14.969693183898899</c:v>
                </c:pt>
                <c:pt idx="2734">
                  <c:v>8.5272941589355398</c:v>
                </c:pt>
                <c:pt idx="2735">
                  <c:v>6.9341111183166504</c:v>
                </c:pt>
                <c:pt idx="2736">
                  <c:v>7.83513975143432</c:v>
                </c:pt>
                <c:pt idx="2737">
                  <c:v>8.4292488098144496</c:v>
                </c:pt>
                <c:pt idx="2738">
                  <c:v>6.3769755363464302</c:v>
                </c:pt>
                <c:pt idx="2739">
                  <c:v>9.3893880844116193</c:v>
                </c:pt>
                <c:pt idx="2740">
                  <c:v>6.7053751945495597</c:v>
                </c:pt>
                <c:pt idx="2741">
                  <c:v>8.8205919265746999</c:v>
                </c:pt>
                <c:pt idx="2742">
                  <c:v>6.05553722381591</c:v>
                </c:pt>
                <c:pt idx="2743">
                  <c:v>8.8009901046752894</c:v>
                </c:pt>
                <c:pt idx="2744">
                  <c:v>5.6887960433959899</c:v>
                </c:pt>
                <c:pt idx="2745">
                  <c:v>3.2949562072753902</c:v>
                </c:pt>
                <c:pt idx="2746">
                  <c:v>6.5259680747985804</c:v>
                </c:pt>
                <c:pt idx="2747">
                  <c:v>2.1978070735931299</c:v>
                </c:pt>
                <c:pt idx="2748">
                  <c:v>7.6314635276794398</c:v>
                </c:pt>
                <c:pt idx="2749">
                  <c:v>6.67995262145996</c:v>
                </c:pt>
                <c:pt idx="2750">
                  <c:v>4.2651019096374503</c:v>
                </c:pt>
                <c:pt idx="2751">
                  <c:v>9.0085992813110298</c:v>
                </c:pt>
                <c:pt idx="2752">
                  <c:v>6.9449143409729004</c:v>
                </c:pt>
                <c:pt idx="2753">
                  <c:v>9.0085992813110298</c:v>
                </c:pt>
                <c:pt idx="2754">
                  <c:v>6.4178872108459402</c:v>
                </c:pt>
                <c:pt idx="2755">
                  <c:v>0.81375813484191895</c:v>
                </c:pt>
                <c:pt idx="2756">
                  <c:v>2.1263668537139799</c:v>
                </c:pt>
                <c:pt idx="2757">
                  <c:v>9.2888088226318306</c:v>
                </c:pt>
                <c:pt idx="2758">
                  <c:v>12.3118848800659</c:v>
                </c:pt>
                <c:pt idx="2759">
                  <c:v>6.67995262145996</c:v>
                </c:pt>
                <c:pt idx="2760">
                  <c:v>3.0234339237213099</c:v>
                </c:pt>
                <c:pt idx="2761">
                  <c:v>11.936162948608301</c:v>
                </c:pt>
                <c:pt idx="2762">
                  <c:v>10.2549743652343</c:v>
                </c:pt>
                <c:pt idx="2763">
                  <c:v>4.0198593139648402</c:v>
                </c:pt>
                <c:pt idx="2764">
                  <c:v>8.6751480102538991</c:v>
                </c:pt>
                <c:pt idx="2765">
                  <c:v>10.377447128295801</c:v>
                </c:pt>
                <c:pt idx="2766">
                  <c:v>11.1874179840087</c:v>
                </c:pt>
                <c:pt idx="2767">
                  <c:v>6.1392445564270002</c:v>
                </c:pt>
                <c:pt idx="2768">
                  <c:v>2.5527870655059801</c:v>
                </c:pt>
                <c:pt idx="2769">
                  <c:v>4.4410805702209402</c:v>
                </c:pt>
                <c:pt idx="2770">
                  <c:v>2.8754208087921098</c:v>
                </c:pt>
                <c:pt idx="2771">
                  <c:v>6.2389225959777797</c:v>
                </c:pt>
                <c:pt idx="2772">
                  <c:v>4.8442072868347097</c:v>
                </c:pt>
                <c:pt idx="2773">
                  <c:v>10.242841720581</c:v>
                </c:pt>
                <c:pt idx="2774">
                  <c:v>16.363744735717699</c:v>
                </c:pt>
                <c:pt idx="2775">
                  <c:v>4.6542053222656197</c:v>
                </c:pt>
                <c:pt idx="2776">
                  <c:v>11.1197061538696</c:v>
                </c:pt>
                <c:pt idx="2777">
                  <c:v>4.6542053222656197</c:v>
                </c:pt>
                <c:pt idx="2778">
                  <c:v>2.6094379425048801</c:v>
                </c:pt>
                <c:pt idx="2779">
                  <c:v>3.6208906173706001</c:v>
                </c:pt>
                <c:pt idx="2780">
                  <c:v>8.5113506317138601</c:v>
                </c:pt>
                <c:pt idx="2781">
                  <c:v>16.256914138793899</c:v>
                </c:pt>
                <c:pt idx="2782">
                  <c:v>10.242841720581</c:v>
                </c:pt>
                <c:pt idx="2783">
                  <c:v>2.85685133934021</c:v>
                </c:pt>
                <c:pt idx="2784">
                  <c:v>3.5672702789306601</c:v>
                </c:pt>
                <c:pt idx="2785">
                  <c:v>2.43887138366699</c:v>
                </c:pt>
                <c:pt idx="2786">
                  <c:v>6.4859495162963796</c:v>
                </c:pt>
                <c:pt idx="2787">
                  <c:v>1.45818996429443</c:v>
                </c:pt>
                <c:pt idx="2788">
                  <c:v>5.6632194519042898</c:v>
                </c:pt>
                <c:pt idx="2789">
                  <c:v>4.7058901786804199</c:v>
                </c:pt>
                <c:pt idx="2790">
                  <c:v>3.34236407279968</c:v>
                </c:pt>
                <c:pt idx="2791">
                  <c:v>10.654136657714799</c:v>
                </c:pt>
                <c:pt idx="2792">
                  <c:v>3.1016895771026598</c:v>
                </c:pt>
                <c:pt idx="2793">
                  <c:v>17.3264141082763</c:v>
                </c:pt>
                <c:pt idx="2794">
                  <c:v>3.1095898151397701</c:v>
                </c:pt>
                <c:pt idx="2795">
                  <c:v>2.3270678520202601</c:v>
                </c:pt>
                <c:pt idx="2796">
                  <c:v>7.6172089576721103</c:v>
                </c:pt>
                <c:pt idx="2797">
                  <c:v>10.633311271667401</c:v>
                </c:pt>
                <c:pt idx="2798">
                  <c:v>5.4813032150268501</c:v>
                </c:pt>
                <c:pt idx="2799">
                  <c:v>10.633311271667401</c:v>
                </c:pt>
                <c:pt idx="2800">
                  <c:v>2.4242150783538801</c:v>
                </c:pt>
                <c:pt idx="2801">
                  <c:v>3.3992249965667698</c:v>
                </c:pt>
                <c:pt idx="2802">
                  <c:v>4.8950142860412598</c:v>
                </c:pt>
                <c:pt idx="2803">
                  <c:v>6.4813241958618102</c:v>
                </c:pt>
                <c:pt idx="2804">
                  <c:v>12.0324039459228</c:v>
                </c:pt>
                <c:pt idx="2805">
                  <c:v>2.3270678520202601</c:v>
                </c:pt>
                <c:pt idx="2806">
                  <c:v>1.4680641889572099</c:v>
                </c:pt>
                <c:pt idx="2807">
                  <c:v>4.1277384757995597</c:v>
                </c:pt>
                <c:pt idx="2808">
                  <c:v>1.87332952022552</c:v>
                </c:pt>
                <c:pt idx="2809">
                  <c:v>7.20233106613159</c:v>
                </c:pt>
                <c:pt idx="2810">
                  <c:v>1.33335745334625</c:v>
                </c:pt>
                <c:pt idx="2811">
                  <c:v>8.5275764465331996</c:v>
                </c:pt>
                <c:pt idx="2812">
                  <c:v>2.94468998908996</c:v>
                </c:pt>
                <c:pt idx="2813">
                  <c:v>9.5541458129882795</c:v>
                </c:pt>
                <c:pt idx="2814">
                  <c:v>12.8861999511718</c:v>
                </c:pt>
                <c:pt idx="2815">
                  <c:v>11.5924835205078</c:v>
                </c:pt>
                <c:pt idx="2816">
                  <c:v>1.6654871702194201</c:v>
                </c:pt>
                <c:pt idx="2817">
                  <c:v>11.1341352462768</c:v>
                </c:pt>
                <c:pt idx="2818">
                  <c:v>1.9450876712798999</c:v>
                </c:pt>
                <c:pt idx="2819">
                  <c:v>1.1129018068313501</c:v>
                </c:pt>
                <c:pt idx="2820">
                  <c:v>6.5208969116210902</c:v>
                </c:pt>
                <c:pt idx="2821">
                  <c:v>13.0203285217285</c:v>
                </c:pt>
                <c:pt idx="2822">
                  <c:v>6.7169208526611301</c:v>
                </c:pt>
                <c:pt idx="2823">
                  <c:v>13.0203285217285</c:v>
                </c:pt>
                <c:pt idx="2824">
                  <c:v>0.88247412443161</c:v>
                </c:pt>
                <c:pt idx="2825">
                  <c:v>9.3959312438964808</c:v>
                </c:pt>
                <c:pt idx="2826">
                  <c:v>4.3118872642517001</c:v>
                </c:pt>
                <c:pt idx="2827">
                  <c:v>13.223639488220201</c:v>
                </c:pt>
                <c:pt idx="2828">
                  <c:v>12.6201820373535</c:v>
                </c:pt>
                <c:pt idx="2829">
                  <c:v>1.1129018068313501</c:v>
                </c:pt>
                <c:pt idx="2830">
                  <c:v>8.3716239929199201</c:v>
                </c:pt>
                <c:pt idx="2831">
                  <c:v>2.4407467842102002</c:v>
                </c:pt>
                <c:pt idx="2832">
                  <c:v>10.414330482482899</c:v>
                </c:pt>
                <c:pt idx="2833">
                  <c:v>5.5124816894531197</c:v>
                </c:pt>
                <c:pt idx="2834">
                  <c:v>6.4640417098998997</c:v>
                </c:pt>
                <c:pt idx="2835">
                  <c:v>2.2944757938385001</c:v>
                </c:pt>
                <c:pt idx="2836">
                  <c:v>8.2739467620849592</c:v>
                </c:pt>
                <c:pt idx="2837">
                  <c:v>17.880475997924801</c:v>
                </c:pt>
                <c:pt idx="2838">
                  <c:v>4.4821362495422301</c:v>
                </c:pt>
                <c:pt idx="2839">
                  <c:v>8.02062892913818</c:v>
                </c:pt>
                <c:pt idx="2840">
                  <c:v>1.2814130783080999</c:v>
                </c:pt>
                <c:pt idx="2841">
                  <c:v>1.77080643177032</c:v>
                </c:pt>
                <c:pt idx="2842">
                  <c:v>7.2656345367431596</c:v>
                </c:pt>
                <c:pt idx="2843">
                  <c:v>3.8626816272735498</c:v>
                </c:pt>
                <c:pt idx="2844">
                  <c:v>3.1263866424560498</c:v>
                </c:pt>
                <c:pt idx="2845">
                  <c:v>9.3258161544799805</c:v>
                </c:pt>
                <c:pt idx="2846">
                  <c:v>10.3897151947021</c:v>
                </c:pt>
                <c:pt idx="2847">
                  <c:v>4.5930538177490199</c:v>
                </c:pt>
                <c:pt idx="2848">
                  <c:v>10.3897151947021</c:v>
                </c:pt>
                <c:pt idx="2849">
                  <c:v>3.0674638748168901</c:v>
                </c:pt>
                <c:pt idx="2850">
                  <c:v>1.2814130783080999</c:v>
                </c:pt>
                <c:pt idx="2851">
                  <c:v>0.50567716360092096</c:v>
                </c:pt>
                <c:pt idx="2852">
                  <c:v>16.8727111816406</c:v>
                </c:pt>
                <c:pt idx="2853">
                  <c:v>12.7233543395996</c:v>
                </c:pt>
                <c:pt idx="2854">
                  <c:v>3.1263866424560498</c:v>
                </c:pt>
                <c:pt idx="2855">
                  <c:v>8.9106063842773402</c:v>
                </c:pt>
                <c:pt idx="2856">
                  <c:v>10.1375675201416</c:v>
                </c:pt>
                <c:pt idx="2857">
                  <c:v>0.99306166172027499</c:v>
                </c:pt>
                <c:pt idx="2858">
                  <c:v>3.5806095600128098</c:v>
                </c:pt>
                <c:pt idx="2859">
                  <c:v>1.2117234468460001</c:v>
                </c:pt>
                <c:pt idx="2860">
                  <c:v>7.6467313766479403</c:v>
                </c:pt>
                <c:pt idx="2861">
                  <c:v>4.4658060073852504</c:v>
                </c:pt>
                <c:pt idx="2862">
                  <c:v>3.0617702007293701</c:v>
                </c:pt>
                <c:pt idx="2863">
                  <c:v>19.234573364257798</c:v>
                </c:pt>
                <c:pt idx="2864">
                  <c:v>0.399520874023437</c:v>
                </c:pt>
                <c:pt idx="2865">
                  <c:v>1.66002213954925</c:v>
                </c:pt>
                <c:pt idx="2866">
                  <c:v>8.4172897338867099</c:v>
                </c:pt>
                <c:pt idx="2867">
                  <c:v>2.6906955242156898</c:v>
                </c:pt>
                <c:pt idx="2868">
                  <c:v>0.70327126979827803</c:v>
                </c:pt>
                <c:pt idx="2869">
                  <c:v>1.2053529024124101</c:v>
                </c:pt>
                <c:pt idx="2870">
                  <c:v>8.7331342697143501</c:v>
                </c:pt>
                <c:pt idx="2871">
                  <c:v>2.00709009170532</c:v>
                </c:pt>
                <c:pt idx="2872">
                  <c:v>8.7331342697143501</c:v>
                </c:pt>
                <c:pt idx="2873">
                  <c:v>8.8307237625121999</c:v>
                </c:pt>
                <c:pt idx="2874">
                  <c:v>0.59416943788528398</c:v>
                </c:pt>
                <c:pt idx="2875">
                  <c:v>8.8467445373535103</c:v>
                </c:pt>
                <c:pt idx="2876">
                  <c:v>8.7375545501708896</c:v>
                </c:pt>
                <c:pt idx="2877">
                  <c:v>13.3689193725585</c:v>
                </c:pt>
                <c:pt idx="2878">
                  <c:v>0.70327126979827803</c:v>
                </c:pt>
                <c:pt idx="2879">
                  <c:v>0.87836688756942705</c:v>
                </c:pt>
                <c:pt idx="2880">
                  <c:v>4.0767669677734304</c:v>
                </c:pt>
                <c:pt idx="2881">
                  <c:v>0.88149297237396196</c:v>
                </c:pt>
                <c:pt idx="2882">
                  <c:v>10.6326646804809</c:v>
                </c:pt>
                <c:pt idx="2883">
                  <c:v>1.05864334106445</c:v>
                </c:pt>
                <c:pt idx="2884">
                  <c:v>7.3552350997924796</c:v>
                </c:pt>
                <c:pt idx="2885">
                  <c:v>2.1259486675262398</c:v>
                </c:pt>
                <c:pt idx="2886">
                  <c:v>9.9213304519653303</c:v>
                </c:pt>
                <c:pt idx="2887">
                  <c:v>2.7988433837890598</c:v>
                </c:pt>
                <c:pt idx="2888">
                  <c:v>11.237255096435501</c:v>
                </c:pt>
                <c:pt idx="2889">
                  <c:v>0.98977506160735995</c:v>
                </c:pt>
                <c:pt idx="2890">
                  <c:v>10.6110849380493</c:v>
                </c:pt>
                <c:pt idx="2891">
                  <c:v>0.60711145401000899</c:v>
                </c:pt>
                <c:pt idx="2892">
                  <c:v>0.87307077646255404</c:v>
                </c:pt>
                <c:pt idx="2893">
                  <c:v>1.8763358592987001</c:v>
                </c:pt>
                <c:pt idx="2894">
                  <c:v>11.690244674682599</c:v>
                </c:pt>
                <c:pt idx="2895">
                  <c:v>6.7738981246948198</c:v>
                </c:pt>
                <c:pt idx="2896">
                  <c:v>11.690244674682599</c:v>
                </c:pt>
                <c:pt idx="2897">
                  <c:v>1.2704221010208101</c:v>
                </c:pt>
                <c:pt idx="2898">
                  <c:v>10.4967489242553</c:v>
                </c:pt>
                <c:pt idx="2899">
                  <c:v>6.3362445831298801</c:v>
                </c:pt>
                <c:pt idx="2900">
                  <c:v>13.457379341125399</c:v>
                </c:pt>
                <c:pt idx="2901">
                  <c:v>11.7286930084228</c:v>
                </c:pt>
                <c:pt idx="2902">
                  <c:v>0.87307077646255404</c:v>
                </c:pt>
                <c:pt idx="2903">
                  <c:v>0.86800301074981601</c:v>
                </c:pt>
                <c:pt idx="2904">
                  <c:v>3.3012211322784402</c:v>
                </c:pt>
                <c:pt idx="2905">
                  <c:v>2.4761657714843701</c:v>
                </c:pt>
                <c:pt idx="2906">
                  <c:v>8.3422479629516602</c:v>
                </c:pt>
                <c:pt idx="2907">
                  <c:v>0.58633798360824496</c:v>
                </c:pt>
                <c:pt idx="2908">
                  <c:v>5.0060110092162997</c:v>
                </c:pt>
                <c:pt idx="2909">
                  <c:v>35.4840087890625</c:v>
                </c:pt>
                <c:pt idx="2910">
                  <c:v>5.9157643318176198</c:v>
                </c:pt>
                <c:pt idx="2911">
                  <c:v>6.3557953834533603</c:v>
                </c:pt>
                <c:pt idx="2912">
                  <c:v>8.5411500930786097</c:v>
                </c:pt>
                <c:pt idx="2913">
                  <c:v>3.3448171615600502</c:v>
                </c:pt>
                <c:pt idx="2914">
                  <c:v>13.895078659057599</c:v>
                </c:pt>
                <c:pt idx="2915">
                  <c:v>0.56148821115493697</c:v>
                </c:pt>
                <c:pt idx="2916">
                  <c:v>0.46600219607353199</c:v>
                </c:pt>
                <c:pt idx="2917">
                  <c:v>2.4955861568450901</c:v>
                </c:pt>
                <c:pt idx="2918">
                  <c:v>4.4004168510437003</c:v>
                </c:pt>
                <c:pt idx="2919">
                  <c:v>5.3431615829467702</c:v>
                </c:pt>
                <c:pt idx="2920">
                  <c:v>4.4004168510437003</c:v>
                </c:pt>
                <c:pt idx="2921">
                  <c:v>10.890341758728001</c:v>
                </c:pt>
                <c:pt idx="2922">
                  <c:v>3.5681269168853702</c:v>
                </c:pt>
                <c:pt idx="2923">
                  <c:v>6.3856134414672798</c:v>
                </c:pt>
                <c:pt idx="2924">
                  <c:v>15.05588722229</c:v>
                </c:pt>
                <c:pt idx="2925">
                  <c:v>0.46600219607353199</c:v>
                </c:pt>
                <c:pt idx="2926">
                  <c:v>10.679949760436999</c:v>
                </c:pt>
                <c:pt idx="2927">
                  <c:v>10.819414138793899</c:v>
                </c:pt>
                <c:pt idx="2928">
                  <c:v>9.5367555618286097</c:v>
                </c:pt>
                <c:pt idx="2929">
                  <c:v>8.5971918106079102</c:v>
                </c:pt>
                <c:pt idx="2930">
                  <c:v>10.8882579803466</c:v>
                </c:pt>
                <c:pt idx="2931">
                  <c:v>10.453685760498001</c:v>
                </c:pt>
                <c:pt idx="2932">
                  <c:v>8.1978940963745099</c:v>
                </c:pt>
                <c:pt idx="2933">
                  <c:v>6.4078440666198704</c:v>
                </c:pt>
                <c:pt idx="2934">
                  <c:v>10.472693443298301</c:v>
                </c:pt>
                <c:pt idx="2935">
                  <c:v>11.518322944641101</c:v>
                </c:pt>
                <c:pt idx="2936">
                  <c:v>2.7115702629089302</c:v>
                </c:pt>
                <c:pt idx="2937">
                  <c:v>9.5350189208984304</c:v>
                </c:pt>
                <c:pt idx="2938">
                  <c:v>9.7925205230712802</c:v>
                </c:pt>
                <c:pt idx="2939">
                  <c:v>11.0181512832641</c:v>
                </c:pt>
                <c:pt idx="2940">
                  <c:v>10.7976722717285</c:v>
                </c:pt>
                <c:pt idx="2941">
                  <c:v>10.002251625061</c:v>
                </c:pt>
                <c:pt idx="2942">
                  <c:v>8.3495178222656197</c:v>
                </c:pt>
                <c:pt idx="2943">
                  <c:v>10.002251625061</c:v>
                </c:pt>
                <c:pt idx="2944">
                  <c:v>4.1530709266662598</c:v>
                </c:pt>
                <c:pt idx="2945">
                  <c:v>11.518322944641101</c:v>
                </c:pt>
                <c:pt idx="2946">
                  <c:v>6.1020522117614702</c:v>
                </c:pt>
                <c:pt idx="2947">
                  <c:v>8.1431026458740199</c:v>
                </c:pt>
                <c:pt idx="2948">
                  <c:v>12.764298439025801</c:v>
                </c:pt>
                <c:pt idx="2949">
                  <c:v>11.0181512832641</c:v>
                </c:pt>
                <c:pt idx="2950">
                  <c:v>1.38020896911621</c:v>
                </c:pt>
                <c:pt idx="2951">
                  <c:v>4.7046937942504803</c:v>
                </c:pt>
                <c:pt idx="2952">
                  <c:v>3.2488389015197701</c:v>
                </c:pt>
                <c:pt idx="2953">
                  <c:v>7.7867150306701598</c:v>
                </c:pt>
                <c:pt idx="2954">
                  <c:v>1.1220966577529901</c:v>
                </c:pt>
                <c:pt idx="2955">
                  <c:v>4.6323280334472603</c:v>
                </c:pt>
                <c:pt idx="2956">
                  <c:v>4.5001120567321697</c:v>
                </c:pt>
                <c:pt idx="2957">
                  <c:v>9.1155939102172798</c:v>
                </c:pt>
                <c:pt idx="2958">
                  <c:v>5.3065552711486799</c:v>
                </c:pt>
                <c:pt idx="2959">
                  <c:v>3.9251403808593701</c:v>
                </c:pt>
                <c:pt idx="2960">
                  <c:v>3.71076488494873</c:v>
                </c:pt>
                <c:pt idx="2961">
                  <c:v>4.8224782943725497</c:v>
                </c:pt>
                <c:pt idx="2962">
                  <c:v>3.8870561122894198</c:v>
                </c:pt>
                <c:pt idx="2963">
                  <c:v>3.4118578433990399</c:v>
                </c:pt>
                <c:pt idx="2964">
                  <c:v>3.6263718605041499</c:v>
                </c:pt>
                <c:pt idx="2965">
                  <c:v>12.8589687347412</c:v>
                </c:pt>
                <c:pt idx="2966">
                  <c:v>7.1611289978027299</c:v>
                </c:pt>
                <c:pt idx="2967">
                  <c:v>12.8589687347412</c:v>
                </c:pt>
                <c:pt idx="2968">
                  <c:v>3.25368309020996</c:v>
                </c:pt>
                <c:pt idx="2969">
                  <c:v>3.9251403808593701</c:v>
                </c:pt>
                <c:pt idx="2970">
                  <c:v>3.4534947872161799</c:v>
                </c:pt>
                <c:pt idx="2971">
                  <c:v>13.7640228271484</c:v>
                </c:pt>
                <c:pt idx="2972">
                  <c:v>10.904951095581</c:v>
                </c:pt>
                <c:pt idx="2973">
                  <c:v>3.4118578433990399</c:v>
                </c:pt>
                <c:pt idx="2974">
                  <c:v>3.3253579139709402</c:v>
                </c:pt>
                <c:pt idx="2975">
                  <c:v>10.6154356002807</c:v>
                </c:pt>
                <c:pt idx="2976">
                  <c:v>9.7707252502441406</c:v>
                </c:pt>
                <c:pt idx="2977">
                  <c:v>7.2095775604248002</c:v>
                </c:pt>
                <c:pt idx="2978">
                  <c:v>7.6612424850463796</c:v>
                </c:pt>
                <c:pt idx="2979">
                  <c:v>7.4852008819579998</c:v>
                </c:pt>
                <c:pt idx="2980">
                  <c:v>7.6613397598266602</c:v>
                </c:pt>
                <c:pt idx="2981">
                  <c:v>6.4729847908020002</c:v>
                </c:pt>
                <c:pt idx="2982">
                  <c:v>2.4512238502502401</c:v>
                </c:pt>
                <c:pt idx="2983">
                  <c:v>2.0537638664245601</c:v>
                </c:pt>
                <c:pt idx="2984">
                  <c:v>3.1516368389129599</c:v>
                </c:pt>
                <c:pt idx="2985">
                  <c:v>9.7937145233154297</c:v>
                </c:pt>
                <c:pt idx="2986">
                  <c:v>5.8389496803283603</c:v>
                </c:pt>
                <c:pt idx="2987">
                  <c:v>7.0421662330627397</c:v>
                </c:pt>
                <c:pt idx="2988">
                  <c:v>4.5487294197082502</c:v>
                </c:pt>
                <c:pt idx="2989">
                  <c:v>7.9677014350891104</c:v>
                </c:pt>
                <c:pt idx="2990">
                  <c:v>8.0552024841308594</c:v>
                </c:pt>
                <c:pt idx="2991">
                  <c:v>7.9677014350891104</c:v>
                </c:pt>
                <c:pt idx="2992">
                  <c:v>7.1259708404540998</c:v>
                </c:pt>
                <c:pt idx="2993">
                  <c:v>4.1349081993103001</c:v>
                </c:pt>
                <c:pt idx="2994">
                  <c:v>3.7672379016876198</c:v>
                </c:pt>
                <c:pt idx="2995">
                  <c:v>8.6080503463745099</c:v>
                </c:pt>
                <c:pt idx="2996">
                  <c:v>12.304099082946699</c:v>
                </c:pt>
                <c:pt idx="2997">
                  <c:v>7.0421662330627397</c:v>
                </c:pt>
                <c:pt idx="2998">
                  <c:v>1.0457917451858501</c:v>
                </c:pt>
                <c:pt idx="2999">
                  <c:v>11.1815929412841</c:v>
                </c:pt>
                <c:pt idx="3000">
                  <c:v>0.79906177520751898</c:v>
                </c:pt>
                <c:pt idx="3001">
                  <c:v>10.5698680877685</c:v>
                </c:pt>
                <c:pt idx="3002">
                  <c:v>1.2843761444091699</c:v>
                </c:pt>
                <c:pt idx="3003">
                  <c:v>9.6486721038818306</c:v>
                </c:pt>
                <c:pt idx="3004">
                  <c:v>15.7927646636962</c:v>
                </c:pt>
                <c:pt idx="3005">
                  <c:v>10.470247268676699</c:v>
                </c:pt>
                <c:pt idx="3006">
                  <c:v>16.400423049926701</c:v>
                </c:pt>
                <c:pt idx="3007">
                  <c:v>10.3175945281982</c:v>
                </c:pt>
                <c:pt idx="3008">
                  <c:v>1.1019699573516799</c:v>
                </c:pt>
                <c:pt idx="3009">
                  <c:v>11.0606117248535</c:v>
                </c:pt>
                <c:pt idx="3010">
                  <c:v>0.83930158615112305</c:v>
                </c:pt>
                <c:pt idx="3011">
                  <c:v>0.50083488225936801</c:v>
                </c:pt>
                <c:pt idx="3012">
                  <c:v>2.1992228031158398</c:v>
                </c:pt>
                <c:pt idx="3013">
                  <c:v>11.230939865112299</c:v>
                </c:pt>
                <c:pt idx="3014">
                  <c:v>6.7422585487365696</c:v>
                </c:pt>
                <c:pt idx="3015">
                  <c:v>11.230939865112299</c:v>
                </c:pt>
                <c:pt idx="3016">
                  <c:v>0.75882953405380205</c:v>
                </c:pt>
                <c:pt idx="3017">
                  <c:v>1.29601025581359</c:v>
                </c:pt>
                <c:pt idx="3018">
                  <c:v>6.3926153182983398</c:v>
                </c:pt>
                <c:pt idx="3019">
                  <c:v>6.74202060699462</c:v>
                </c:pt>
                <c:pt idx="3020">
                  <c:v>11.9815063476562</c:v>
                </c:pt>
                <c:pt idx="3021">
                  <c:v>0.50083488225936801</c:v>
                </c:pt>
                <c:pt idx="3022">
                  <c:v>7.4639940261840803</c:v>
                </c:pt>
                <c:pt idx="3023">
                  <c:v>6.9508643150329501</c:v>
                </c:pt>
                <c:pt idx="3024">
                  <c:v>6.9821825027465803</c:v>
                </c:pt>
                <c:pt idx="3025">
                  <c:v>7.6076631546020499</c:v>
                </c:pt>
                <c:pt idx="3026">
                  <c:v>7.9172806739807102</c:v>
                </c:pt>
                <c:pt idx="3027">
                  <c:v>9.3503780364990199</c:v>
                </c:pt>
                <c:pt idx="3028">
                  <c:v>5.6460413932800204</c:v>
                </c:pt>
                <c:pt idx="3029">
                  <c:v>9.0834121704101491</c:v>
                </c:pt>
                <c:pt idx="3030">
                  <c:v>7.0269689559936497</c:v>
                </c:pt>
                <c:pt idx="3031">
                  <c:v>1.6151199340820299</c:v>
                </c:pt>
                <c:pt idx="3032">
                  <c:v>7.4910860061645499</c:v>
                </c:pt>
                <c:pt idx="3033">
                  <c:v>6.0790033340454102</c:v>
                </c:pt>
                <c:pt idx="3034">
                  <c:v>8.2134990692138601</c:v>
                </c:pt>
                <c:pt idx="3035">
                  <c:v>7.4310054779052699</c:v>
                </c:pt>
                <c:pt idx="3036">
                  <c:v>6.3482537269592196</c:v>
                </c:pt>
                <c:pt idx="3037">
                  <c:v>5.9262738227844203</c:v>
                </c:pt>
                <c:pt idx="3038">
                  <c:v>7.47102546691894</c:v>
                </c:pt>
                <c:pt idx="3039">
                  <c:v>5.9262738227844203</c:v>
                </c:pt>
                <c:pt idx="3040">
                  <c:v>7.5314126014709402</c:v>
                </c:pt>
                <c:pt idx="3041">
                  <c:v>2.4584250450134202</c:v>
                </c:pt>
                <c:pt idx="3042">
                  <c:v>2.1179535388946502</c:v>
                </c:pt>
                <c:pt idx="3043">
                  <c:v>10.405813217163001</c:v>
                </c:pt>
                <c:pt idx="3044">
                  <c:v>17.283168792724599</c:v>
                </c:pt>
                <c:pt idx="3045">
                  <c:v>7.4310054779052699</c:v>
                </c:pt>
                <c:pt idx="3046">
                  <c:v>1.1746197938919001</c:v>
                </c:pt>
                <c:pt idx="3047">
                  <c:v>10.4109382629394</c:v>
                </c:pt>
                <c:pt idx="3048">
                  <c:v>2.77103066444396</c:v>
                </c:pt>
                <c:pt idx="3049">
                  <c:v>3.1261720657348602</c:v>
                </c:pt>
                <c:pt idx="3050">
                  <c:v>1.51513242721557</c:v>
                </c:pt>
                <c:pt idx="3051">
                  <c:v>7.5092992782592702</c:v>
                </c:pt>
                <c:pt idx="3052">
                  <c:v>6.73443508148193</c:v>
                </c:pt>
                <c:pt idx="3053">
                  <c:v>5.3506274223327601</c:v>
                </c:pt>
                <c:pt idx="3054">
                  <c:v>7.2025785446166903</c:v>
                </c:pt>
                <c:pt idx="3055">
                  <c:v>7.1273007392883301</c:v>
                </c:pt>
                <c:pt idx="3056">
                  <c:v>1.0283855199813801</c:v>
                </c:pt>
                <c:pt idx="3057">
                  <c:v>5.15246486663818</c:v>
                </c:pt>
                <c:pt idx="3058">
                  <c:v>0.80940264463424605</c:v>
                </c:pt>
                <c:pt idx="3059">
                  <c:v>1.02273893356323</c:v>
                </c:pt>
                <c:pt idx="3060">
                  <c:v>6.9877448081970197</c:v>
                </c:pt>
                <c:pt idx="3061">
                  <c:v>0.67280799150466897</c:v>
                </c:pt>
                <c:pt idx="3062">
                  <c:v>1.6395956277847199</c:v>
                </c:pt>
                <c:pt idx="3063">
                  <c:v>0.67280799150466897</c:v>
                </c:pt>
                <c:pt idx="3064">
                  <c:v>10.372504234313899</c:v>
                </c:pt>
                <c:pt idx="3065">
                  <c:v>0.56756800413131703</c:v>
                </c:pt>
                <c:pt idx="3066">
                  <c:v>0.70770049095153797</c:v>
                </c:pt>
                <c:pt idx="3067">
                  <c:v>11.4989423751831</c:v>
                </c:pt>
                <c:pt idx="3068">
                  <c:v>12.380093574523899</c:v>
                </c:pt>
                <c:pt idx="3069">
                  <c:v>1.02273893356323</c:v>
                </c:pt>
                <c:pt idx="3070">
                  <c:v>9.4663743972778303</c:v>
                </c:pt>
                <c:pt idx="3071">
                  <c:v>8.9765815734863192</c:v>
                </c:pt>
                <c:pt idx="3072">
                  <c:v>10.629446029663001</c:v>
                </c:pt>
                <c:pt idx="3073">
                  <c:v>10.477704048156699</c:v>
                </c:pt>
                <c:pt idx="3074">
                  <c:v>1.07845246791839</c:v>
                </c:pt>
                <c:pt idx="3075">
                  <c:v>5.0761427879333496</c:v>
                </c:pt>
                <c:pt idx="3076">
                  <c:v>5.5169305801391602</c:v>
                </c:pt>
                <c:pt idx="3077">
                  <c:v>9.4770231246948207</c:v>
                </c:pt>
                <c:pt idx="3078">
                  <c:v>9.7482852935790998</c:v>
                </c:pt>
                <c:pt idx="3079">
                  <c:v>0.92468196153640703</c:v>
                </c:pt>
                <c:pt idx="3080">
                  <c:v>8.7818193435668892</c:v>
                </c:pt>
                <c:pt idx="3081">
                  <c:v>10.7498874664306</c:v>
                </c:pt>
                <c:pt idx="3082">
                  <c:v>3.1503190994262602</c:v>
                </c:pt>
                <c:pt idx="3083">
                  <c:v>0.697984278202056</c:v>
                </c:pt>
                <c:pt idx="3084">
                  <c:v>6.8386073112487704</c:v>
                </c:pt>
                <c:pt idx="3085">
                  <c:v>7.1857423782348597</c:v>
                </c:pt>
                <c:pt idx="3086">
                  <c:v>10.955083847045801</c:v>
                </c:pt>
                <c:pt idx="3087">
                  <c:v>7.1857423782348597</c:v>
                </c:pt>
                <c:pt idx="3088">
                  <c:v>9.7965679168701101</c:v>
                </c:pt>
                <c:pt idx="3089">
                  <c:v>0.92468196153640703</c:v>
                </c:pt>
                <c:pt idx="3090">
                  <c:v>1.60594713687896</c:v>
                </c:pt>
                <c:pt idx="3091">
                  <c:v>12.230369567871</c:v>
                </c:pt>
                <c:pt idx="3092">
                  <c:v>9.3056831359863192</c:v>
                </c:pt>
                <c:pt idx="3093">
                  <c:v>0.697984278202056</c:v>
                </c:pt>
                <c:pt idx="3094">
                  <c:v>1.62570011615753</c:v>
                </c:pt>
                <c:pt idx="3095">
                  <c:v>4.0503811836242596</c:v>
                </c:pt>
                <c:pt idx="3096">
                  <c:v>1.33393335342407</c:v>
                </c:pt>
                <c:pt idx="3097">
                  <c:v>10.6225242614746</c:v>
                </c:pt>
                <c:pt idx="3098">
                  <c:v>0.87942588329315097</c:v>
                </c:pt>
                <c:pt idx="3099">
                  <c:v>8.7723188400268501</c:v>
                </c:pt>
                <c:pt idx="3100">
                  <c:v>2.5556831359863201</c:v>
                </c:pt>
                <c:pt idx="3101">
                  <c:v>9.8131151199340803</c:v>
                </c:pt>
                <c:pt idx="3102">
                  <c:v>7.7979016304016104</c:v>
                </c:pt>
                <c:pt idx="3103">
                  <c:v>8.5732507705688406</c:v>
                </c:pt>
                <c:pt idx="3104">
                  <c:v>4.8159165382385201</c:v>
                </c:pt>
                <c:pt idx="3105">
                  <c:v>8.7393417358398402</c:v>
                </c:pt>
                <c:pt idx="3106">
                  <c:v>1.36087942123413</c:v>
                </c:pt>
                <c:pt idx="3107">
                  <c:v>0.831495821475982</c:v>
                </c:pt>
                <c:pt idx="3108">
                  <c:v>2.26273369789123</c:v>
                </c:pt>
                <c:pt idx="3109">
                  <c:v>2.0558042526245099</c:v>
                </c:pt>
                <c:pt idx="3110">
                  <c:v>7.5042061805725098</c:v>
                </c:pt>
                <c:pt idx="3111">
                  <c:v>2.0558042526245099</c:v>
                </c:pt>
                <c:pt idx="3112">
                  <c:v>1.8198430538177399</c:v>
                </c:pt>
                <c:pt idx="3113">
                  <c:v>2.1303362846374498</c:v>
                </c:pt>
                <c:pt idx="3114">
                  <c:v>8.5615482330322195</c:v>
                </c:pt>
                <c:pt idx="3115">
                  <c:v>6.67811822891235</c:v>
                </c:pt>
                <c:pt idx="3116">
                  <c:v>13.735241889953601</c:v>
                </c:pt>
                <c:pt idx="3117">
                  <c:v>0.831495821475982</c:v>
                </c:pt>
                <c:pt idx="3118">
                  <c:v>2.6649782657623202</c:v>
                </c:pt>
                <c:pt idx="3119">
                  <c:v>3.42031478881835</c:v>
                </c:pt>
                <c:pt idx="3120">
                  <c:v>10.381381034851</c:v>
                </c:pt>
                <c:pt idx="3121">
                  <c:v>5.9022397994995099</c:v>
                </c:pt>
                <c:pt idx="3122">
                  <c:v>2.31865954399108</c:v>
                </c:pt>
                <c:pt idx="3123">
                  <c:v>8.31488037109375</c:v>
                </c:pt>
                <c:pt idx="3124">
                  <c:v>5.5091524124145499</c:v>
                </c:pt>
                <c:pt idx="3125">
                  <c:v>5.7233548164367596</c:v>
                </c:pt>
                <c:pt idx="3126">
                  <c:v>4.25111484527587</c:v>
                </c:pt>
                <c:pt idx="3127">
                  <c:v>3.91098928451538</c:v>
                </c:pt>
                <c:pt idx="3128">
                  <c:v>10.3251190185546</c:v>
                </c:pt>
                <c:pt idx="3129">
                  <c:v>3.40536212921142</c:v>
                </c:pt>
                <c:pt idx="3130">
                  <c:v>2.6717109680175701</c:v>
                </c:pt>
                <c:pt idx="3131">
                  <c:v>10.7087545394897</c:v>
                </c:pt>
                <c:pt idx="3132">
                  <c:v>10.4166507720947</c:v>
                </c:pt>
                <c:pt idx="3133">
                  <c:v>7.1348333358764604</c:v>
                </c:pt>
                <c:pt idx="3134">
                  <c:v>10.4166507720947</c:v>
                </c:pt>
                <c:pt idx="3135">
                  <c:v>4.25111484527587</c:v>
                </c:pt>
                <c:pt idx="3136">
                  <c:v>4.5516757965087802</c:v>
                </c:pt>
                <c:pt idx="3137">
                  <c:v>4.5411500930786097</c:v>
                </c:pt>
                <c:pt idx="3138">
                  <c:v>13.383271217346101</c:v>
                </c:pt>
                <c:pt idx="3139">
                  <c:v>2.6717109680175701</c:v>
                </c:pt>
                <c:pt idx="3140">
                  <c:v>6.1720228195190403</c:v>
                </c:pt>
                <c:pt idx="3141">
                  <c:v>4.8441462516784597</c:v>
                </c:pt>
                <c:pt idx="3142">
                  <c:v>0.82374203205108598</c:v>
                </c:pt>
                <c:pt idx="3143">
                  <c:v>5.1116909980773899</c:v>
                </c:pt>
                <c:pt idx="3144">
                  <c:v>1.10905253887176</c:v>
                </c:pt>
                <c:pt idx="3145">
                  <c:v>5.6937003135681099</c:v>
                </c:pt>
                <c:pt idx="3146">
                  <c:v>20.952276229858398</c:v>
                </c:pt>
                <c:pt idx="3147">
                  <c:v>3.1485450267791699</c:v>
                </c:pt>
                <c:pt idx="3148">
                  <c:v>2.13235282897949</c:v>
                </c:pt>
                <c:pt idx="3149">
                  <c:v>0.74621129035949696</c:v>
                </c:pt>
                <c:pt idx="3150">
                  <c:v>0.65418714284896795</c:v>
                </c:pt>
                <c:pt idx="3151">
                  <c:v>7.8055505752563397</c:v>
                </c:pt>
                <c:pt idx="3152">
                  <c:v>0.78706037998199396</c:v>
                </c:pt>
                <c:pt idx="3153">
                  <c:v>1.1353514194488501</c:v>
                </c:pt>
                <c:pt idx="3154">
                  <c:v>6.6083049774169904</c:v>
                </c:pt>
                <c:pt idx="3155">
                  <c:v>7.1092281341552699</c:v>
                </c:pt>
                <c:pt idx="3156">
                  <c:v>5.7719383239745996</c:v>
                </c:pt>
                <c:pt idx="3157">
                  <c:v>7.1092281341552699</c:v>
                </c:pt>
                <c:pt idx="3158">
                  <c:v>0.863231301307678</c:v>
                </c:pt>
                <c:pt idx="3159">
                  <c:v>0.74621129035949696</c:v>
                </c:pt>
                <c:pt idx="3160">
                  <c:v>4.5792713165283203</c:v>
                </c:pt>
                <c:pt idx="3161">
                  <c:v>6.3986625671386701</c:v>
                </c:pt>
                <c:pt idx="3162">
                  <c:v>13.8997440338134</c:v>
                </c:pt>
                <c:pt idx="3163">
                  <c:v>1.1353514194488501</c:v>
                </c:pt>
                <c:pt idx="3164">
                  <c:v>6.4280490875244096</c:v>
                </c:pt>
                <c:pt idx="3165">
                  <c:v>3.1675677299499498</c:v>
                </c:pt>
                <c:pt idx="3166">
                  <c:v>13.3725528717041</c:v>
                </c:pt>
                <c:pt idx="3167">
                  <c:v>3.6729238033294598</c:v>
                </c:pt>
                <c:pt idx="3168">
                  <c:v>7.3202672004699698</c:v>
                </c:pt>
                <c:pt idx="3169">
                  <c:v>5.8985304832458496</c:v>
                </c:pt>
                <c:pt idx="3170">
                  <c:v>6.24560117721557</c:v>
                </c:pt>
                <c:pt idx="3171">
                  <c:v>9.08770656585693</c:v>
                </c:pt>
                <c:pt idx="3172">
                  <c:v>12.7614402770996</c:v>
                </c:pt>
                <c:pt idx="3173">
                  <c:v>1.6876852512359599</c:v>
                </c:pt>
                <c:pt idx="3174">
                  <c:v>3.8628563880920401</c:v>
                </c:pt>
                <c:pt idx="3175">
                  <c:v>6.8873090744018501</c:v>
                </c:pt>
                <c:pt idx="3176">
                  <c:v>7.0584716796875</c:v>
                </c:pt>
                <c:pt idx="3177">
                  <c:v>6.2692360877990696</c:v>
                </c:pt>
                <c:pt idx="3178">
                  <c:v>11.4135122299194</c:v>
                </c:pt>
                <c:pt idx="3179">
                  <c:v>9.2985496520996094</c:v>
                </c:pt>
                <c:pt idx="3180">
                  <c:v>5.7374420166015598</c:v>
                </c:pt>
                <c:pt idx="3181">
                  <c:v>9.2985496520996094</c:v>
                </c:pt>
                <c:pt idx="3182">
                  <c:v>4.5774550437927202</c:v>
                </c:pt>
                <c:pt idx="3183">
                  <c:v>1.9023646116256701</c:v>
                </c:pt>
                <c:pt idx="3184">
                  <c:v>8.6326208114624006</c:v>
                </c:pt>
                <c:pt idx="3185">
                  <c:v>7.6780505180358798</c:v>
                </c:pt>
                <c:pt idx="3186">
                  <c:v>14.3828325271606</c:v>
                </c:pt>
                <c:pt idx="3187">
                  <c:v>6.2692360877990696</c:v>
                </c:pt>
                <c:pt idx="3188">
                  <c:v>5.9609036445617596</c:v>
                </c:pt>
                <c:pt idx="3189">
                  <c:v>10.536037445068301</c:v>
                </c:pt>
                <c:pt idx="3190">
                  <c:v>7.4559054374694798</c:v>
                </c:pt>
                <c:pt idx="3191">
                  <c:v>2.5540132522582999</c:v>
                </c:pt>
                <c:pt idx="3192">
                  <c:v>7.8719749450683496</c:v>
                </c:pt>
                <c:pt idx="3193">
                  <c:v>6.8401494026184002</c:v>
                </c:pt>
                <c:pt idx="3194">
                  <c:v>8.52520656585693</c:v>
                </c:pt>
                <c:pt idx="3195">
                  <c:v>39.539192199707003</c:v>
                </c:pt>
                <c:pt idx="3196">
                  <c:v>2.9432678222656201</c:v>
                </c:pt>
                <c:pt idx="3197">
                  <c:v>7.5606613159179599</c:v>
                </c:pt>
                <c:pt idx="3198">
                  <c:v>8.8946409225463796</c:v>
                </c:pt>
                <c:pt idx="3199">
                  <c:v>8.3213243484496999</c:v>
                </c:pt>
                <c:pt idx="3200">
                  <c:v>5.51521396636962</c:v>
                </c:pt>
                <c:pt idx="3201">
                  <c:v>3.1962592601776101</c:v>
                </c:pt>
                <c:pt idx="3202">
                  <c:v>9.78364753723144</c:v>
                </c:pt>
                <c:pt idx="3203">
                  <c:v>3.1962592601776101</c:v>
                </c:pt>
                <c:pt idx="3204">
                  <c:v>7.3347110748290998</c:v>
                </c:pt>
                <c:pt idx="3205">
                  <c:v>1.57408046722412</c:v>
                </c:pt>
                <c:pt idx="3206">
                  <c:v>2.1198766231536799</c:v>
                </c:pt>
                <c:pt idx="3207">
                  <c:v>12.0867204666137</c:v>
                </c:pt>
                <c:pt idx="3208">
                  <c:v>11.1961860656738</c:v>
                </c:pt>
                <c:pt idx="3209">
                  <c:v>5.51521396636962</c:v>
                </c:pt>
                <c:pt idx="3210">
                  <c:v>1.2598176002502399</c:v>
                </c:pt>
                <c:pt idx="3211">
                  <c:v>4.9771919250488201</c:v>
                </c:pt>
                <c:pt idx="3212">
                  <c:v>2.6286144256591699</c:v>
                </c:pt>
                <c:pt idx="3213">
                  <c:v>8.6869449615478498</c:v>
                </c:pt>
                <c:pt idx="3214">
                  <c:v>1.8238695859909</c:v>
                </c:pt>
                <c:pt idx="3215">
                  <c:v>7.8107204437255797</c:v>
                </c:pt>
                <c:pt idx="3216">
                  <c:v>8.5605964660644496</c:v>
                </c:pt>
                <c:pt idx="3217">
                  <c:v>9.5581378936767507</c:v>
                </c:pt>
                <c:pt idx="3218">
                  <c:v>12.2219324111938</c:v>
                </c:pt>
                <c:pt idx="3219">
                  <c:v>12.9002618789672</c:v>
                </c:pt>
                <c:pt idx="3220">
                  <c:v>1.9085153341293299</c:v>
                </c:pt>
                <c:pt idx="3221">
                  <c:v>10.933957099914499</c:v>
                </c:pt>
                <c:pt idx="3222">
                  <c:v>0.85169261693954401</c:v>
                </c:pt>
                <c:pt idx="3223">
                  <c:v>0.96825486421585005</c:v>
                </c:pt>
                <c:pt idx="3224">
                  <c:v>6.74076223373413</c:v>
                </c:pt>
                <c:pt idx="3225">
                  <c:v>13.3873434066772</c:v>
                </c:pt>
                <c:pt idx="3226">
                  <c:v>6.9638514518737704</c:v>
                </c:pt>
                <c:pt idx="3227">
                  <c:v>13.3873434066772</c:v>
                </c:pt>
                <c:pt idx="3228">
                  <c:v>2.8244698047637899</c:v>
                </c:pt>
                <c:pt idx="3229">
                  <c:v>11.276664733886699</c:v>
                </c:pt>
                <c:pt idx="3230">
                  <c:v>6.0160393714904696</c:v>
                </c:pt>
                <c:pt idx="3231">
                  <c:v>6.6361837387084899</c:v>
                </c:pt>
                <c:pt idx="3232">
                  <c:v>17.129133224487301</c:v>
                </c:pt>
                <c:pt idx="3233">
                  <c:v>0.96825486421585005</c:v>
                </c:pt>
                <c:pt idx="3234">
                  <c:v>1.28268110752105</c:v>
                </c:pt>
                <c:pt idx="3235">
                  <c:v>5.6910123825073198</c:v>
                </c:pt>
                <c:pt idx="3236">
                  <c:v>11.217542648315399</c:v>
                </c:pt>
                <c:pt idx="3237">
                  <c:v>1.20468533039093</c:v>
                </c:pt>
                <c:pt idx="3238">
                  <c:v>6.00127696990966</c:v>
                </c:pt>
                <c:pt idx="3239">
                  <c:v>1.5036332607269201</c:v>
                </c:pt>
                <c:pt idx="3240">
                  <c:v>5.7968592643737704</c:v>
                </c:pt>
                <c:pt idx="3241">
                  <c:v>5.7536296844482404</c:v>
                </c:pt>
                <c:pt idx="3242">
                  <c:v>7.9817829132079998</c:v>
                </c:pt>
                <c:pt idx="3243">
                  <c:v>14.043886184692299</c:v>
                </c:pt>
                <c:pt idx="3244">
                  <c:v>7.1617579460143999</c:v>
                </c:pt>
                <c:pt idx="3245">
                  <c:v>1.3719607591628999</c:v>
                </c:pt>
                <c:pt idx="3246">
                  <c:v>10.4861526489257</c:v>
                </c:pt>
                <c:pt idx="3247">
                  <c:v>1.184299826622</c:v>
                </c:pt>
                <c:pt idx="3248">
                  <c:v>1.22705078125</c:v>
                </c:pt>
                <c:pt idx="3249">
                  <c:v>2.0067269802093501</c:v>
                </c:pt>
                <c:pt idx="3250">
                  <c:v>10.5903272628784</c:v>
                </c:pt>
                <c:pt idx="3251">
                  <c:v>5.8630738258361799</c:v>
                </c:pt>
                <c:pt idx="3252">
                  <c:v>10.5903272628784</c:v>
                </c:pt>
                <c:pt idx="3253">
                  <c:v>1.8695765733718801</c:v>
                </c:pt>
                <c:pt idx="3254">
                  <c:v>2.8616845607757502</c:v>
                </c:pt>
                <c:pt idx="3255">
                  <c:v>10.4685153961181</c:v>
                </c:pt>
                <c:pt idx="3256">
                  <c:v>13.1049432754516</c:v>
                </c:pt>
                <c:pt idx="3257">
                  <c:v>12.194851875305099</c:v>
                </c:pt>
                <c:pt idx="3258">
                  <c:v>1.22705078125</c:v>
                </c:pt>
                <c:pt idx="3259">
                  <c:v>1.1427521705627399</c:v>
                </c:pt>
                <c:pt idx="3260">
                  <c:v>4.1687111854553196</c:v>
                </c:pt>
                <c:pt idx="3261">
                  <c:v>2.0214037895202601</c:v>
                </c:pt>
                <c:pt idx="3262">
                  <c:v>10.4636240005493</c:v>
                </c:pt>
                <c:pt idx="3263">
                  <c:v>1.63336741924285</c:v>
                </c:pt>
                <c:pt idx="3264">
                  <c:v>7.5233697891235298</c:v>
                </c:pt>
                <c:pt idx="3265">
                  <c:v>2.7210412025451598</c:v>
                </c:pt>
                <c:pt idx="3266">
                  <c:v>7.0826721191406197</c:v>
                </c:pt>
                <c:pt idx="3267">
                  <c:v>3.5250015258789</c:v>
                </c:pt>
                <c:pt idx="3268">
                  <c:v>11.3464908599853</c:v>
                </c:pt>
                <c:pt idx="3269">
                  <c:v>3.4037275314331001</c:v>
                </c:pt>
                <c:pt idx="3270">
                  <c:v>10.673731803894</c:v>
                </c:pt>
                <c:pt idx="3271">
                  <c:v>1.7542088031768699</c:v>
                </c:pt>
                <c:pt idx="3272">
                  <c:v>1.2955448627471899</c:v>
                </c:pt>
                <c:pt idx="3273">
                  <c:v>1.90272688865661</c:v>
                </c:pt>
                <c:pt idx="3274">
                  <c:v>11.2930040359497</c:v>
                </c:pt>
                <c:pt idx="3275">
                  <c:v>6.5741629600524902</c:v>
                </c:pt>
                <c:pt idx="3276">
                  <c:v>11.2930040359497</c:v>
                </c:pt>
                <c:pt idx="3277">
                  <c:v>2.1530356407165501</c:v>
                </c:pt>
                <c:pt idx="3278">
                  <c:v>2.06743955612182</c:v>
                </c:pt>
                <c:pt idx="3279">
                  <c:v>6.6459069252014098</c:v>
                </c:pt>
                <c:pt idx="3280">
                  <c:v>6.7032132148742596</c:v>
                </c:pt>
                <c:pt idx="3281">
                  <c:v>10.802863121032701</c:v>
                </c:pt>
                <c:pt idx="3282">
                  <c:v>1.2955448627471899</c:v>
                </c:pt>
                <c:pt idx="3283">
                  <c:v>2.7908024787902801</c:v>
                </c:pt>
                <c:pt idx="3284">
                  <c:v>4.85945320129394</c:v>
                </c:pt>
                <c:pt idx="3285">
                  <c:v>2.4975404739379798</c:v>
                </c:pt>
                <c:pt idx="3286">
                  <c:v>7.5505108833312899</c:v>
                </c:pt>
                <c:pt idx="3287">
                  <c:v>0.90717089176177901</c:v>
                </c:pt>
                <c:pt idx="3288">
                  <c:v>4.6167025566101003</c:v>
                </c:pt>
                <c:pt idx="3289">
                  <c:v>9.2146749496459908</c:v>
                </c:pt>
                <c:pt idx="3290">
                  <c:v>8.9227476119995099</c:v>
                </c:pt>
                <c:pt idx="3291">
                  <c:v>5.1023983955383301</c:v>
                </c:pt>
                <c:pt idx="3292">
                  <c:v>7.1298108100891104</c:v>
                </c:pt>
                <c:pt idx="3293">
                  <c:v>4.2263016700744602</c:v>
                </c:pt>
                <c:pt idx="3294">
                  <c:v>12.708955764770501</c:v>
                </c:pt>
                <c:pt idx="3295">
                  <c:v>1.3340886831283501</c:v>
                </c:pt>
                <c:pt idx="3296">
                  <c:v>3.6771044731140101</c:v>
                </c:pt>
                <c:pt idx="3297">
                  <c:v>4.1177668571472097</c:v>
                </c:pt>
                <c:pt idx="3298">
                  <c:v>12.1800518035888</c:v>
                </c:pt>
                <c:pt idx="3299">
                  <c:v>7.67722415924072</c:v>
                </c:pt>
                <c:pt idx="3300">
                  <c:v>12.1800518035888</c:v>
                </c:pt>
                <c:pt idx="3301">
                  <c:v>3.6085786819457999</c:v>
                </c:pt>
                <c:pt idx="3302">
                  <c:v>3.44363808631896</c:v>
                </c:pt>
                <c:pt idx="3303">
                  <c:v>3.1979103088378902</c:v>
                </c:pt>
                <c:pt idx="3304">
                  <c:v>12.3660631179809</c:v>
                </c:pt>
                <c:pt idx="3305">
                  <c:v>14.219668388366699</c:v>
                </c:pt>
                <c:pt idx="3306">
                  <c:v>3.6771044731140101</c:v>
                </c:pt>
                <c:pt idx="3307">
                  <c:v>1.15692114830017</c:v>
                </c:pt>
                <c:pt idx="3308">
                  <c:v>12.5068254470825</c:v>
                </c:pt>
                <c:pt idx="3309">
                  <c:v>1.5309270620346001</c:v>
                </c:pt>
                <c:pt idx="3310">
                  <c:v>9.7898445129394496</c:v>
                </c:pt>
                <c:pt idx="3311">
                  <c:v>0.86431723833084095</c:v>
                </c:pt>
                <c:pt idx="3312">
                  <c:v>7.0864281654357901</c:v>
                </c:pt>
                <c:pt idx="3313">
                  <c:v>1.94758224487304</c:v>
                </c:pt>
                <c:pt idx="3314">
                  <c:v>8.2009286880493093</c:v>
                </c:pt>
                <c:pt idx="3315">
                  <c:v>15.6604804992675</c:v>
                </c:pt>
                <c:pt idx="3316">
                  <c:v>7.5106716156005797</c:v>
                </c:pt>
                <c:pt idx="3317">
                  <c:v>0.96253943443298295</c:v>
                </c:pt>
                <c:pt idx="3318">
                  <c:v>9.5528535842895508</c:v>
                </c:pt>
                <c:pt idx="3319">
                  <c:v>1.0261155366897501</c:v>
                </c:pt>
                <c:pt idx="3320">
                  <c:v>1.1090443134307799</c:v>
                </c:pt>
                <c:pt idx="3321">
                  <c:v>8.4053535461425692</c:v>
                </c:pt>
                <c:pt idx="3322">
                  <c:v>8.1927957534790004</c:v>
                </c:pt>
                <c:pt idx="3323">
                  <c:v>6.5167613029479901</c:v>
                </c:pt>
                <c:pt idx="3324">
                  <c:v>8.1927957534790004</c:v>
                </c:pt>
                <c:pt idx="3325">
                  <c:v>1.53209972381591</c:v>
                </c:pt>
                <c:pt idx="3326">
                  <c:v>6.6852664947509703</c:v>
                </c:pt>
                <c:pt idx="3327">
                  <c:v>6.0011835098266602</c:v>
                </c:pt>
                <c:pt idx="3328">
                  <c:v>7.3953180313110298</c:v>
                </c:pt>
                <c:pt idx="3329">
                  <c:v>10.9426736831665</c:v>
                </c:pt>
                <c:pt idx="3330">
                  <c:v>1.1090443134307799</c:v>
                </c:pt>
                <c:pt idx="3331">
                  <c:v>2.02236747741699</c:v>
                </c:pt>
                <c:pt idx="3332">
                  <c:v>10.984111785888601</c:v>
                </c:pt>
                <c:pt idx="3333">
                  <c:v>1.16478908061981</c:v>
                </c:pt>
                <c:pt idx="3334">
                  <c:v>9.5131807327270508</c:v>
                </c:pt>
                <c:pt idx="3335">
                  <c:v>1.2220553159713701</c:v>
                </c:pt>
                <c:pt idx="3336">
                  <c:v>6.8812556266784597</c:v>
                </c:pt>
                <c:pt idx="3337">
                  <c:v>2.4976265430450399</c:v>
                </c:pt>
                <c:pt idx="3338">
                  <c:v>8.5313482284545898</c:v>
                </c:pt>
                <c:pt idx="3339">
                  <c:v>2.6732726097106898</c:v>
                </c:pt>
                <c:pt idx="3340">
                  <c:v>8.7081565856933594</c:v>
                </c:pt>
                <c:pt idx="3341">
                  <c:v>1.0283789634704501</c:v>
                </c:pt>
                <c:pt idx="3342">
                  <c:v>2.5590424537658598</c:v>
                </c:pt>
                <c:pt idx="3343">
                  <c:v>1.7309975624084399</c:v>
                </c:pt>
                <c:pt idx="3344">
                  <c:v>1.37109363079071</c:v>
                </c:pt>
                <c:pt idx="3345">
                  <c:v>7.9920496940612704</c:v>
                </c:pt>
                <c:pt idx="3346">
                  <c:v>8.5208435058593697</c:v>
                </c:pt>
                <c:pt idx="3347">
                  <c:v>4.6195955276489196</c:v>
                </c:pt>
                <c:pt idx="3348">
                  <c:v>8.5208435058593697</c:v>
                </c:pt>
                <c:pt idx="3349">
                  <c:v>1.2284684181213299</c:v>
                </c:pt>
                <c:pt idx="3350">
                  <c:v>9.0740308761596609</c:v>
                </c:pt>
                <c:pt idx="3351">
                  <c:v>7.4183664321899396</c:v>
                </c:pt>
                <c:pt idx="3352">
                  <c:v>12.727902412414499</c:v>
                </c:pt>
                <c:pt idx="3353">
                  <c:v>14.2830448150634</c:v>
                </c:pt>
                <c:pt idx="3354">
                  <c:v>1.37109363079071</c:v>
                </c:pt>
                <c:pt idx="3355">
                  <c:v>7.9857854843139604</c:v>
                </c:pt>
                <c:pt idx="3356">
                  <c:v>8.6155586242675692</c:v>
                </c:pt>
                <c:pt idx="3357">
                  <c:v>1.56881403923034</c:v>
                </c:pt>
                <c:pt idx="3358">
                  <c:v>4.6984367370605398</c:v>
                </c:pt>
                <c:pt idx="3359">
                  <c:v>6.6352610588073704</c:v>
                </c:pt>
                <c:pt idx="3360">
                  <c:v>7.6746253967285103</c:v>
                </c:pt>
                <c:pt idx="3361">
                  <c:v>6.28234767913818</c:v>
                </c:pt>
                <c:pt idx="3362">
                  <c:v>3.2779376506805402</c:v>
                </c:pt>
                <c:pt idx="3363">
                  <c:v>8.4657230377197195</c:v>
                </c:pt>
                <c:pt idx="3364">
                  <c:v>6.8667492866516104</c:v>
                </c:pt>
                <c:pt idx="3365">
                  <c:v>2.8557801246643</c:v>
                </c:pt>
                <c:pt idx="3366">
                  <c:v>7.0513567924499503</c:v>
                </c:pt>
                <c:pt idx="3367">
                  <c:v>8.2191524505615199</c:v>
                </c:pt>
                <c:pt idx="3368">
                  <c:v>1.88780164718627</c:v>
                </c:pt>
                <c:pt idx="3369">
                  <c:v>9.8167686462402308</c:v>
                </c:pt>
                <c:pt idx="3370">
                  <c:v>7.8364071846008301</c:v>
                </c:pt>
                <c:pt idx="3371">
                  <c:v>2.8769273757934499</c:v>
                </c:pt>
                <c:pt idx="3372">
                  <c:v>7.8364071846008301</c:v>
                </c:pt>
                <c:pt idx="3373">
                  <c:v>8.3120946884155202</c:v>
                </c:pt>
                <c:pt idx="3374">
                  <c:v>2.24810719490051</c:v>
                </c:pt>
                <c:pt idx="3375">
                  <c:v>6.1131429672241202</c:v>
                </c:pt>
                <c:pt idx="3376">
                  <c:v>16.133998870849599</c:v>
                </c:pt>
                <c:pt idx="3377">
                  <c:v>12.754733085632299</c:v>
                </c:pt>
                <c:pt idx="3378">
                  <c:v>1.88780164718627</c:v>
                </c:pt>
                <c:pt idx="3379">
                  <c:v>7.4775061607360804</c:v>
                </c:pt>
                <c:pt idx="3380">
                  <c:v>8.4172325134277308</c:v>
                </c:pt>
                <c:pt idx="3381">
                  <c:v>1.87364554405212</c:v>
                </c:pt>
                <c:pt idx="3382">
                  <c:v>6.2730584144592196</c:v>
                </c:pt>
                <c:pt idx="3383">
                  <c:v>6.2658562660217196</c:v>
                </c:pt>
                <c:pt idx="3384">
                  <c:v>8.9143428802490199</c:v>
                </c:pt>
                <c:pt idx="3385">
                  <c:v>7.81799268722534</c:v>
                </c:pt>
                <c:pt idx="3386">
                  <c:v>3.0304930210113499</c:v>
                </c:pt>
                <c:pt idx="3387">
                  <c:v>6.8753604888915998</c:v>
                </c:pt>
                <c:pt idx="3388">
                  <c:v>7.3931884765625</c:v>
                </c:pt>
                <c:pt idx="3389">
                  <c:v>3.0621440410614</c:v>
                </c:pt>
                <c:pt idx="3390">
                  <c:v>4.9784898757934499</c:v>
                </c:pt>
                <c:pt idx="3391">
                  <c:v>0.234923735260963</c:v>
                </c:pt>
                <c:pt idx="3392">
                  <c:v>1.39746069908142</c:v>
                </c:pt>
                <c:pt idx="3393">
                  <c:v>6.9165968894958496</c:v>
                </c:pt>
                <c:pt idx="3394">
                  <c:v>5.0069737434387198</c:v>
                </c:pt>
                <c:pt idx="3395">
                  <c:v>2.9595022201538002</c:v>
                </c:pt>
                <c:pt idx="3396">
                  <c:v>5.0069737434387198</c:v>
                </c:pt>
                <c:pt idx="3397">
                  <c:v>12.5532674789428</c:v>
                </c:pt>
                <c:pt idx="3398">
                  <c:v>6.44903135299682</c:v>
                </c:pt>
                <c:pt idx="3399">
                  <c:v>1.87392354011535</c:v>
                </c:pt>
                <c:pt idx="3400">
                  <c:v>10.0790557861328</c:v>
                </c:pt>
                <c:pt idx="3401">
                  <c:v>12.3892564773559</c:v>
                </c:pt>
                <c:pt idx="3402">
                  <c:v>1.39746069908142</c:v>
                </c:pt>
                <c:pt idx="3403">
                  <c:v>9.3575496673583896</c:v>
                </c:pt>
                <c:pt idx="3404">
                  <c:v>9.4779014587402308</c:v>
                </c:pt>
                <c:pt idx="3405">
                  <c:v>0.72848272323608398</c:v>
                </c:pt>
                <c:pt idx="3406">
                  <c:v>1.4220871925353999</c:v>
                </c:pt>
                <c:pt idx="3407">
                  <c:v>0.79253685474395696</c:v>
                </c:pt>
                <c:pt idx="3408">
                  <c:v>8.3484382629394496</c:v>
                </c:pt>
                <c:pt idx="3409">
                  <c:v>19.9629821777343</c:v>
                </c:pt>
                <c:pt idx="3410">
                  <c:v>2.9507167339324898</c:v>
                </c:pt>
                <c:pt idx="3411">
                  <c:v>12.4631538391113</c:v>
                </c:pt>
                <c:pt idx="3412">
                  <c:v>0.84555089473724299</c:v>
                </c:pt>
                <c:pt idx="3413">
                  <c:v>3.8519148826599099</c:v>
                </c:pt>
                <c:pt idx="3414">
                  <c:v>4.6078834533691397</c:v>
                </c:pt>
                <c:pt idx="3415">
                  <c:v>2.8348248004913299</c:v>
                </c:pt>
                <c:pt idx="3416">
                  <c:v>0.51528650522232</c:v>
                </c:pt>
                <c:pt idx="3417">
                  <c:v>1.12159359455108</c:v>
                </c:pt>
                <c:pt idx="3418">
                  <c:v>0.69227582216262795</c:v>
                </c:pt>
                <c:pt idx="3419">
                  <c:v>4.5831894874572701</c:v>
                </c:pt>
                <c:pt idx="3420">
                  <c:v>0.69227582216262795</c:v>
                </c:pt>
                <c:pt idx="3421">
                  <c:v>1.5174156427383401</c:v>
                </c:pt>
                <c:pt idx="3422">
                  <c:v>0.84555089473724299</c:v>
                </c:pt>
                <c:pt idx="3423">
                  <c:v>3.30220127105712</c:v>
                </c:pt>
                <c:pt idx="3424">
                  <c:v>10.041266441345201</c:v>
                </c:pt>
                <c:pt idx="3425">
                  <c:v>10.098403930664</c:v>
                </c:pt>
                <c:pt idx="3426">
                  <c:v>0.51528650522232</c:v>
                </c:pt>
                <c:pt idx="3427">
                  <c:v>3.6654429435729901</c:v>
                </c:pt>
                <c:pt idx="3428">
                  <c:v>3.0448186397552401</c:v>
                </c:pt>
                <c:pt idx="3429">
                  <c:v>8.9819307327270508</c:v>
                </c:pt>
                <c:pt idx="3430">
                  <c:v>1.27629601955413</c:v>
                </c:pt>
                <c:pt idx="3431">
                  <c:v>1.21856188774108</c:v>
                </c:pt>
                <c:pt idx="3432">
                  <c:v>1.0662522315978999</c:v>
                </c:pt>
                <c:pt idx="3433">
                  <c:v>6.1255979537963796</c:v>
                </c:pt>
                <c:pt idx="3434">
                  <c:v>20.416679382324201</c:v>
                </c:pt>
                <c:pt idx="3435">
                  <c:v>3.5669906139373699</c:v>
                </c:pt>
                <c:pt idx="3436">
                  <c:v>13.245489120483301</c:v>
                </c:pt>
                <c:pt idx="3437">
                  <c:v>0.82860481739044101</c:v>
                </c:pt>
                <c:pt idx="3438">
                  <c:v>1.3114594221115099</c:v>
                </c:pt>
                <c:pt idx="3439">
                  <c:v>2.0443017482757502</c:v>
                </c:pt>
                <c:pt idx="3440">
                  <c:v>2.9232923984527499</c:v>
                </c:pt>
                <c:pt idx="3441">
                  <c:v>0.88667124509811401</c:v>
                </c:pt>
                <c:pt idx="3442">
                  <c:v>6.7102303504943803</c:v>
                </c:pt>
                <c:pt idx="3443">
                  <c:v>0.911360323429107</c:v>
                </c:pt>
                <c:pt idx="3444">
                  <c:v>5.0359997749328604</c:v>
                </c:pt>
                <c:pt idx="3445">
                  <c:v>0.911360323429107</c:v>
                </c:pt>
                <c:pt idx="3446">
                  <c:v>7.8169746398925701</c:v>
                </c:pt>
                <c:pt idx="3447">
                  <c:v>0.82860481739044101</c:v>
                </c:pt>
                <c:pt idx="3448">
                  <c:v>1.05392277240753</c:v>
                </c:pt>
                <c:pt idx="3449">
                  <c:v>10.721254348754799</c:v>
                </c:pt>
                <c:pt idx="3450">
                  <c:v>14.7790975570678</c:v>
                </c:pt>
                <c:pt idx="3451">
                  <c:v>0.88667124509811401</c:v>
                </c:pt>
                <c:pt idx="3452">
                  <c:v>6.6868400573730398</c:v>
                </c:pt>
                <c:pt idx="3453">
                  <c:v>2.0784626007079998</c:v>
                </c:pt>
                <c:pt idx="3454">
                  <c:v>0.60501968860626198</c:v>
                </c:pt>
                <c:pt idx="3455">
                  <c:v>2.9904334545135498</c:v>
                </c:pt>
                <c:pt idx="3456">
                  <c:v>1.1468271017074501</c:v>
                </c:pt>
                <c:pt idx="3457">
                  <c:v>8.9573097229003906</c:v>
                </c:pt>
                <c:pt idx="3458">
                  <c:v>4.54149913787841</c:v>
                </c:pt>
                <c:pt idx="3459">
                  <c:v>12.317904472351</c:v>
                </c:pt>
                <c:pt idx="3460">
                  <c:v>1.3720897436141899</c:v>
                </c:pt>
                <c:pt idx="3461">
                  <c:v>2.6723182201385498</c:v>
                </c:pt>
                <c:pt idx="3462">
                  <c:v>4.0592927932739196</c:v>
                </c:pt>
                <c:pt idx="3463">
                  <c:v>2.5741271972656201</c:v>
                </c:pt>
                <c:pt idx="3464">
                  <c:v>0.58931428194045998</c:v>
                </c:pt>
                <c:pt idx="3465">
                  <c:v>3.53729248046875</c:v>
                </c:pt>
                <c:pt idx="3466">
                  <c:v>5.3749661445617596</c:v>
                </c:pt>
                <c:pt idx="3467">
                  <c:v>3.53729248046875</c:v>
                </c:pt>
                <c:pt idx="3468">
                  <c:v>9.0866785049438406</c:v>
                </c:pt>
                <c:pt idx="3469">
                  <c:v>1.3720897436141899</c:v>
                </c:pt>
                <c:pt idx="3470">
                  <c:v>2.64621758460998</c:v>
                </c:pt>
                <c:pt idx="3471">
                  <c:v>10.5624084472656</c:v>
                </c:pt>
                <c:pt idx="3472">
                  <c:v>14.123252868652299</c:v>
                </c:pt>
                <c:pt idx="3473">
                  <c:v>0.58931428194045998</c:v>
                </c:pt>
                <c:pt idx="3474">
                  <c:v>9.2203445434570295</c:v>
                </c:pt>
                <c:pt idx="3475">
                  <c:v>5.9256520271301198</c:v>
                </c:pt>
                <c:pt idx="3476">
                  <c:v>2.7877848148345898</c:v>
                </c:pt>
                <c:pt idx="3477">
                  <c:v>5.0316891670226997</c:v>
                </c:pt>
                <c:pt idx="3478">
                  <c:v>8.7626886367797798</c:v>
                </c:pt>
                <c:pt idx="3479">
                  <c:v>6.2661719322204501</c:v>
                </c:pt>
                <c:pt idx="3480">
                  <c:v>18.219869613647401</c:v>
                </c:pt>
                <c:pt idx="3481">
                  <c:v>2.5896396636962802</c:v>
                </c:pt>
                <c:pt idx="3482">
                  <c:v>6.1877045631408603</c:v>
                </c:pt>
                <c:pt idx="3483">
                  <c:v>5.7472591400146396</c:v>
                </c:pt>
                <c:pt idx="3484">
                  <c:v>1.8481476306915201</c:v>
                </c:pt>
                <c:pt idx="3485">
                  <c:v>7.6811289787292401</c:v>
                </c:pt>
                <c:pt idx="3486">
                  <c:v>0.65942269563674905</c:v>
                </c:pt>
                <c:pt idx="3487">
                  <c:v>1.92632067203521</c:v>
                </c:pt>
                <c:pt idx="3488">
                  <c:v>6.7288422584533603</c:v>
                </c:pt>
                <c:pt idx="3489">
                  <c:v>3.1561532020568799</c:v>
                </c:pt>
                <c:pt idx="3490">
                  <c:v>2.0518260002136199</c:v>
                </c:pt>
                <c:pt idx="3491">
                  <c:v>3.1561532020568799</c:v>
                </c:pt>
                <c:pt idx="3492">
                  <c:v>8.6502466201782209</c:v>
                </c:pt>
                <c:pt idx="3493">
                  <c:v>4.5647859573364196</c:v>
                </c:pt>
                <c:pt idx="3494">
                  <c:v>0.28552708029746998</c:v>
                </c:pt>
                <c:pt idx="3495">
                  <c:v>10.130281448364199</c:v>
                </c:pt>
                <c:pt idx="3496">
                  <c:v>11.4929695129394</c:v>
                </c:pt>
                <c:pt idx="3497">
                  <c:v>1.92632067203521</c:v>
                </c:pt>
                <c:pt idx="3498">
                  <c:v>3.5664932727813698</c:v>
                </c:pt>
                <c:pt idx="3499">
                  <c:v>14.810606002807599</c:v>
                </c:pt>
                <c:pt idx="3500">
                  <c:v>11.145759582519499</c:v>
                </c:pt>
                <c:pt idx="3501">
                  <c:v>8.4452781677246094</c:v>
                </c:pt>
                <c:pt idx="3502">
                  <c:v>1.98276591300964</c:v>
                </c:pt>
                <c:pt idx="3503">
                  <c:v>5.8560051918029696</c:v>
                </c:pt>
                <c:pt idx="3504">
                  <c:v>6.8456850051879803</c:v>
                </c:pt>
                <c:pt idx="3505">
                  <c:v>8.2261037826537997</c:v>
                </c:pt>
                <c:pt idx="3506">
                  <c:v>8.8555669784545898</c:v>
                </c:pt>
                <c:pt idx="3507">
                  <c:v>11.986578941345201</c:v>
                </c:pt>
                <c:pt idx="3508">
                  <c:v>9.6940374374389595</c:v>
                </c:pt>
                <c:pt idx="3509">
                  <c:v>1.23421478271484</c:v>
                </c:pt>
                <c:pt idx="3510">
                  <c:v>1.20095491409301</c:v>
                </c:pt>
                <c:pt idx="3511">
                  <c:v>8.92852687835693</c:v>
                </c:pt>
                <c:pt idx="3512">
                  <c:v>7.1953010559081996</c:v>
                </c:pt>
                <c:pt idx="3513">
                  <c:v>8.92852687835693</c:v>
                </c:pt>
                <c:pt idx="3514">
                  <c:v>2.16336798667907</c:v>
                </c:pt>
                <c:pt idx="3515">
                  <c:v>2.9141194820403999</c:v>
                </c:pt>
                <c:pt idx="3516">
                  <c:v>6.56943559646606</c:v>
                </c:pt>
                <c:pt idx="3517">
                  <c:v>11.9729290008544</c:v>
                </c:pt>
                <c:pt idx="3518">
                  <c:v>1.20095491409301</c:v>
                </c:pt>
                <c:pt idx="3519">
                  <c:v>2.3989338874816801</c:v>
                </c:pt>
                <c:pt idx="3520">
                  <c:v>3.9898099899291899</c:v>
                </c:pt>
                <c:pt idx="3521">
                  <c:v>0.99482655525207497</c:v>
                </c:pt>
                <c:pt idx="3522">
                  <c:v>7.4025444984436</c:v>
                </c:pt>
                <c:pt idx="3523">
                  <c:v>0.83341622352600098</c:v>
                </c:pt>
                <c:pt idx="3524">
                  <c:v>6.7892756462097097</c:v>
                </c:pt>
                <c:pt idx="3525">
                  <c:v>21.100399017333899</c:v>
                </c:pt>
                <c:pt idx="3526">
                  <c:v>9.1071987152099592</c:v>
                </c:pt>
                <c:pt idx="3527">
                  <c:v>3.84113550186157</c:v>
                </c:pt>
                <c:pt idx="3528">
                  <c:v>7.1876010894775302</c:v>
                </c:pt>
                <c:pt idx="3529">
                  <c:v>1.1987607479095399</c:v>
                </c:pt>
                <c:pt idx="3530">
                  <c:v>10.811275482177701</c:v>
                </c:pt>
                <c:pt idx="3531">
                  <c:v>1.7684855461120601</c:v>
                </c:pt>
                <c:pt idx="3532">
                  <c:v>0.76337325572967496</c:v>
                </c:pt>
                <c:pt idx="3533">
                  <c:v>2.8715953826904199</c:v>
                </c:pt>
                <c:pt idx="3534">
                  <c:v>12.72785282135</c:v>
                </c:pt>
                <c:pt idx="3535">
                  <c:v>6.9159479141235298</c:v>
                </c:pt>
                <c:pt idx="3536">
                  <c:v>12.72785282135</c:v>
                </c:pt>
                <c:pt idx="3537">
                  <c:v>2.7116389274597101</c:v>
                </c:pt>
                <c:pt idx="3538">
                  <c:v>3.39856624603271</c:v>
                </c:pt>
                <c:pt idx="3539">
                  <c:v>5.0772004127502397</c:v>
                </c:pt>
                <c:pt idx="3540">
                  <c:v>9.5336828231811506</c:v>
                </c:pt>
                <c:pt idx="3541">
                  <c:v>10.7400588989257</c:v>
                </c:pt>
                <c:pt idx="3542">
                  <c:v>0.76337325572967496</c:v>
                </c:pt>
                <c:pt idx="3543">
                  <c:v>9.4346332550048793</c:v>
                </c:pt>
                <c:pt idx="3544">
                  <c:v>2.9578230381011901</c:v>
                </c:pt>
                <c:pt idx="3545">
                  <c:v>2.7518997192382799</c:v>
                </c:pt>
                <c:pt idx="3546">
                  <c:v>1.2126429080963099</c:v>
                </c:pt>
                <c:pt idx="3547">
                  <c:v>1.8666678667068399</c:v>
                </c:pt>
                <c:pt idx="3548">
                  <c:v>7.7646389007568297</c:v>
                </c:pt>
                <c:pt idx="3549">
                  <c:v>7.1319713592529297</c:v>
                </c:pt>
                <c:pt idx="3550">
                  <c:v>8.3169364929199201</c:v>
                </c:pt>
                <c:pt idx="3551">
                  <c:v>15.209111213684</c:v>
                </c:pt>
                <c:pt idx="3552">
                  <c:v>1.04365038871765</c:v>
                </c:pt>
                <c:pt idx="3553">
                  <c:v>1.3005785942077599</c:v>
                </c:pt>
                <c:pt idx="3554">
                  <c:v>1.2053469419479299</c:v>
                </c:pt>
                <c:pt idx="3555">
                  <c:v>1.48129999637603</c:v>
                </c:pt>
                <c:pt idx="3556">
                  <c:v>2.2308599948882999</c:v>
                </c:pt>
                <c:pt idx="3557">
                  <c:v>8.9150819778442294</c:v>
                </c:pt>
                <c:pt idx="3558">
                  <c:v>5.0869684219360298</c:v>
                </c:pt>
                <c:pt idx="3559">
                  <c:v>8.9150819778442294</c:v>
                </c:pt>
                <c:pt idx="3560">
                  <c:v>8.7876825332641602</c:v>
                </c:pt>
                <c:pt idx="3561">
                  <c:v>10.694124221801699</c:v>
                </c:pt>
                <c:pt idx="3562">
                  <c:v>1.5246236324310301</c:v>
                </c:pt>
                <c:pt idx="3563">
                  <c:v>14.741492271423301</c:v>
                </c:pt>
                <c:pt idx="3564">
                  <c:v>17.3937263488769</c:v>
                </c:pt>
                <c:pt idx="3565">
                  <c:v>2.2308599948882999</c:v>
                </c:pt>
                <c:pt idx="3566">
                  <c:v>11.434520721435501</c:v>
                </c:pt>
                <c:pt idx="3567">
                  <c:v>9.1268558502197195</c:v>
                </c:pt>
                <c:pt idx="3568">
                  <c:v>9.7579040527343697</c:v>
                </c:pt>
                <c:pt idx="3569">
                  <c:v>2.5992066860198899</c:v>
                </c:pt>
                <c:pt idx="3570">
                  <c:v>10.3129119873046</c:v>
                </c:pt>
                <c:pt idx="3571">
                  <c:v>7.0366973876953098</c:v>
                </c:pt>
                <c:pt idx="3572">
                  <c:v>3.64719033241271</c:v>
                </c:pt>
                <c:pt idx="3573">
                  <c:v>7.93117332458496</c:v>
                </c:pt>
                <c:pt idx="3574">
                  <c:v>6.3265829086303702</c:v>
                </c:pt>
                <c:pt idx="3575">
                  <c:v>4.3155484199523899</c:v>
                </c:pt>
                <c:pt idx="3576">
                  <c:v>9.32220458984375</c:v>
                </c:pt>
                <c:pt idx="3577">
                  <c:v>3.96244192123413</c:v>
                </c:pt>
                <c:pt idx="3578">
                  <c:v>4.5629520416259703</c:v>
                </c:pt>
                <c:pt idx="3579">
                  <c:v>8.7286500930786097</c:v>
                </c:pt>
                <c:pt idx="3580">
                  <c:v>8.6655921936035103</c:v>
                </c:pt>
                <c:pt idx="3581">
                  <c:v>8.2697181701660103</c:v>
                </c:pt>
                <c:pt idx="3582">
                  <c:v>2.4636309146881099</c:v>
                </c:pt>
                <c:pt idx="3583">
                  <c:v>8.2697181701660103</c:v>
                </c:pt>
                <c:pt idx="3584">
                  <c:v>9.0755987167358398</c:v>
                </c:pt>
                <c:pt idx="3585">
                  <c:v>1.2993400096893299</c:v>
                </c:pt>
                <c:pt idx="3586">
                  <c:v>3.59371614456176</c:v>
                </c:pt>
                <c:pt idx="3587">
                  <c:v>8.8143720626831001</c:v>
                </c:pt>
                <c:pt idx="3588">
                  <c:v>20.0326747894287</c:v>
                </c:pt>
                <c:pt idx="3589">
                  <c:v>8.7286500930786097</c:v>
                </c:pt>
                <c:pt idx="3590">
                  <c:v>7.8194241523742596</c:v>
                </c:pt>
                <c:pt idx="3591">
                  <c:v>4.2452678680419904</c:v>
                </c:pt>
                <c:pt idx="3592">
                  <c:v>4.0677604675292898</c:v>
                </c:pt>
                <c:pt idx="3593">
                  <c:v>2.7877528667449898</c:v>
                </c:pt>
                <c:pt idx="3594">
                  <c:v>3.0387511253356898</c:v>
                </c:pt>
                <c:pt idx="3595">
                  <c:v>7.5784707069396902</c:v>
                </c:pt>
                <c:pt idx="3596">
                  <c:v>3.0776607990264799</c:v>
                </c:pt>
                <c:pt idx="3597">
                  <c:v>10.246644020080501</c:v>
                </c:pt>
                <c:pt idx="3598">
                  <c:v>4.0489325523376403</c:v>
                </c:pt>
                <c:pt idx="3599">
                  <c:v>7.2124643325805602</c:v>
                </c:pt>
                <c:pt idx="3600">
                  <c:v>16.726972579956001</c:v>
                </c:pt>
                <c:pt idx="3601">
                  <c:v>6.0243177413940403</c:v>
                </c:pt>
                <c:pt idx="3602">
                  <c:v>2.9572877883911102</c:v>
                </c:pt>
                <c:pt idx="3603">
                  <c:v>6.7735400199890101</c:v>
                </c:pt>
                <c:pt idx="3604">
                  <c:v>8.6575498580932599</c:v>
                </c:pt>
                <c:pt idx="3605">
                  <c:v>6.7735400199890101</c:v>
                </c:pt>
                <c:pt idx="3606">
                  <c:v>11.7925720214843</c:v>
                </c:pt>
                <c:pt idx="3607">
                  <c:v>4.0489325523376403</c:v>
                </c:pt>
                <c:pt idx="3608">
                  <c:v>8.0410966873168892</c:v>
                </c:pt>
                <c:pt idx="3609">
                  <c:v>7.3117609024047798</c:v>
                </c:pt>
                <c:pt idx="3610">
                  <c:v>13.146907806396401</c:v>
                </c:pt>
                <c:pt idx="3611">
                  <c:v>2.9572877883911102</c:v>
                </c:pt>
                <c:pt idx="3612">
                  <c:v>8.4810829162597603</c:v>
                </c:pt>
                <c:pt idx="3613">
                  <c:v>2.0822319984436</c:v>
                </c:pt>
                <c:pt idx="3614">
                  <c:v>11.174726486206</c:v>
                </c:pt>
                <c:pt idx="3615">
                  <c:v>11.7979125976562</c:v>
                </c:pt>
                <c:pt idx="3616">
                  <c:v>3.7826683521270699</c:v>
                </c:pt>
                <c:pt idx="3617">
                  <c:v>8.7031011581420898</c:v>
                </c:pt>
                <c:pt idx="3618">
                  <c:v>5.4252977371215803</c:v>
                </c:pt>
                <c:pt idx="3619">
                  <c:v>8.3132095336913991</c:v>
                </c:pt>
                <c:pt idx="3620">
                  <c:v>7.8087840080261204</c:v>
                </c:pt>
                <c:pt idx="3621">
                  <c:v>9.80915927886962</c:v>
                </c:pt>
                <c:pt idx="3622">
                  <c:v>9.0374584197997994</c:v>
                </c:pt>
                <c:pt idx="3623">
                  <c:v>5.9910473823547301</c:v>
                </c:pt>
                <c:pt idx="3624">
                  <c:v>1.98212885856628</c:v>
                </c:pt>
                <c:pt idx="3625">
                  <c:v>7.8560733795165998</c:v>
                </c:pt>
                <c:pt idx="3626">
                  <c:v>8.6934251785278303</c:v>
                </c:pt>
                <c:pt idx="3627">
                  <c:v>8.8005914688110298</c:v>
                </c:pt>
                <c:pt idx="3628">
                  <c:v>7.03427934646606</c:v>
                </c:pt>
                <c:pt idx="3629">
                  <c:v>2.6594331264495801</c:v>
                </c:pt>
                <c:pt idx="3630">
                  <c:v>7.03427934646606</c:v>
                </c:pt>
                <c:pt idx="3631">
                  <c:v>5.6413292884826598</c:v>
                </c:pt>
                <c:pt idx="3632">
                  <c:v>9.0374584197997994</c:v>
                </c:pt>
                <c:pt idx="3633">
                  <c:v>3.95974516868591</c:v>
                </c:pt>
                <c:pt idx="3634">
                  <c:v>12.6919708251953</c:v>
                </c:pt>
                <c:pt idx="3635">
                  <c:v>16.530248641967699</c:v>
                </c:pt>
                <c:pt idx="3636">
                  <c:v>8.6934251785278303</c:v>
                </c:pt>
                <c:pt idx="3637">
                  <c:v>7.5012826919555602</c:v>
                </c:pt>
                <c:pt idx="3638">
                  <c:v>4.8245716094970703</c:v>
                </c:pt>
                <c:pt idx="3639">
                  <c:v>3.4571349620818999</c:v>
                </c:pt>
                <c:pt idx="3640">
                  <c:v>2.58549952507019</c:v>
                </c:pt>
                <c:pt idx="3641">
                  <c:v>8.5072336196899396</c:v>
                </c:pt>
                <c:pt idx="3642">
                  <c:v>4.7568879127502397</c:v>
                </c:pt>
                <c:pt idx="3643">
                  <c:v>4.0930604934692303</c:v>
                </c:pt>
                <c:pt idx="3644">
                  <c:v>3.99997353553771</c:v>
                </c:pt>
                <c:pt idx="3645">
                  <c:v>10.9212131500244</c:v>
                </c:pt>
                <c:pt idx="3646">
                  <c:v>7.1293048858642498</c:v>
                </c:pt>
                <c:pt idx="3647">
                  <c:v>1.84807801246643</c:v>
                </c:pt>
                <c:pt idx="3648">
                  <c:v>8.0788297653198207</c:v>
                </c:pt>
                <c:pt idx="3649">
                  <c:v>1.08792853355407</c:v>
                </c:pt>
                <c:pt idx="3650">
                  <c:v>7.9799861907958896</c:v>
                </c:pt>
                <c:pt idx="3651">
                  <c:v>6.4701437950134197</c:v>
                </c:pt>
                <c:pt idx="3652">
                  <c:v>7.47739458084106</c:v>
                </c:pt>
                <c:pt idx="3653">
                  <c:v>1.90204536914825</c:v>
                </c:pt>
                <c:pt idx="3654">
                  <c:v>7.47739458084106</c:v>
                </c:pt>
                <c:pt idx="3655">
                  <c:v>7.50955963134765</c:v>
                </c:pt>
                <c:pt idx="3656">
                  <c:v>7.1293048858642498</c:v>
                </c:pt>
                <c:pt idx="3657">
                  <c:v>0.74892377853393499</c:v>
                </c:pt>
                <c:pt idx="3658">
                  <c:v>12.166148185729901</c:v>
                </c:pt>
                <c:pt idx="3659">
                  <c:v>11.114954948425201</c:v>
                </c:pt>
                <c:pt idx="3660">
                  <c:v>7.9799861907958896</c:v>
                </c:pt>
                <c:pt idx="3661">
                  <c:v>1.1965796947479199</c:v>
                </c:pt>
                <c:pt idx="3662">
                  <c:v>4.7204885482787997</c:v>
                </c:pt>
                <c:pt idx="3663">
                  <c:v>8.0206928253173793</c:v>
                </c:pt>
                <c:pt idx="3664">
                  <c:v>5.1704239845275799</c:v>
                </c:pt>
                <c:pt idx="3665">
                  <c:v>7.0068936347961399</c:v>
                </c:pt>
                <c:pt idx="3666">
                  <c:v>5.8023691177368102</c:v>
                </c:pt>
                <c:pt idx="3667">
                  <c:v>9.2914276123046804</c:v>
                </c:pt>
                <c:pt idx="3668">
                  <c:v>3.9690244197845401</c:v>
                </c:pt>
                <c:pt idx="3669">
                  <c:v>11.089295387268001</c:v>
                </c:pt>
                <c:pt idx="3670">
                  <c:v>3.05418801307678</c:v>
                </c:pt>
                <c:pt idx="3671">
                  <c:v>1.6072516441345199</c:v>
                </c:pt>
                <c:pt idx="3672">
                  <c:v>7.6541662216186497</c:v>
                </c:pt>
                <c:pt idx="3673">
                  <c:v>1.3913700580596899</c:v>
                </c:pt>
                <c:pt idx="3674">
                  <c:v>1.1587170362472501</c:v>
                </c:pt>
                <c:pt idx="3675">
                  <c:v>5.4352498054504297</c:v>
                </c:pt>
                <c:pt idx="3676">
                  <c:v>4.5777101516723597</c:v>
                </c:pt>
                <c:pt idx="3677">
                  <c:v>5.8640937805175701</c:v>
                </c:pt>
                <c:pt idx="3678">
                  <c:v>4.5777101516723597</c:v>
                </c:pt>
                <c:pt idx="3679">
                  <c:v>1.3026939630508401</c:v>
                </c:pt>
                <c:pt idx="3680">
                  <c:v>1.4793062210082999</c:v>
                </c:pt>
                <c:pt idx="3681">
                  <c:v>7.7631402015686</c:v>
                </c:pt>
                <c:pt idx="3682">
                  <c:v>10.119676589965801</c:v>
                </c:pt>
                <c:pt idx="3683">
                  <c:v>10.4875478744506</c:v>
                </c:pt>
                <c:pt idx="3684">
                  <c:v>1.1587170362472501</c:v>
                </c:pt>
                <c:pt idx="3685">
                  <c:v>4.3627696037292401</c:v>
                </c:pt>
                <c:pt idx="3686">
                  <c:v>8.0044422149658203</c:v>
                </c:pt>
                <c:pt idx="3687">
                  <c:v>9.86437892913818</c:v>
                </c:pt>
                <c:pt idx="3688">
                  <c:v>6.02990627288818</c:v>
                </c:pt>
                <c:pt idx="3689">
                  <c:v>1.69892919063568</c:v>
                </c:pt>
                <c:pt idx="3690">
                  <c:v>5.0450153350829998</c:v>
                </c:pt>
                <c:pt idx="3691">
                  <c:v>1.8973187208175599</c:v>
                </c:pt>
                <c:pt idx="3692">
                  <c:v>6.9644508361816397</c:v>
                </c:pt>
                <c:pt idx="3693">
                  <c:v>8.1530551910400302</c:v>
                </c:pt>
                <c:pt idx="3694">
                  <c:v>0.86694651842117298</c:v>
                </c:pt>
                <c:pt idx="3695">
                  <c:v>1.50613093376159</c:v>
                </c:pt>
                <c:pt idx="3696">
                  <c:v>8.3839139938354492</c:v>
                </c:pt>
                <c:pt idx="3697">
                  <c:v>4.2099695205688397</c:v>
                </c:pt>
                <c:pt idx="3698">
                  <c:v>1.5775178670883101</c:v>
                </c:pt>
                <c:pt idx="3699">
                  <c:v>6.9103879928588796</c:v>
                </c:pt>
                <c:pt idx="3700">
                  <c:v>9.82759284973144</c:v>
                </c:pt>
                <c:pt idx="3701">
                  <c:v>6.8122434616088796</c:v>
                </c:pt>
                <c:pt idx="3702">
                  <c:v>9.82759284973144</c:v>
                </c:pt>
                <c:pt idx="3703">
                  <c:v>7.09915924072265</c:v>
                </c:pt>
                <c:pt idx="3704">
                  <c:v>0.86694651842117298</c:v>
                </c:pt>
                <c:pt idx="3705">
                  <c:v>1.7799383401870701</c:v>
                </c:pt>
                <c:pt idx="3706">
                  <c:v>14.9304494857788</c:v>
                </c:pt>
                <c:pt idx="3707">
                  <c:v>11.3837490081787</c:v>
                </c:pt>
                <c:pt idx="3708">
                  <c:v>1.5775178670883101</c:v>
                </c:pt>
                <c:pt idx="3709">
                  <c:v>10.032920837402299</c:v>
                </c:pt>
                <c:pt idx="3710">
                  <c:v>1.5708096027374201</c:v>
                </c:pt>
                <c:pt idx="3711">
                  <c:v>13.088282585144</c:v>
                </c:pt>
                <c:pt idx="3712">
                  <c:v>5.9439897537231401</c:v>
                </c:pt>
                <c:pt idx="3713">
                  <c:v>1.6828855276107699</c:v>
                </c:pt>
                <c:pt idx="3714">
                  <c:v>5.3577899932861301</c:v>
                </c:pt>
                <c:pt idx="3715">
                  <c:v>5.4989924430847097</c:v>
                </c:pt>
                <c:pt idx="3716">
                  <c:v>2.7843267917632999</c:v>
                </c:pt>
                <c:pt idx="3717">
                  <c:v>41.658256530761697</c:v>
                </c:pt>
                <c:pt idx="3718">
                  <c:v>3.2917628288268999</c:v>
                </c:pt>
                <c:pt idx="3719">
                  <c:v>2.6740522384643501</c:v>
                </c:pt>
                <c:pt idx="3720">
                  <c:v>2.6570160388946502</c:v>
                </c:pt>
                <c:pt idx="3721">
                  <c:v>7.10902547836303</c:v>
                </c:pt>
                <c:pt idx="3722">
                  <c:v>0.65848386287689198</c:v>
                </c:pt>
                <c:pt idx="3723">
                  <c:v>8.5868778228759695</c:v>
                </c:pt>
                <c:pt idx="3724">
                  <c:v>7.5807566642761204</c:v>
                </c:pt>
                <c:pt idx="3725">
                  <c:v>2.7386949062347399</c:v>
                </c:pt>
                <c:pt idx="3726">
                  <c:v>7.5807566642761204</c:v>
                </c:pt>
                <c:pt idx="3727">
                  <c:v>3.2917628288268999</c:v>
                </c:pt>
                <c:pt idx="3728">
                  <c:v>0.73393261432647705</c:v>
                </c:pt>
                <c:pt idx="3729">
                  <c:v>9.7595109939575195</c:v>
                </c:pt>
                <c:pt idx="3730">
                  <c:v>11.296986579895</c:v>
                </c:pt>
                <c:pt idx="3731">
                  <c:v>0.65848386287689198</c:v>
                </c:pt>
                <c:pt idx="3732">
                  <c:v>0.85491639375686601</c:v>
                </c:pt>
                <c:pt idx="3733">
                  <c:v>0.96198505163192705</c:v>
                </c:pt>
                <c:pt idx="3734">
                  <c:v>0.99741971492767301</c:v>
                </c:pt>
                <c:pt idx="3735">
                  <c:v>6.8651537895202601</c:v>
                </c:pt>
                <c:pt idx="3736">
                  <c:v>1.0375739336013701</c:v>
                </c:pt>
                <c:pt idx="3737">
                  <c:v>6.3804683685302699</c:v>
                </c:pt>
                <c:pt idx="3738">
                  <c:v>6.3204550743103001</c:v>
                </c:pt>
                <c:pt idx="3739">
                  <c:v>7.3977184295654297</c:v>
                </c:pt>
                <c:pt idx="3740">
                  <c:v>8.0145397186279297</c:v>
                </c:pt>
                <c:pt idx="3741">
                  <c:v>1.07339739799499</c:v>
                </c:pt>
                <c:pt idx="3742">
                  <c:v>0.92011862993240301</c:v>
                </c:pt>
                <c:pt idx="3743">
                  <c:v>1.1309242248535101</c:v>
                </c:pt>
                <c:pt idx="3744">
                  <c:v>1.0376288890838601</c:v>
                </c:pt>
                <c:pt idx="3745">
                  <c:v>0.52540016174316395</c:v>
                </c:pt>
                <c:pt idx="3746">
                  <c:v>4.3433904647827104</c:v>
                </c:pt>
                <c:pt idx="3747">
                  <c:v>5.96650886535644</c:v>
                </c:pt>
                <c:pt idx="3748">
                  <c:v>5.69049024581909</c:v>
                </c:pt>
                <c:pt idx="3749">
                  <c:v>5.96650886535644</c:v>
                </c:pt>
                <c:pt idx="3750">
                  <c:v>4.37807273864746</c:v>
                </c:pt>
                <c:pt idx="3751">
                  <c:v>1.07339739799499</c:v>
                </c:pt>
                <c:pt idx="3752">
                  <c:v>0.59230518341064398</c:v>
                </c:pt>
                <c:pt idx="3753">
                  <c:v>11.0031623840332</c:v>
                </c:pt>
                <c:pt idx="3754">
                  <c:v>12.0192527770996</c:v>
                </c:pt>
                <c:pt idx="3755">
                  <c:v>0.52540016174316395</c:v>
                </c:pt>
                <c:pt idx="3756">
                  <c:v>11.704603195190399</c:v>
                </c:pt>
                <c:pt idx="3757">
                  <c:v>11.84712600708</c:v>
                </c:pt>
                <c:pt idx="3758">
                  <c:v>3.1183934211730899</c:v>
                </c:pt>
                <c:pt idx="3759">
                  <c:v>5.1657142639160103</c:v>
                </c:pt>
                <c:pt idx="3760">
                  <c:v>13.089376449584901</c:v>
                </c:pt>
                <c:pt idx="3761">
                  <c:v>5.6635923385620099</c:v>
                </c:pt>
                <c:pt idx="3762">
                  <c:v>20.653659820556602</c:v>
                </c:pt>
                <c:pt idx="3763">
                  <c:v>11.3926906585693</c:v>
                </c:pt>
                <c:pt idx="3764">
                  <c:v>12.2522773742675</c:v>
                </c:pt>
                <c:pt idx="3765">
                  <c:v>11.909049987792899</c:v>
                </c:pt>
                <c:pt idx="3766">
                  <c:v>11.0839881896972</c:v>
                </c:pt>
                <c:pt idx="3767">
                  <c:v>4.5135912895202601</c:v>
                </c:pt>
                <c:pt idx="3768">
                  <c:v>1.92186343669891</c:v>
                </c:pt>
                <c:pt idx="3769">
                  <c:v>3.39258360862731</c:v>
                </c:pt>
                <c:pt idx="3770">
                  <c:v>11.7338142395019</c:v>
                </c:pt>
                <c:pt idx="3771">
                  <c:v>12.6813869476318</c:v>
                </c:pt>
                <c:pt idx="3772">
                  <c:v>5.7306041717529297</c:v>
                </c:pt>
                <c:pt idx="3773">
                  <c:v>12.6813869476318</c:v>
                </c:pt>
                <c:pt idx="3774">
                  <c:v>2.75822830200195</c:v>
                </c:pt>
                <c:pt idx="3775">
                  <c:v>11.909049987792899</c:v>
                </c:pt>
                <c:pt idx="3776">
                  <c:v>1.3078509569168</c:v>
                </c:pt>
                <c:pt idx="3777">
                  <c:v>11.7324562072753</c:v>
                </c:pt>
                <c:pt idx="3778">
                  <c:v>11.1720924377441</c:v>
                </c:pt>
                <c:pt idx="3779">
                  <c:v>3.39258360862731</c:v>
                </c:pt>
                <c:pt idx="3780">
                  <c:v>8.2291059494018501</c:v>
                </c:pt>
                <c:pt idx="3781">
                  <c:v>5.4181060791015598</c:v>
                </c:pt>
                <c:pt idx="3782">
                  <c:v>12.936087608337401</c:v>
                </c:pt>
                <c:pt idx="3783">
                  <c:v>7.7030649185180602</c:v>
                </c:pt>
                <c:pt idx="3784">
                  <c:v>4.8263440132141104</c:v>
                </c:pt>
                <c:pt idx="3785">
                  <c:v>9.7351102828979492</c:v>
                </c:pt>
                <c:pt idx="3786">
                  <c:v>6.4137043952941797</c:v>
                </c:pt>
                <c:pt idx="3787">
                  <c:v>4.7786660194396902</c:v>
                </c:pt>
                <c:pt idx="3788">
                  <c:v>8.7658510208129794</c:v>
                </c:pt>
                <c:pt idx="3789">
                  <c:v>9.7119455337524396</c:v>
                </c:pt>
                <c:pt idx="3790">
                  <c:v>3.6193501949310298</c:v>
                </c:pt>
                <c:pt idx="3791">
                  <c:v>7.8289914131164497</c:v>
                </c:pt>
                <c:pt idx="3792">
                  <c:v>3.2038676738739</c:v>
                </c:pt>
                <c:pt idx="3793">
                  <c:v>9.6217670440673793</c:v>
                </c:pt>
                <c:pt idx="3794">
                  <c:v>12.374804496765099</c:v>
                </c:pt>
                <c:pt idx="3795">
                  <c:v>7.7321624755859304</c:v>
                </c:pt>
                <c:pt idx="3796">
                  <c:v>8.4820280075073207</c:v>
                </c:pt>
                <c:pt idx="3797">
                  <c:v>7.7321624755859304</c:v>
                </c:pt>
                <c:pt idx="3798">
                  <c:v>9.0018291473388601</c:v>
                </c:pt>
                <c:pt idx="3799">
                  <c:v>10.2264852523803</c:v>
                </c:pt>
                <c:pt idx="3800">
                  <c:v>1.8996330499648999</c:v>
                </c:pt>
                <c:pt idx="3801">
                  <c:v>11.4850196838378</c:v>
                </c:pt>
                <c:pt idx="3802">
                  <c:v>11.9966888427734</c:v>
                </c:pt>
                <c:pt idx="3803">
                  <c:v>9.6217670440673793</c:v>
                </c:pt>
                <c:pt idx="3804">
                  <c:v>2.20419073104858</c:v>
                </c:pt>
                <c:pt idx="3805">
                  <c:v>1.84922099113464</c:v>
                </c:pt>
                <c:pt idx="3806">
                  <c:v>1.9966574907302801</c:v>
                </c:pt>
                <c:pt idx="3807">
                  <c:v>2.9952363967895499</c:v>
                </c:pt>
                <c:pt idx="3808">
                  <c:v>8.0783405303955007</c:v>
                </c:pt>
                <c:pt idx="3809">
                  <c:v>6.0279874801635698</c:v>
                </c:pt>
                <c:pt idx="3810">
                  <c:v>27.7518215179443</c:v>
                </c:pt>
                <c:pt idx="3811">
                  <c:v>3.70455694198608</c:v>
                </c:pt>
                <c:pt idx="3812">
                  <c:v>7.2171425819396902</c:v>
                </c:pt>
                <c:pt idx="3813">
                  <c:v>4.1240067481994602</c:v>
                </c:pt>
                <c:pt idx="3814">
                  <c:v>1.44325518608093</c:v>
                </c:pt>
                <c:pt idx="3815">
                  <c:v>4.7114696502685502</c:v>
                </c:pt>
                <c:pt idx="3816">
                  <c:v>0.42483150959014798</c:v>
                </c:pt>
                <c:pt idx="3817">
                  <c:v>0.71496218442916804</c:v>
                </c:pt>
                <c:pt idx="3818">
                  <c:v>7.0988006591796804</c:v>
                </c:pt>
                <c:pt idx="3819">
                  <c:v>9.5975427627563406</c:v>
                </c:pt>
                <c:pt idx="3820">
                  <c:v>1.92076647281646</c:v>
                </c:pt>
                <c:pt idx="3821">
                  <c:v>9.5975427627563406</c:v>
                </c:pt>
                <c:pt idx="3822">
                  <c:v>10.3730764389038</c:v>
                </c:pt>
                <c:pt idx="3823">
                  <c:v>4.1240067481994602</c:v>
                </c:pt>
                <c:pt idx="3824">
                  <c:v>0.45874187350273099</c:v>
                </c:pt>
                <c:pt idx="3825">
                  <c:v>11.118364334106399</c:v>
                </c:pt>
                <c:pt idx="3826">
                  <c:v>11.078051567077599</c:v>
                </c:pt>
                <c:pt idx="3827">
                  <c:v>0.71496218442916804</c:v>
                </c:pt>
                <c:pt idx="3828">
                  <c:v>10.758766174316399</c:v>
                </c:pt>
                <c:pt idx="3829">
                  <c:v>1.9572007656097401</c:v>
                </c:pt>
                <c:pt idx="3830">
                  <c:v>1.3111668825149501</c:v>
                </c:pt>
                <c:pt idx="3831">
                  <c:v>6.7694120407104403</c:v>
                </c:pt>
                <c:pt idx="3832">
                  <c:v>1.53705406188964</c:v>
                </c:pt>
                <c:pt idx="3833">
                  <c:v>4.64257335662841</c:v>
                </c:pt>
                <c:pt idx="3834">
                  <c:v>6.7013807296752903</c:v>
                </c:pt>
                <c:pt idx="3835">
                  <c:v>3.8213524818420401</c:v>
                </c:pt>
                <c:pt idx="3836">
                  <c:v>6.3022446632385201</c:v>
                </c:pt>
                <c:pt idx="3837">
                  <c:v>1.33301293849945</c:v>
                </c:pt>
                <c:pt idx="3838">
                  <c:v>3.3888871669769198</c:v>
                </c:pt>
                <c:pt idx="3839">
                  <c:v>4.8375682830810502</c:v>
                </c:pt>
                <c:pt idx="3840">
                  <c:v>0.29186159372329701</c:v>
                </c:pt>
                <c:pt idx="3841">
                  <c:v>0.88593435287475497</c:v>
                </c:pt>
                <c:pt idx="3842">
                  <c:v>6.4752964973449698</c:v>
                </c:pt>
                <c:pt idx="3843">
                  <c:v>3.5799999237060498</c:v>
                </c:pt>
                <c:pt idx="3844">
                  <c:v>1.7294214963912899</c:v>
                </c:pt>
                <c:pt idx="3845">
                  <c:v>3.5799999237060498</c:v>
                </c:pt>
                <c:pt idx="3846">
                  <c:v>8.7261695861816406</c:v>
                </c:pt>
                <c:pt idx="3847">
                  <c:v>6.1156368255615199</c:v>
                </c:pt>
                <c:pt idx="3848">
                  <c:v>0.41444572806358299</c:v>
                </c:pt>
                <c:pt idx="3849">
                  <c:v>10.513235092163001</c:v>
                </c:pt>
                <c:pt idx="3850">
                  <c:v>10.8593740463256</c:v>
                </c:pt>
                <c:pt idx="3851">
                  <c:v>0.88593435287475497</c:v>
                </c:pt>
                <c:pt idx="3852">
                  <c:v>2.08545565605163</c:v>
                </c:pt>
                <c:pt idx="3853">
                  <c:v>2.2783110141754102</c:v>
                </c:pt>
                <c:pt idx="3854">
                  <c:v>1.14266800880432</c:v>
                </c:pt>
                <c:pt idx="3855">
                  <c:v>6.6869745254516602</c:v>
                </c:pt>
                <c:pt idx="3856">
                  <c:v>1.1198641061782799</c:v>
                </c:pt>
                <c:pt idx="3857">
                  <c:v>5.8889317512512198</c:v>
                </c:pt>
                <c:pt idx="3858">
                  <c:v>6.1152939796447701</c:v>
                </c:pt>
                <c:pt idx="3859">
                  <c:v>4.7611341476440403</c:v>
                </c:pt>
                <c:pt idx="3860">
                  <c:v>6.4875187873840297</c:v>
                </c:pt>
                <c:pt idx="3861">
                  <c:v>6.7482571601867596</c:v>
                </c:pt>
                <c:pt idx="3862">
                  <c:v>3.5322892665863002</c:v>
                </c:pt>
                <c:pt idx="3863">
                  <c:v>3.7912619113922101</c:v>
                </c:pt>
                <c:pt idx="3864">
                  <c:v>0.38401439785957298</c:v>
                </c:pt>
                <c:pt idx="3865">
                  <c:v>0.86063283681869496</c:v>
                </c:pt>
                <c:pt idx="3866">
                  <c:v>7.53655958175659</c:v>
                </c:pt>
                <c:pt idx="3867">
                  <c:v>7.7200851440429599</c:v>
                </c:pt>
                <c:pt idx="3868">
                  <c:v>1.85610210895538</c:v>
                </c:pt>
                <c:pt idx="3869">
                  <c:v>7.7200851440429599</c:v>
                </c:pt>
                <c:pt idx="3870">
                  <c:v>0.65729916095733598</c:v>
                </c:pt>
                <c:pt idx="3871">
                  <c:v>6.7482571601867596</c:v>
                </c:pt>
                <c:pt idx="3872">
                  <c:v>5.7858982086181596</c:v>
                </c:pt>
                <c:pt idx="3873">
                  <c:v>9.6316137313842702</c:v>
                </c:pt>
                <c:pt idx="3874">
                  <c:v>10.8404836654663</c:v>
                </c:pt>
                <c:pt idx="3875">
                  <c:v>0.86063283681869496</c:v>
                </c:pt>
                <c:pt idx="3876">
                  <c:v>1.6004658937454199</c:v>
                </c:pt>
                <c:pt idx="3877">
                  <c:v>11.7445611953735</c:v>
                </c:pt>
                <c:pt idx="3878">
                  <c:v>1.0488312244415201</c:v>
                </c:pt>
                <c:pt idx="3879">
                  <c:v>10.0722541809082</c:v>
                </c:pt>
                <c:pt idx="3880">
                  <c:v>0.59300220012664795</c:v>
                </c:pt>
                <c:pt idx="3881">
                  <c:v>7.63153028488159</c:v>
                </c:pt>
                <c:pt idx="3882">
                  <c:v>20.495578765869102</c:v>
                </c:pt>
                <c:pt idx="3883">
                  <c:v>9.7250442504882795</c:v>
                </c:pt>
                <c:pt idx="3884">
                  <c:v>1.1088078022003101</c:v>
                </c:pt>
                <c:pt idx="3885">
                  <c:v>12.5727996826171</c:v>
                </c:pt>
                <c:pt idx="3886">
                  <c:v>0.82937872409820501</c:v>
                </c:pt>
                <c:pt idx="3887">
                  <c:v>11.945527076721101</c:v>
                </c:pt>
                <c:pt idx="3888">
                  <c:v>1.9487552642822199</c:v>
                </c:pt>
                <c:pt idx="3889">
                  <c:v>0.66966480016708296</c:v>
                </c:pt>
                <c:pt idx="3890">
                  <c:v>6.5641069412231401</c:v>
                </c:pt>
                <c:pt idx="3891">
                  <c:v>10.7276620864868</c:v>
                </c:pt>
                <c:pt idx="3892">
                  <c:v>8.1320915222167898</c:v>
                </c:pt>
                <c:pt idx="3893">
                  <c:v>10.7276620864868</c:v>
                </c:pt>
                <c:pt idx="3894">
                  <c:v>1.00608241558074</c:v>
                </c:pt>
                <c:pt idx="3895">
                  <c:v>10.9876384735107</c:v>
                </c:pt>
                <c:pt idx="3896">
                  <c:v>9.90297031402587</c:v>
                </c:pt>
                <c:pt idx="3897">
                  <c:v>15.1547546386718</c:v>
                </c:pt>
                <c:pt idx="3898">
                  <c:v>15.562980651855399</c:v>
                </c:pt>
                <c:pt idx="3899">
                  <c:v>0.66966480016708296</c:v>
                </c:pt>
                <c:pt idx="3900">
                  <c:v>9.2731904983520508</c:v>
                </c:pt>
                <c:pt idx="3901">
                  <c:v>11.2492361068725</c:v>
                </c:pt>
                <c:pt idx="3902">
                  <c:v>4.4844732284545898</c:v>
                </c:pt>
                <c:pt idx="3903">
                  <c:v>10.1483554840087</c:v>
                </c:pt>
                <c:pt idx="3904">
                  <c:v>1.9566801786422701</c:v>
                </c:pt>
                <c:pt idx="3905">
                  <c:v>5.9306058883666903</c:v>
                </c:pt>
                <c:pt idx="3906">
                  <c:v>10.2147626876831</c:v>
                </c:pt>
                <c:pt idx="3907">
                  <c:v>9.3432435989379794</c:v>
                </c:pt>
                <c:pt idx="3908">
                  <c:v>7.7628026008605904</c:v>
                </c:pt>
                <c:pt idx="3909">
                  <c:v>13.592973709106399</c:v>
                </c:pt>
                <c:pt idx="3910">
                  <c:v>8.8321208953857404</c:v>
                </c:pt>
                <c:pt idx="3911">
                  <c:v>3.0037059783935498</c:v>
                </c:pt>
                <c:pt idx="3912">
                  <c:v>9.0108757019042898</c:v>
                </c:pt>
                <c:pt idx="3913">
                  <c:v>9.5408658981323207</c:v>
                </c:pt>
                <c:pt idx="3914">
                  <c:v>12.0209074020385</c:v>
                </c:pt>
                <c:pt idx="3915">
                  <c:v>12.459210395812899</c:v>
                </c:pt>
                <c:pt idx="3916">
                  <c:v>2.3049216270446702</c:v>
                </c:pt>
                <c:pt idx="3917">
                  <c:v>9.2121906280517507</c:v>
                </c:pt>
                <c:pt idx="3918">
                  <c:v>2.3049216270446702</c:v>
                </c:pt>
                <c:pt idx="3919">
                  <c:v>10.2039041519165</c:v>
                </c:pt>
                <c:pt idx="3920">
                  <c:v>8.7078027725219709</c:v>
                </c:pt>
                <c:pt idx="3921">
                  <c:v>8.3225231170654297</c:v>
                </c:pt>
                <c:pt idx="3922">
                  <c:v>5.6952414512634197</c:v>
                </c:pt>
                <c:pt idx="3923">
                  <c:v>13.6946821212768</c:v>
                </c:pt>
                <c:pt idx="3924">
                  <c:v>12.0209074020385</c:v>
                </c:pt>
                <c:pt idx="3925">
                  <c:v>2.8453183174133301</c:v>
                </c:pt>
                <c:pt idx="3926">
                  <c:v>2.86752724647521</c:v>
                </c:pt>
                <c:pt idx="3927">
                  <c:v>1.07860779762268</c:v>
                </c:pt>
                <c:pt idx="3928">
                  <c:v>11.300081253051699</c:v>
                </c:pt>
                <c:pt idx="3929">
                  <c:v>1.40855395793914</c:v>
                </c:pt>
                <c:pt idx="3930">
                  <c:v>10.059790611266999</c:v>
                </c:pt>
                <c:pt idx="3931">
                  <c:v>2.6686084270477202</c:v>
                </c:pt>
                <c:pt idx="3932">
                  <c:v>9.1221170425415004</c:v>
                </c:pt>
                <c:pt idx="3933">
                  <c:v>7.4943747520446697</c:v>
                </c:pt>
                <c:pt idx="3934">
                  <c:v>12.892636299133301</c:v>
                </c:pt>
                <c:pt idx="3935">
                  <c:v>6.03277111053466</c:v>
                </c:pt>
                <c:pt idx="3936">
                  <c:v>10.850149154663001</c:v>
                </c:pt>
                <c:pt idx="3937">
                  <c:v>0.83859306573867798</c:v>
                </c:pt>
                <c:pt idx="3938">
                  <c:v>0.95204246044158902</c:v>
                </c:pt>
                <c:pt idx="3939">
                  <c:v>3.1035690307617099</c:v>
                </c:pt>
                <c:pt idx="3940">
                  <c:v>2.1938199996948198</c:v>
                </c:pt>
                <c:pt idx="3941">
                  <c:v>7.3331637382507298</c:v>
                </c:pt>
                <c:pt idx="3942">
                  <c:v>2.1938199996948198</c:v>
                </c:pt>
                <c:pt idx="3943">
                  <c:v>1.36089551448822</c:v>
                </c:pt>
                <c:pt idx="3944">
                  <c:v>8.7498636245727504</c:v>
                </c:pt>
                <c:pt idx="3945">
                  <c:v>3.3687658309936501</c:v>
                </c:pt>
                <c:pt idx="3946">
                  <c:v>10.362806320190399</c:v>
                </c:pt>
                <c:pt idx="3947">
                  <c:v>12.453544616699199</c:v>
                </c:pt>
                <c:pt idx="3948">
                  <c:v>0.95204246044158902</c:v>
                </c:pt>
                <c:pt idx="3949">
                  <c:v>8.4027662277221609</c:v>
                </c:pt>
                <c:pt idx="3950">
                  <c:v>2.0432755947113002</c:v>
                </c:pt>
                <c:pt idx="3951">
                  <c:v>18.579290390014599</c:v>
                </c:pt>
                <c:pt idx="3952">
                  <c:v>2.3965051174163801</c:v>
                </c:pt>
                <c:pt idx="3953">
                  <c:v>8.4226522445678693</c:v>
                </c:pt>
                <c:pt idx="3954">
                  <c:v>5.6519322395324698</c:v>
                </c:pt>
                <c:pt idx="3955">
                  <c:v>7.0812263488769496</c:v>
                </c:pt>
                <c:pt idx="3956">
                  <c:v>4.9104638099670401</c:v>
                </c:pt>
                <c:pt idx="3957">
                  <c:v>18.763277053833001</c:v>
                </c:pt>
                <c:pt idx="3958">
                  <c:v>1.55848848819732</c:v>
                </c:pt>
                <c:pt idx="3959">
                  <c:v>1.62835669517517</c:v>
                </c:pt>
                <c:pt idx="3960">
                  <c:v>10.0041904449462</c:v>
                </c:pt>
                <c:pt idx="3961">
                  <c:v>7.0919342041015598</c:v>
                </c:pt>
                <c:pt idx="3962">
                  <c:v>1.1457166671752901</c:v>
                </c:pt>
                <c:pt idx="3963">
                  <c:v>7.0192451477050701</c:v>
                </c:pt>
                <c:pt idx="3964">
                  <c:v>2.4622912406921298</c:v>
                </c:pt>
                <c:pt idx="3965">
                  <c:v>1.80219066143035</c:v>
                </c:pt>
                <c:pt idx="3966">
                  <c:v>2.4622912406921298</c:v>
                </c:pt>
                <c:pt idx="3967">
                  <c:v>9.4991712570190394</c:v>
                </c:pt>
                <c:pt idx="3968">
                  <c:v>0.98495793342590299</c:v>
                </c:pt>
                <c:pt idx="3969">
                  <c:v>1.0814833641052199</c:v>
                </c:pt>
                <c:pt idx="3970">
                  <c:v>8.8442621231079102</c:v>
                </c:pt>
                <c:pt idx="3971">
                  <c:v>11.471797943115201</c:v>
                </c:pt>
                <c:pt idx="3972">
                  <c:v>1.1457166671752901</c:v>
                </c:pt>
                <c:pt idx="3973">
                  <c:v>2.5209610462188698</c:v>
                </c:pt>
                <c:pt idx="3974">
                  <c:v>4.2195358276367099</c:v>
                </c:pt>
                <c:pt idx="3975">
                  <c:v>7.7546644210815403</c:v>
                </c:pt>
                <c:pt idx="3976">
                  <c:v>9.6100339889526296</c:v>
                </c:pt>
                <c:pt idx="3977">
                  <c:v>1.4806259870529099</c:v>
                </c:pt>
                <c:pt idx="3978">
                  <c:v>7.3986573219299299</c:v>
                </c:pt>
                <c:pt idx="3979">
                  <c:v>2.3402895927429199</c:v>
                </c:pt>
                <c:pt idx="3980">
                  <c:v>7.5405044555664</c:v>
                </c:pt>
                <c:pt idx="3981">
                  <c:v>12.7674140930175</c:v>
                </c:pt>
                <c:pt idx="3982">
                  <c:v>7.7042822837829501</c:v>
                </c:pt>
                <c:pt idx="3983">
                  <c:v>4.0085954666137598</c:v>
                </c:pt>
                <c:pt idx="3984">
                  <c:v>12.5537519454956</c:v>
                </c:pt>
                <c:pt idx="3985">
                  <c:v>1.4298971891403101</c:v>
                </c:pt>
                <c:pt idx="3986">
                  <c:v>1.3366240262985201</c:v>
                </c:pt>
                <c:pt idx="3987">
                  <c:v>8.2249050140380806</c:v>
                </c:pt>
                <c:pt idx="3988">
                  <c:v>1.5403746366500799</c:v>
                </c:pt>
                <c:pt idx="3989">
                  <c:v>6.27773094177246</c:v>
                </c:pt>
                <c:pt idx="3990">
                  <c:v>1.5403746366500799</c:v>
                </c:pt>
                <c:pt idx="3991">
                  <c:v>1.5351077318191499</c:v>
                </c:pt>
                <c:pt idx="3992">
                  <c:v>1.59993040561676</c:v>
                </c:pt>
                <c:pt idx="3993">
                  <c:v>10.654181480407701</c:v>
                </c:pt>
                <c:pt idx="3994">
                  <c:v>9.7758102416992099</c:v>
                </c:pt>
                <c:pt idx="3995">
                  <c:v>16.372667312621999</c:v>
                </c:pt>
                <c:pt idx="3996">
                  <c:v>1.3366240262985201</c:v>
                </c:pt>
                <c:pt idx="3997">
                  <c:v>1.84236824512481</c:v>
                </c:pt>
                <c:pt idx="3998">
                  <c:v>6.7058153152465803</c:v>
                </c:pt>
                <c:pt idx="3999">
                  <c:v>9.0744237899780202</c:v>
                </c:pt>
                <c:pt idx="4000">
                  <c:v>6.2584638595581001</c:v>
                </c:pt>
                <c:pt idx="4001">
                  <c:v>6.7333579063415501</c:v>
                </c:pt>
                <c:pt idx="4002">
                  <c:v>6.7957658767700098</c:v>
                </c:pt>
                <c:pt idx="4003">
                  <c:v>11.0236854553222</c:v>
                </c:pt>
                <c:pt idx="4004">
                  <c:v>2.84037065505981</c:v>
                </c:pt>
                <c:pt idx="4005">
                  <c:v>10.590248107910099</c:v>
                </c:pt>
                <c:pt idx="4006">
                  <c:v>7.1434955596923801</c:v>
                </c:pt>
                <c:pt idx="4007">
                  <c:v>1.1239757537841699</c:v>
                </c:pt>
                <c:pt idx="4008">
                  <c:v>6.8397374153137198</c:v>
                </c:pt>
                <c:pt idx="4009">
                  <c:v>2.0563004016876198</c:v>
                </c:pt>
                <c:pt idx="4010">
                  <c:v>0.92468523979187001</c:v>
                </c:pt>
                <c:pt idx="4011">
                  <c:v>9.0825071334838796</c:v>
                </c:pt>
                <c:pt idx="4012">
                  <c:v>10.4227705001831</c:v>
                </c:pt>
                <c:pt idx="4013">
                  <c:v>4.6426053047180096</c:v>
                </c:pt>
                <c:pt idx="4014">
                  <c:v>10.4227705001831</c:v>
                </c:pt>
                <c:pt idx="4015">
                  <c:v>0.87516224384307795</c:v>
                </c:pt>
                <c:pt idx="4016">
                  <c:v>0.89838939905166604</c:v>
                </c:pt>
                <c:pt idx="4017">
                  <c:v>0.98207193613052302</c:v>
                </c:pt>
                <c:pt idx="4018">
                  <c:v>10.403358459472599</c:v>
                </c:pt>
                <c:pt idx="4019">
                  <c:v>11.949638366699199</c:v>
                </c:pt>
                <c:pt idx="4020">
                  <c:v>0.92468523979187001</c:v>
                </c:pt>
                <c:pt idx="4021">
                  <c:v>10.503358840942299</c:v>
                </c:pt>
                <c:pt idx="4022">
                  <c:v>9.9158811569213796</c:v>
                </c:pt>
                <c:pt idx="4023">
                  <c:v>1.99461305141448</c:v>
                </c:pt>
                <c:pt idx="4024">
                  <c:v>3.0577743053436199</c:v>
                </c:pt>
                <c:pt idx="4025">
                  <c:v>2.4849820137023899</c:v>
                </c:pt>
                <c:pt idx="4026">
                  <c:v>9.3744659423828107</c:v>
                </c:pt>
                <c:pt idx="4027">
                  <c:v>8.8544225692749006</c:v>
                </c:pt>
                <c:pt idx="4028">
                  <c:v>5.3799715042114196</c:v>
                </c:pt>
                <c:pt idx="4029">
                  <c:v>7.3904161453246999</c:v>
                </c:pt>
                <c:pt idx="4030">
                  <c:v>9.7503499984741193</c:v>
                </c:pt>
                <c:pt idx="4031">
                  <c:v>1.9057704210281301</c:v>
                </c:pt>
                <c:pt idx="4032">
                  <c:v>9.6379680633544904</c:v>
                </c:pt>
                <c:pt idx="4033">
                  <c:v>9.9651908874511701</c:v>
                </c:pt>
                <c:pt idx="4034">
                  <c:v>1.4250556230545</c:v>
                </c:pt>
                <c:pt idx="4035">
                  <c:v>1.1637533903121899</c:v>
                </c:pt>
                <c:pt idx="4036">
                  <c:v>9.6997833251953107</c:v>
                </c:pt>
                <c:pt idx="4037">
                  <c:v>9.7150325775146396</c:v>
                </c:pt>
                <c:pt idx="4038">
                  <c:v>9.6997833251953107</c:v>
                </c:pt>
                <c:pt idx="4039">
                  <c:v>10.160600662231399</c:v>
                </c:pt>
                <c:pt idx="4040">
                  <c:v>9.8822593688964808</c:v>
                </c:pt>
                <c:pt idx="4041">
                  <c:v>6.6291923522949201</c:v>
                </c:pt>
                <c:pt idx="4042">
                  <c:v>10.6774282455444</c:v>
                </c:pt>
                <c:pt idx="4043">
                  <c:v>10.391319274902299</c:v>
                </c:pt>
                <c:pt idx="4044">
                  <c:v>1.4250556230545</c:v>
                </c:pt>
                <c:pt idx="4045">
                  <c:v>1.1255795955657899</c:v>
                </c:pt>
                <c:pt idx="4046">
                  <c:v>3.5960557460784899</c:v>
                </c:pt>
                <c:pt idx="4047">
                  <c:v>11.018491744995099</c:v>
                </c:pt>
                <c:pt idx="4048">
                  <c:v>11.1239833831787</c:v>
                </c:pt>
                <c:pt idx="4049">
                  <c:v>1.83382415771484</c:v>
                </c:pt>
                <c:pt idx="4050">
                  <c:v>0.87782496213912897</c:v>
                </c:pt>
                <c:pt idx="4051">
                  <c:v>7.07956743240356</c:v>
                </c:pt>
                <c:pt idx="4052">
                  <c:v>20.7183113098144</c:v>
                </c:pt>
                <c:pt idx="4053">
                  <c:v>4.1066322326660103</c:v>
                </c:pt>
                <c:pt idx="4054">
                  <c:v>6.8710842132568297</c:v>
                </c:pt>
                <c:pt idx="4055">
                  <c:v>10.270224571228001</c:v>
                </c:pt>
                <c:pt idx="4056">
                  <c:v>1.20468413829803</c:v>
                </c:pt>
                <c:pt idx="4057">
                  <c:v>3.09374547004699</c:v>
                </c:pt>
                <c:pt idx="4058">
                  <c:v>1.6532276868820099</c:v>
                </c:pt>
                <c:pt idx="4059">
                  <c:v>1.0198278427123999</c:v>
                </c:pt>
                <c:pt idx="4060">
                  <c:v>5.1991553306579501</c:v>
                </c:pt>
                <c:pt idx="4061">
                  <c:v>1.89878845214843</c:v>
                </c:pt>
                <c:pt idx="4062">
                  <c:v>3.0422017574310298</c:v>
                </c:pt>
                <c:pt idx="4063">
                  <c:v>1.89878845214843</c:v>
                </c:pt>
                <c:pt idx="4064">
                  <c:v>8.9328136444091797</c:v>
                </c:pt>
                <c:pt idx="4065">
                  <c:v>10.270224571228001</c:v>
                </c:pt>
                <c:pt idx="4066">
                  <c:v>4.5310735702514604</c:v>
                </c:pt>
                <c:pt idx="4067">
                  <c:v>15.998053550720201</c:v>
                </c:pt>
                <c:pt idx="4068">
                  <c:v>10.3433275222778</c:v>
                </c:pt>
                <c:pt idx="4069">
                  <c:v>1.0198278427123999</c:v>
                </c:pt>
                <c:pt idx="4070">
                  <c:v>8.8950653076171804</c:v>
                </c:pt>
                <c:pt idx="4071">
                  <c:v>12.621832847595201</c:v>
                </c:pt>
                <c:pt idx="4072">
                  <c:v>8.24556159973144</c:v>
                </c:pt>
                <c:pt idx="4073">
                  <c:v>8.2614459991455007</c:v>
                </c:pt>
                <c:pt idx="4074">
                  <c:v>10.1665754318237</c:v>
                </c:pt>
                <c:pt idx="4075">
                  <c:v>4.59401178359985</c:v>
                </c:pt>
                <c:pt idx="4076">
                  <c:v>10.1726169586181</c:v>
                </c:pt>
                <c:pt idx="4077">
                  <c:v>6.7595686912536603</c:v>
                </c:pt>
                <c:pt idx="4078">
                  <c:v>22.768297195434499</c:v>
                </c:pt>
                <c:pt idx="4079">
                  <c:v>0.99771189689636197</c:v>
                </c:pt>
                <c:pt idx="4080">
                  <c:v>1.08215963840484</c:v>
                </c:pt>
                <c:pt idx="4081">
                  <c:v>8.4547805786132795</c:v>
                </c:pt>
                <c:pt idx="4082">
                  <c:v>1.9746179580688401</c:v>
                </c:pt>
                <c:pt idx="4083">
                  <c:v>0.39751240611076299</c:v>
                </c:pt>
                <c:pt idx="4084">
                  <c:v>8.2664165496826101</c:v>
                </c:pt>
                <c:pt idx="4085">
                  <c:v>8.1208982467651296</c:v>
                </c:pt>
                <c:pt idx="4086">
                  <c:v>1.88891696929931</c:v>
                </c:pt>
                <c:pt idx="4087">
                  <c:v>8.1208982467651296</c:v>
                </c:pt>
                <c:pt idx="4088">
                  <c:v>8.4563322067260707</c:v>
                </c:pt>
                <c:pt idx="4089">
                  <c:v>1.1993219852447501</c:v>
                </c:pt>
                <c:pt idx="4090">
                  <c:v>1.4237203598022401</c:v>
                </c:pt>
                <c:pt idx="4091">
                  <c:v>8.4286813735961896</c:v>
                </c:pt>
                <c:pt idx="4092">
                  <c:v>11.284691810607899</c:v>
                </c:pt>
                <c:pt idx="4093">
                  <c:v>0.39751240611076299</c:v>
                </c:pt>
                <c:pt idx="4094">
                  <c:v>5.6095004081726003</c:v>
                </c:pt>
                <c:pt idx="4095">
                  <c:v>7.5173258781433097</c:v>
                </c:pt>
                <c:pt idx="4096">
                  <c:v>9.33148097991943</c:v>
                </c:pt>
                <c:pt idx="4097">
                  <c:v>5.8534789085388104</c:v>
                </c:pt>
                <c:pt idx="4098">
                  <c:v>8.0794754028320295</c:v>
                </c:pt>
                <c:pt idx="4099">
                  <c:v>10.0519561767578</c:v>
                </c:pt>
                <c:pt idx="4100">
                  <c:v>9.0686931610107404</c:v>
                </c:pt>
                <c:pt idx="4101">
                  <c:v>6.1183128356933496</c:v>
                </c:pt>
                <c:pt idx="4102">
                  <c:v>10.9836263656616</c:v>
                </c:pt>
                <c:pt idx="4103">
                  <c:v>8.2228765487670898</c:v>
                </c:pt>
                <c:pt idx="4104">
                  <c:v>6.1157517433166504</c:v>
                </c:pt>
                <c:pt idx="4105">
                  <c:v>4.5227727890014604</c:v>
                </c:pt>
                <c:pt idx="4106">
                  <c:v>5.1955318450927699</c:v>
                </c:pt>
                <c:pt idx="4107">
                  <c:v>9.0953235626220703</c:v>
                </c:pt>
                <c:pt idx="4108">
                  <c:v>4.5856156349182102</c:v>
                </c:pt>
                <c:pt idx="4109">
                  <c:v>5.3102831840515101</c:v>
                </c:pt>
                <c:pt idx="4110">
                  <c:v>7.1083068847656197</c:v>
                </c:pt>
                <c:pt idx="4111">
                  <c:v>5.3102831840515101</c:v>
                </c:pt>
                <c:pt idx="4112">
                  <c:v>1.0100184679031301</c:v>
                </c:pt>
                <c:pt idx="4113">
                  <c:v>8.4909925460815394</c:v>
                </c:pt>
                <c:pt idx="4114">
                  <c:v>0.81439423561096103</c:v>
                </c:pt>
                <c:pt idx="4115">
                  <c:v>9.9595432281494105</c:v>
                </c:pt>
                <c:pt idx="4116">
                  <c:v>14.4609031677246</c:v>
                </c:pt>
                <c:pt idx="4117">
                  <c:v>9.0953235626220703</c:v>
                </c:pt>
                <c:pt idx="4118">
                  <c:v>10.318242073059</c:v>
                </c:pt>
                <c:pt idx="4119">
                  <c:v>12.426656723022401</c:v>
                </c:pt>
                <c:pt idx="4120">
                  <c:v>10.344112396240201</c:v>
                </c:pt>
                <c:pt idx="4121">
                  <c:v>12.2835025787353</c:v>
                </c:pt>
                <c:pt idx="4122">
                  <c:v>3.4177558422088601</c:v>
                </c:pt>
                <c:pt idx="4123">
                  <c:v>11.233129501342701</c:v>
                </c:pt>
                <c:pt idx="4124">
                  <c:v>5.3996200561523402</c:v>
                </c:pt>
                <c:pt idx="4125">
                  <c:v>9.7675209045410103</c:v>
                </c:pt>
                <c:pt idx="4126">
                  <c:v>18.6724739074707</c:v>
                </c:pt>
                <c:pt idx="4127">
                  <c:v>8.6615571975708008</c:v>
                </c:pt>
                <c:pt idx="4128">
                  <c:v>2.99346446990966</c:v>
                </c:pt>
                <c:pt idx="4129">
                  <c:v>8.1974077224731392</c:v>
                </c:pt>
                <c:pt idx="4130">
                  <c:v>3.4195659160614</c:v>
                </c:pt>
                <c:pt idx="4131">
                  <c:v>12.685393333435</c:v>
                </c:pt>
                <c:pt idx="4132">
                  <c:v>13.0326948165893</c:v>
                </c:pt>
                <c:pt idx="4133">
                  <c:v>2.01084208488464</c:v>
                </c:pt>
                <c:pt idx="4134">
                  <c:v>8.5964374542236293</c:v>
                </c:pt>
                <c:pt idx="4135">
                  <c:v>2.01084208488464</c:v>
                </c:pt>
                <c:pt idx="4136">
                  <c:v>13.196948051452599</c:v>
                </c:pt>
                <c:pt idx="4137">
                  <c:v>5.0170722007751403</c:v>
                </c:pt>
                <c:pt idx="4138">
                  <c:v>8.1628398895263601</c:v>
                </c:pt>
                <c:pt idx="4139">
                  <c:v>12.346431732177701</c:v>
                </c:pt>
                <c:pt idx="4140">
                  <c:v>14.1584072113037</c:v>
                </c:pt>
                <c:pt idx="4141">
                  <c:v>12.685393333435</c:v>
                </c:pt>
                <c:pt idx="4142">
                  <c:v>3.6181297302246</c:v>
                </c:pt>
                <c:pt idx="4143">
                  <c:v>8.3916406631469709</c:v>
                </c:pt>
                <c:pt idx="4144">
                  <c:v>8.1984901428222603</c:v>
                </c:pt>
                <c:pt idx="4145">
                  <c:v>4.7014250755309996</c:v>
                </c:pt>
                <c:pt idx="4146">
                  <c:v>9.4254980087280202</c:v>
                </c:pt>
                <c:pt idx="4147">
                  <c:v>4.7891860008239702</c:v>
                </c:pt>
                <c:pt idx="4148">
                  <c:v>3.5066561698913499</c:v>
                </c:pt>
                <c:pt idx="4149">
                  <c:v>5.2361211776733398</c:v>
                </c:pt>
                <c:pt idx="4150">
                  <c:v>41.259574890136697</c:v>
                </c:pt>
                <c:pt idx="4151">
                  <c:v>7.9929351806640598</c:v>
                </c:pt>
                <c:pt idx="4152">
                  <c:v>1.7116682529449401</c:v>
                </c:pt>
                <c:pt idx="4153">
                  <c:v>8.3152999877929599</c:v>
                </c:pt>
                <c:pt idx="4154">
                  <c:v>5.1653027534484801</c:v>
                </c:pt>
                <c:pt idx="4155">
                  <c:v>0.93963456153869596</c:v>
                </c:pt>
                <c:pt idx="4156">
                  <c:v>7.76173639297485</c:v>
                </c:pt>
                <c:pt idx="4157">
                  <c:v>7.7862048149108798</c:v>
                </c:pt>
                <c:pt idx="4158">
                  <c:v>1.7357217073440501</c:v>
                </c:pt>
                <c:pt idx="4159">
                  <c:v>7.7862048149108798</c:v>
                </c:pt>
                <c:pt idx="4160">
                  <c:v>7.9929351806640598</c:v>
                </c:pt>
                <c:pt idx="4161">
                  <c:v>5.4787893295287997</c:v>
                </c:pt>
                <c:pt idx="4162">
                  <c:v>6.3769683837890598</c:v>
                </c:pt>
                <c:pt idx="4163">
                  <c:v>15.372683525085399</c:v>
                </c:pt>
                <c:pt idx="4164">
                  <c:v>0.93963456153869596</c:v>
                </c:pt>
                <c:pt idx="4165">
                  <c:v>8.5957546234130806</c:v>
                </c:pt>
                <c:pt idx="4166">
                  <c:v>9.1812286376953107</c:v>
                </c:pt>
                <c:pt idx="4167">
                  <c:v>11.203025817871</c:v>
                </c:pt>
                <c:pt idx="4168">
                  <c:v>7.6798338890075604</c:v>
                </c:pt>
                <c:pt idx="4169">
                  <c:v>10.0185594558715</c:v>
                </c:pt>
                <c:pt idx="4170">
                  <c:v>10.601049423217701</c:v>
                </c:pt>
                <c:pt idx="4171">
                  <c:v>4.9836859703063903</c:v>
                </c:pt>
                <c:pt idx="4172">
                  <c:v>7.1111044883728001</c:v>
                </c:pt>
                <c:pt idx="4173">
                  <c:v>6.3935589790344203</c:v>
                </c:pt>
                <c:pt idx="4174">
                  <c:v>8.4578447341918892</c:v>
                </c:pt>
                <c:pt idx="4175">
                  <c:v>2.9862740039825399</c:v>
                </c:pt>
                <c:pt idx="4176">
                  <c:v>8.4524230957031197</c:v>
                </c:pt>
                <c:pt idx="4177">
                  <c:v>10.609900474548301</c:v>
                </c:pt>
                <c:pt idx="4178">
                  <c:v>11.400718688964799</c:v>
                </c:pt>
                <c:pt idx="4179">
                  <c:v>10.776382446289</c:v>
                </c:pt>
                <c:pt idx="4180">
                  <c:v>2.3261950016021702</c:v>
                </c:pt>
                <c:pt idx="4181">
                  <c:v>8.5188817977905202</c:v>
                </c:pt>
                <c:pt idx="4182">
                  <c:v>2.3261950016021702</c:v>
                </c:pt>
                <c:pt idx="4183">
                  <c:v>11.288193702697701</c:v>
                </c:pt>
                <c:pt idx="4184">
                  <c:v>8.1714582443237305</c:v>
                </c:pt>
                <c:pt idx="4185">
                  <c:v>8.6123676300048793</c:v>
                </c:pt>
                <c:pt idx="4186">
                  <c:v>7.2461476325988698</c:v>
                </c:pt>
                <c:pt idx="4187">
                  <c:v>12.183605194091699</c:v>
                </c:pt>
                <c:pt idx="4188">
                  <c:v>11.400718688964799</c:v>
                </c:pt>
                <c:pt idx="4189">
                  <c:v>10.767352104186999</c:v>
                </c:pt>
                <c:pt idx="4190">
                  <c:v>11.981427192687899</c:v>
                </c:pt>
                <c:pt idx="4191">
                  <c:v>12.322853088378899</c:v>
                </c:pt>
                <c:pt idx="4192">
                  <c:v>10.7922239303588</c:v>
                </c:pt>
                <c:pt idx="4193">
                  <c:v>3.8007960319518999</c:v>
                </c:pt>
                <c:pt idx="4194">
                  <c:v>11.4137115478515</c:v>
                </c:pt>
                <c:pt idx="4195">
                  <c:v>18.594167709350501</c:v>
                </c:pt>
                <c:pt idx="4196">
                  <c:v>10.0313558578491</c:v>
                </c:pt>
                <c:pt idx="4197">
                  <c:v>7.7589707374572701</c:v>
                </c:pt>
                <c:pt idx="4198">
                  <c:v>2.1637558937072701</c:v>
                </c:pt>
                <c:pt idx="4199">
                  <c:v>3.3314850330352699</c:v>
                </c:pt>
                <c:pt idx="4200">
                  <c:v>2.9910635948181099</c:v>
                </c:pt>
                <c:pt idx="4201">
                  <c:v>12.7453861236572</c:v>
                </c:pt>
                <c:pt idx="4202">
                  <c:v>12.7098064422607</c:v>
                </c:pt>
                <c:pt idx="4203">
                  <c:v>12.8809404373168</c:v>
                </c:pt>
                <c:pt idx="4204">
                  <c:v>1.8325735330581601</c:v>
                </c:pt>
                <c:pt idx="4205">
                  <c:v>9.0146951675415004</c:v>
                </c:pt>
                <c:pt idx="4206">
                  <c:v>1.8325735330581601</c:v>
                </c:pt>
                <c:pt idx="4207">
                  <c:v>3.67058873176574</c:v>
                </c:pt>
                <c:pt idx="4208">
                  <c:v>4.8017711639404297</c:v>
                </c:pt>
                <c:pt idx="4209">
                  <c:v>1.2419395446777299</c:v>
                </c:pt>
                <c:pt idx="4210">
                  <c:v>12.083270072936999</c:v>
                </c:pt>
                <c:pt idx="4211">
                  <c:v>14.3308000564575</c:v>
                </c:pt>
                <c:pt idx="4212">
                  <c:v>12.7098064422607</c:v>
                </c:pt>
                <c:pt idx="4213">
                  <c:v>11.5232133865356</c:v>
                </c:pt>
                <c:pt idx="4214">
                  <c:v>4.8368968963623002</c:v>
                </c:pt>
                <c:pt idx="4215">
                  <c:v>2.63061046600341</c:v>
                </c:pt>
                <c:pt idx="4216">
                  <c:v>3.5872828960418701</c:v>
                </c:pt>
                <c:pt idx="4217">
                  <c:v>3.8669476509094198</c:v>
                </c:pt>
                <c:pt idx="4218">
                  <c:v>10.590458869934</c:v>
                </c:pt>
                <c:pt idx="4219">
                  <c:v>4.2371716499328604</c:v>
                </c:pt>
                <c:pt idx="4220">
                  <c:v>5.8027853965759197</c:v>
                </c:pt>
                <c:pt idx="4221">
                  <c:v>18.6591892242431</c:v>
                </c:pt>
                <c:pt idx="4222">
                  <c:v>2.3769395351409899</c:v>
                </c:pt>
                <c:pt idx="4223">
                  <c:v>2.5846283435821502</c:v>
                </c:pt>
                <c:pt idx="4224">
                  <c:v>12.715436935424799</c:v>
                </c:pt>
                <c:pt idx="4225">
                  <c:v>1.80239129066467</c:v>
                </c:pt>
                <c:pt idx="4226">
                  <c:v>3.7673649787902801</c:v>
                </c:pt>
                <c:pt idx="4227">
                  <c:v>11.529660224914499</c:v>
                </c:pt>
                <c:pt idx="4228">
                  <c:v>14.1072273254394</c:v>
                </c:pt>
                <c:pt idx="4229">
                  <c:v>3.0638003349304199</c:v>
                </c:pt>
                <c:pt idx="4230">
                  <c:v>14.1072273254394</c:v>
                </c:pt>
                <c:pt idx="4231">
                  <c:v>10.3784675598144</c:v>
                </c:pt>
                <c:pt idx="4232">
                  <c:v>11.639110565185501</c:v>
                </c:pt>
                <c:pt idx="4233">
                  <c:v>3.7091908454895002</c:v>
                </c:pt>
                <c:pt idx="4234">
                  <c:v>17.4425354003906</c:v>
                </c:pt>
                <c:pt idx="4235">
                  <c:v>16.361505508422798</c:v>
                </c:pt>
                <c:pt idx="4236">
                  <c:v>3.7673649787902801</c:v>
                </c:pt>
                <c:pt idx="4237">
                  <c:v>3.08398342132568</c:v>
                </c:pt>
                <c:pt idx="4238">
                  <c:v>3.2121431827545099</c:v>
                </c:pt>
                <c:pt idx="4239">
                  <c:v>0.72654408216476396</c:v>
                </c:pt>
                <c:pt idx="4240">
                  <c:v>6.1657805442809996</c:v>
                </c:pt>
                <c:pt idx="4241">
                  <c:v>3.07683229446411</c:v>
                </c:pt>
                <c:pt idx="4242">
                  <c:v>4.8255248069763104</c:v>
                </c:pt>
                <c:pt idx="4243">
                  <c:v>4.7418146133422798</c:v>
                </c:pt>
                <c:pt idx="4244">
                  <c:v>3.74069046974182</c:v>
                </c:pt>
                <c:pt idx="4245">
                  <c:v>9.4768905639648402</c:v>
                </c:pt>
                <c:pt idx="4246">
                  <c:v>3.3424756526946999</c:v>
                </c:pt>
                <c:pt idx="4247">
                  <c:v>3.50675249099731</c:v>
                </c:pt>
                <c:pt idx="4248">
                  <c:v>5.2073082923889098</c:v>
                </c:pt>
                <c:pt idx="4249">
                  <c:v>0.60872107744216897</c:v>
                </c:pt>
                <c:pt idx="4250">
                  <c:v>3.6106584072113002</c:v>
                </c:pt>
                <c:pt idx="4251">
                  <c:v>2.39851522445678</c:v>
                </c:pt>
                <c:pt idx="4252">
                  <c:v>9.5139522552490199</c:v>
                </c:pt>
                <c:pt idx="4253">
                  <c:v>4.6359443664550701</c:v>
                </c:pt>
                <c:pt idx="4254">
                  <c:v>9.5139522552490199</c:v>
                </c:pt>
                <c:pt idx="4255">
                  <c:v>8.7594327926635707</c:v>
                </c:pt>
                <c:pt idx="4256">
                  <c:v>3.3424756526946999</c:v>
                </c:pt>
                <c:pt idx="4257">
                  <c:v>5.9971442222595197</c:v>
                </c:pt>
                <c:pt idx="4258">
                  <c:v>18.6879768371582</c:v>
                </c:pt>
                <c:pt idx="4259">
                  <c:v>16.956150054931602</c:v>
                </c:pt>
                <c:pt idx="4260">
                  <c:v>3.6106584072113002</c:v>
                </c:pt>
                <c:pt idx="4261">
                  <c:v>2.9408197402954102</c:v>
                </c:pt>
                <c:pt idx="4262">
                  <c:v>11.0254096984863</c:v>
                </c:pt>
                <c:pt idx="4263">
                  <c:v>12.131192207336399</c:v>
                </c:pt>
                <c:pt idx="4264">
                  <c:v>3.73789286613464</c:v>
                </c:pt>
                <c:pt idx="4265">
                  <c:v>11.885581970214799</c:v>
                </c:pt>
                <c:pt idx="4266">
                  <c:v>1.2627592086791899</c:v>
                </c:pt>
                <c:pt idx="4267">
                  <c:v>9.3671274185180593</c:v>
                </c:pt>
                <c:pt idx="4268">
                  <c:v>6.6427750587463299</c:v>
                </c:pt>
                <c:pt idx="4269">
                  <c:v>9.2041234970092702</c:v>
                </c:pt>
                <c:pt idx="4270">
                  <c:v>7.3944568634033203</c:v>
                </c:pt>
                <c:pt idx="4271">
                  <c:v>6.9684324264526296</c:v>
                </c:pt>
                <c:pt idx="4272">
                  <c:v>10.6464786529541</c:v>
                </c:pt>
                <c:pt idx="4273">
                  <c:v>10.7553749084472</c:v>
                </c:pt>
                <c:pt idx="4274">
                  <c:v>1.3549044132232599</c:v>
                </c:pt>
                <c:pt idx="4275">
                  <c:v>0.86258959770202603</c:v>
                </c:pt>
                <c:pt idx="4276">
                  <c:v>1.15196204185485</c:v>
                </c:pt>
                <c:pt idx="4277">
                  <c:v>13.1304054260253</c:v>
                </c:pt>
                <c:pt idx="4278">
                  <c:v>7.7294645309448198</c:v>
                </c:pt>
                <c:pt idx="4279">
                  <c:v>13.1304054260253</c:v>
                </c:pt>
                <c:pt idx="4280">
                  <c:v>1.3419340848922701</c:v>
                </c:pt>
                <c:pt idx="4281">
                  <c:v>1.3262025117874101</c:v>
                </c:pt>
                <c:pt idx="4282">
                  <c:v>6.5516228675842196</c:v>
                </c:pt>
                <c:pt idx="4283">
                  <c:v>7.25953865051269</c:v>
                </c:pt>
                <c:pt idx="4284">
                  <c:v>12.1450090408325</c:v>
                </c:pt>
                <c:pt idx="4285">
                  <c:v>0.86258959770202603</c:v>
                </c:pt>
                <c:pt idx="4286">
                  <c:v>7.9257836341857901</c:v>
                </c:pt>
                <c:pt idx="4287">
                  <c:v>12.327104568481399</c:v>
                </c:pt>
                <c:pt idx="4288">
                  <c:v>9.6699838638305593</c:v>
                </c:pt>
                <c:pt idx="4289">
                  <c:v>4.7202992439270002</c:v>
                </c:pt>
                <c:pt idx="4290">
                  <c:v>3.9533088207244802</c:v>
                </c:pt>
                <c:pt idx="4291">
                  <c:v>10.104779243469199</c:v>
                </c:pt>
                <c:pt idx="4292">
                  <c:v>9.4717683792114205</c:v>
                </c:pt>
                <c:pt idx="4293">
                  <c:v>4.8695120811462402</c:v>
                </c:pt>
                <c:pt idx="4294">
                  <c:v>9.1951398849487305</c:v>
                </c:pt>
                <c:pt idx="4295">
                  <c:v>8.0272645950317294</c:v>
                </c:pt>
                <c:pt idx="4296">
                  <c:v>2.6196041107177699</c:v>
                </c:pt>
                <c:pt idx="4297">
                  <c:v>2.2924206256866402</c:v>
                </c:pt>
                <c:pt idx="4298">
                  <c:v>10.2035665512084</c:v>
                </c:pt>
                <c:pt idx="4299">
                  <c:v>9.9760789871215803</c:v>
                </c:pt>
                <c:pt idx="4300">
                  <c:v>9.8087787628173793</c:v>
                </c:pt>
                <c:pt idx="4301">
                  <c:v>2.2513720989227202</c:v>
                </c:pt>
                <c:pt idx="4302">
                  <c:v>8.1362819671630806</c:v>
                </c:pt>
                <c:pt idx="4303">
                  <c:v>2.2513720989227202</c:v>
                </c:pt>
                <c:pt idx="4304">
                  <c:v>4.3794240951537997</c:v>
                </c:pt>
                <c:pt idx="4305">
                  <c:v>2.92755126953125</c:v>
                </c:pt>
                <c:pt idx="4306">
                  <c:v>1.4265764951705899</c:v>
                </c:pt>
                <c:pt idx="4307">
                  <c:v>7.10760068893432</c:v>
                </c:pt>
                <c:pt idx="4308">
                  <c:v>11.4893140792846</c:v>
                </c:pt>
                <c:pt idx="4309">
                  <c:v>9.9760789871215803</c:v>
                </c:pt>
                <c:pt idx="4310">
                  <c:v>8.0051174163818306</c:v>
                </c:pt>
                <c:pt idx="4311">
                  <c:v>11.2465448379516</c:v>
                </c:pt>
                <c:pt idx="4312">
                  <c:v>10.1216678619384</c:v>
                </c:pt>
                <c:pt idx="4313">
                  <c:v>3.3366718292236301</c:v>
                </c:pt>
                <c:pt idx="4314">
                  <c:v>4.3797187805175701</c:v>
                </c:pt>
                <c:pt idx="4315">
                  <c:v>9.4603986740112305</c:v>
                </c:pt>
                <c:pt idx="4316">
                  <c:v>8.0833091735839808</c:v>
                </c:pt>
                <c:pt idx="4317">
                  <c:v>6.4558334350585902</c:v>
                </c:pt>
                <c:pt idx="4318">
                  <c:v>4.9440212249755797</c:v>
                </c:pt>
                <c:pt idx="4319">
                  <c:v>8.0299663543701101</c:v>
                </c:pt>
                <c:pt idx="4320">
                  <c:v>2.7738971710204998</c:v>
                </c:pt>
                <c:pt idx="4321">
                  <c:v>7.1502561569213796</c:v>
                </c:pt>
                <c:pt idx="4322">
                  <c:v>7.9149413108825604</c:v>
                </c:pt>
                <c:pt idx="4323">
                  <c:v>9.9186735153198207</c:v>
                </c:pt>
                <c:pt idx="4324">
                  <c:v>9.8734550476074201</c:v>
                </c:pt>
                <c:pt idx="4325">
                  <c:v>7.9443511962890598</c:v>
                </c:pt>
                <c:pt idx="4326">
                  <c:v>8.1288709640502894</c:v>
                </c:pt>
                <c:pt idx="4327">
                  <c:v>7.9443511962890598</c:v>
                </c:pt>
                <c:pt idx="4328">
                  <c:v>7.4819622039794904</c:v>
                </c:pt>
                <c:pt idx="4329">
                  <c:v>9.0013380050659109</c:v>
                </c:pt>
                <c:pt idx="4330">
                  <c:v>7.4566335678100497</c:v>
                </c:pt>
                <c:pt idx="4331">
                  <c:v>9.3086299896240199</c:v>
                </c:pt>
                <c:pt idx="4332">
                  <c:v>11.532936096191399</c:v>
                </c:pt>
                <c:pt idx="4333">
                  <c:v>9.9186735153198207</c:v>
                </c:pt>
                <c:pt idx="4334">
                  <c:v>8.9846019744872994</c:v>
                </c:pt>
                <c:pt idx="4335">
                  <c:v>11.3066806793212</c:v>
                </c:pt>
                <c:pt idx="4336">
                  <c:v>3.8589124679565399</c:v>
                </c:pt>
                <c:pt idx="4337">
                  <c:v>10.141660690307599</c:v>
                </c:pt>
                <c:pt idx="4338">
                  <c:v>3.0288636684417698</c:v>
                </c:pt>
                <c:pt idx="4339">
                  <c:v>3.9232163429260201</c:v>
                </c:pt>
                <c:pt idx="4340">
                  <c:v>9.0383958816528303</c:v>
                </c:pt>
                <c:pt idx="4341">
                  <c:v>13.2616968154907</c:v>
                </c:pt>
                <c:pt idx="4342">
                  <c:v>5.7868552207946697</c:v>
                </c:pt>
                <c:pt idx="4343">
                  <c:v>6.6603899002075098</c:v>
                </c:pt>
                <c:pt idx="4344">
                  <c:v>8.0992908477783203</c:v>
                </c:pt>
                <c:pt idx="4345">
                  <c:v>2.5911865234375</c:v>
                </c:pt>
                <c:pt idx="4346">
                  <c:v>8.5199041366577095</c:v>
                </c:pt>
                <c:pt idx="4347">
                  <c:v>9.4751968383788991</c:v>
                </c:pt>
                <c:pt idx="4348">
                  <c:v>9.7399377822875906</c:v>
                </c:pt>
                <c:pt idx="4349">
                  <c:v>9.2495584487915004</c:v>
                </c:pt>
                <c:pt idx="4350">
                  <c:v>7.8604803085327104</c:v>
                </c:pt>
                <c:pt idx="4351">
                  <c:v>8.4064378738403303</c:v>
                </c:pt>
                <c:pt idx="4352">
                  <c:v>7.8604803085327104</c:v>
                </c:pt>
                <c:pt idx="4353">
                  <c:v>9.5119466781616193</c:v>
                </c:pt>
                <c:pt idx="4354">
                  <c:v>8.3226995468139595</c:v>
                </c:pt>
                <c:pt idx="4355">
                  <c:v>1.66039013862609</c:v>
                </c:pt>
                <c:pt idx="4356">
                  <c:v>7.95725345611572</c:v>
                </c:pt>
                <c:pt idx="4357">
                  <c:v>11.384721755981399</c:v>
                </c:pt>
                <c:pt idx="4358">
                  <c:v>9.7399377822875906</c:v>
                </c:pt>
                <c:pt idx="4359">
                  <c:v>8.7088718414306605</c:v>
                </c:pt>
                <c:pt idx="4360">
                  <c:v>11.0120697021484</c:v>
                </c:pt>
                <c:pt idx="4361">
                  <c:v>2.7078268527984601</c:v>
                </c:pt>
                <c:pt idx="4362">
                  <c:v>8.0821819305419904</c:v>
                </c:pt>
                <c:pt idx="4363">
                  <c:v>4.00754594802856</c:v>
                </c:pt>
                <c:pt idx="4364">
                  <c:v>8.9168710708618093</c:v>
                </c:pt>
                <c:pt idx="4365">
                  <c:v>7.6607880592346103</c:v>
                </c:pt>
                <c:pt idx="4366">
                  <c:v>7.7136344909667898</c:v>
                </c:pt>
                <c:pt idx="4367">
                  <c:v>4.0920209884643501</c:v>
                </c:pt>
                <c:pt idx="4368">
                  <c:v>8.1069097518920898</c:v>
                </c:pt>
                <c:pt idx="4369">
                  <c:v>2.4583530426025302</c:v>
                </c:pt>
                <c:pt idx="4370">
                  <c:v>9.5529260635375906</c:v>
                </c:pt>
                <c:pt idx="4371">
                  <c:v>10.2064361572265</c:v>
                </c:pt>
                <c:pt idx="4372">
                  <c:v>9.7167072296142507</c:v>
                </c:pt>
                <c:pt idx="4373">
                  <c:v>9.8696708679199201</c:v>
                </c:pt>
                <c:pt idx="4374">
                  <c:v>8.78969001770019</c:v>
                </c:pt>
                <c:pt idx="4375">
                  <c:v>8.1121082305908203</c:v>
                </c:pt>
                <c:pt idx="4376">
                  <c:v>8.78969001770019</c:v>
                </c:pt>
                <c:pt idx="4377">
                  <c:v>9.8272237777709908</c:v>
                </c:pt>
                <c:pt idx="4378">
                  <c:v>4.38919878005981</c:v>
                </c:pt>
                <c:pt idx="4379">
                  <c:v>7.71504402160644</c:v>
                </c:pt>
                <c:pt idx="4380">
                  <c:v>6.50376272201538</c:v>
                </c:pt>
                <c:pt idx="4381">
                  <c:v>11.5364017486572</c:v>
                </c:pt>
                <c:pt idx="4382">
                  <c:v>9.7167072296142507</c:v>
                </c:pt>
                <c:pt idx="4383">
                  <c:v>8.2114076614379794</c:v>
                </c:pt>
                <c:pt idx="4384">
                  <c:v>11.683224678039499</c:v>
                </c:pt>
                <c:pt idx="4385">
                  <c:v>4.5813436508178702</c:v>
                </c:pt>
                <c:pt idx="4386">
                  <c:v>3.9636824131011901</c:v>
                </c:pt>
                <c:pt idx="4387">
                  <c:v>5.45033502578735</c:v>
                </c:pt>
                <c:pt idx="4388">
                  <c:v>8.0409736633300692</c:v>
                </c:pt>
                <c:pt idx="4389">
                  <c:v>6.7864537239074698</c:v>
                </c:pt>
                <c:pt idx="4390">
                  <c:v>4.0086889266967702</c:v>
                </c:pt>
                <c:pt idx="4391">
                  <c:v>8.1336860656738192</c:v>
                </c:pt>
                <c:pt idx="4392">
                  <c:v>6.4395947456359801</c:v>
                </c:pt>
                <c:pt idx="4393">
                  <c:v>4.7679996490478498</c:v>
                </c:pt>
                <c:pt idx="4394">
                  <c:v>6.9034461975097603</c:v>
                </c:pt>
                <c:pt idx="4395">
                  <c:v>6.6980667114257804</c:v>
                </c:pt>
                <c:pt idx="4396">
                  <c:v>1.0037887096405</c:v>
                </c:pt>
                <c:pt idx="4397">
                  <c:v>7.7149801254272399</c:v>
                </c:pt>
                <c:pt idx="4398">
                  <c:v>8.22712802886962</c:v>
                </c:pt>
                <c:pt idx="4399">
                  <c:v>2.31181645393371</c:v>
                </c:pt>
                <c:pt idx="4400">
                  <c:v>8.22712802886962</c:v>
                </c:pt>
                <c:pt idx="4401">
                  <c:v>5.5347590446472097</c:v>
                </c:pt>
                <c:pt idx="4402">
                  <c:v>5.1583976745605398</c:v>
                </c:pt>
                <c:pt idx="4403">
                  <c:v>0.74438625574111905</c:v>
                </c:pt>
                <c:pt idx="4404">
                  <c:v>10.6628713607788</c:v>
                </c:pt>
                <c:pt idx="4405">
                  <c:v>11.6993503570556</c:v>
                </c:pt>
                <c:pt idx="4406">
                  <c:v>1.0037887096405</c:v>
                </c:pt>
                <c:pt idx="4407">
                  <c:v>10.186392784118601</c:v>
                </c:pt>
                <c:pt idx="4408">
                  <c:v>10.49654006958</c:v>
                </c:pt>
                <c:pt idx="4409">
                  <c:v>1.8776011466979901</c:v>
                </c:pt>
                <c:pt idx="4410">
                  <c:v>3.67761850357055</c:v>
                </c:pt>
                <c:pt idx="4411">
                  <c:v>4.1763134002685502</c:v>
                </c:pt>
                <c:pt idx="4412">
                  <c:v>9.5499725341796804</c:v>
                </c:pt>
                <c:pt idx="4413">
                  <c:v>8.9551000595092702</c:v>
                </c:pt>
                <c:pt idx="4414">
                  <c:v>7.6501502990722603</c:v>
                </c:pt>
                <c:pt idx="4415">
                  <c:v>5.7784786224365199</c:v>
                </c:pt>
                <c:pt idx="4416">
                  <c:v>9.03851222991943</c:v>
                </c:pt>
                <c:pt idx="4417">
                  <c:v>3.21818494796752</c:v>
                </c:pt>
                <c:pt idx="4418">
                  <c:v>4.5990490913391104</c:v>
                </c:pt>
                <c:pt idx="4419">
                  <c:v>10.000086784362701</c:v>
                </c:pt>
                <c:pt idx="4420">
                  <c:v>9.96667385101318</c:v>
                </c:pt>
                <c:pt idx="4421">
                  <c:v>7.8507742881774902</c:v>
                </c:pt>
                <c:pt idx="4422">
                  <c:v>5.2163147926330504</c:v>
                </c:pt>
                <c:pt idx="4423">
                  <c:v>6.8653335571289</c:v>
                </c:pt>
                <c:pt idx="4424">
                  <c:v>5.2163147926330504</c:v>
                </c:pt>
                <c:pt idx="4425">
                  <c:v>4.2186470031738201</c:v>
                </c:pt>
                <c:pt idx="4426">
                  <c:v>2.5125913619995099</c:v>
                </c:pt>
                <c:pt idx="4427">
                  <c:v>8.6715431213378906</c:v>
                </c:pt>
                <c:pt idx="4428">
                  <c:v>6.73127841949462</c:v>
                </c:pt>
                <c:pt idx="4429">
                  <c:v>11.660681724548301</c:v>
                </c:pt>
                <c:pt idx="4430">
                  <c:v>9.96667385101318</c:v>
                </c:pt>
                <c:pt idx="4431">
                  <c:v>9.60310459136962</c:v>
                </c:pt>
                <c:pt idx="4432">
                  <c:v>11.4980478286743</c:v>
                </c:pt>
                <c:pt idx="4433">
                  <c:v>8.4810647964477504</c:v>
                </c:pt>
                <c:pt idx="4434">
                  <c:v>3.85342192649841</c:v>
                </c:pt>
                <c:pt idx="4435">
                  <c:v>4.4711685180664</c:v>
                </c:pt>
                <c:pt idx="4436">
                  <c:v>9.4695091247558594</c:v>
                </c:pt>
                <c:pt idx="4437">
                  <c:v>8.7923965454101491</c:v>
                </c:pt>
                <c:pt idx="4438">
                  <c:v>7.07842969894409</c:v>
                </c:pt>
                <c:pt idx="4439">
                  <c:v>3.0215167999267498</c:v>
                </c:pt>
                <c:pt idx="4440">
                  <c:v>1.4897600412368699</c:v>
                </c:pt>
                <c:pt idx="4441">
                  <c:v>2.5699055194854701</c:v>
                </c:pt>
                <c:pt idx="4442">
                  <c:v>8.1939554214477504</c:v>
                </c:pt>
                <c:pt idx="4443">
                  <c:v>7.8580074310302699</c:v>
                </c:pt>
                <c:pt idx="4444">
                  <c:v>9.9252738952636701</c:v>
                </c:pt>
                <c:pt idx="4445">
                  <c:v>7.6547765731811497</c:v>
                </c:pt>
                <c:pt idx="4446">
                  <c:v>2.4323699474334699</c:v>
                </c:pt>
                <c:pt idx="4447">
                  <c:v>8.6681652069091797</c:v>
                </c:pt>
                <c:pt idx="4448">
                  <c:v>2.4323699474334699</c:v>
                </c:pt>
                <c:pt idx="4449">
                  <c:v>7.7311434745788503</c:v>
                </c:pt>
                <c:pt idx="4450">
                  <c:v>8.6309080123901296</c:v>
                </c:pt>
                <c:pt idx="4451">
                  <c:v>7.5922060012817303</c:v>
                </c:pt>
                <c:pt idx="4452">
                  <c:v>8.3474922180175692</c:v>
                </c:pt>
                <c:pt idx="4453">
                  <c:v>11.6661329269409</c:v>
                </c:pt>
                <c:pt idx="4454">
                  <c:v>9.9252738952636701</c:v>
                </c:pt>
                <c:pt idx="4455">
                  <c:v>8.6492433547973597</c:v>
                </c:pt>
                <c:pt idx="4456">
                  <c:v>14.6361122131347</c:v>
                </c:pt>
                <c:pt idx="4457">
                  <c:v>7.1307454109191797</c:v>
                </c:pt>
                <c:pt idx="4458">
                  <c:v>2.4783978462219198</c:v>
                </c:pt>
                <c:pt idx="4459">
                  <c:v>8.5442867279052699</c:v>
                </c:pt>
                <c:pt idx="4460">
                  <c:v>3.4574456214904701</c:v>
                </c:pt>
                <c:pt idx="4461">
                  <c:v>9.4802083969116193</c:v>
                </c:pt>
                <c:pt idx="4462">
                  <c:v>8.29090976715087</c:v>
                </c:pt>
                <c:pt idx="4463">
                  <c:v>6.9372200965881303</c:v>
                </c:pt>
                <c:pt idx="4464">
                  <c:v>9.4756984710693306</c:v>
                </c:pt>
                <c:pt idx="4465">
                  <c:v>9.5130596160888601</c:v>
                </c:pt>
                <c:pt idx="4466">
                  <c:v>1.70047271251678</c:v>
                </c:pt>
                <c:pt idx="4467">
                  <c:v>4.0555453300476003</c:v>
                </c:pt>
                <c:pt idx="4468">
                  <c:v>9.2270860671996999</c:v>
                </c:pt>
                <c:pt idx="4469">
                  <c:v>9.2977294921875</c:v>
                </c:pt>
                <c:pt idx="4470">
                  <c:v>8.1787433624267507</c:v>
                </c:pt>
                <c:pt idx="4471">
                  <c:v>2.1330461502075102</c:v>
                </c:pt>
                <c:pt idx="4472">
                  <c:v>9.2602758407592702</c:v>
                </c:pt>
                <c:pt idx="4473">
                  <c:v>2.1330461502075102</c:v>
                </c:pt>
                <c:pt idx="4474">
                  <c:v>9.8615922927856392</c:v>
                </c:pt>
                <c:pt idx="4475">
                  <c:v>8.6933336257934499</c:v>
                </c:pt>
                <c:pt idx="4476">
                  <c:v>9.1584386825561506</c:v>
                </c:pt>
                <c:pt idx="4477">
                  <c:v>6.9509005546569798</c:v>
                </c:pt>
                <c:pt idx="4478">
                  <c:v>13.323489189147899</c:v>
                </c:pt>
                <c:pt idx="4479">
                  <c:v>9.2977294921875</c:v>
                </c:pt>
                <c:pt idx="4480">
                  <c:v>1.6999636888503999</c:v>
                </c:pt>
                <c:pt idx="4481">
                  <c:v>2.9293434619903498</c:v>
                </c:pt>
                <c:pt idx="4482">
                  <c:v>11.2996463775634</c:v>
                </c:pt>
                <c:pt idx="4483">
                  <c:v>11.238257408141999</c:v>
                </c:pt>
                <c:pt idx="4484">
                  <c:v>1.60836625099182</c:v>
                </c:pt>
                <c:pt idx="4485">
                  <c:v>8.2831058502197195</c:v>
                </c:pt>
                <c:pt idx="4486">
                  <c:v>10.6306505203247</c:v>
                </c:pt>
                <c:pt idx="4487">
                  <c:v>7.54123830795288</c:v>
                </c:pt>
                <c:pt idx="4488">
                  <c:v>45.693523406982401</c:v>
                </c:pt>
                <c:pt idx="4489">
                  <c:v>10.3760023117065</c:v>
                </c:pt>
                <c:pt idx="4490">
                  <c:v>5.6488003730773899</c:v>
                </c:pt>
                <c:pt idx="4491">
                  <c:v>9.81567287445068</c:v>
                </c:pt>
                <c:pt idx="4492">
                  <c:v>1.6170356273651101</c:v>
                </c:pt>
                <c:pt idx="4493">
                  <c:v>0.98032486438751198</c:v>
                </c:pt>
                <c:pt idx="4494">
                  <c:v>3.5276708602905198</c:v>
                </c:pt>
                <c:pt idx="4495">
                  <c:v>10.7947340011596</c:v>
                </c:pt>
                <c:pt idx="4496">
                  <c:v>7.1921849250793404</c:v>
                </c:pt>
                <c:pt idx="4497">
                  <c:v>10.7947340011596</c:v>
                </c:pt>
                <c:pt idx="4498">
                  <c:v>2.81873154640197</c:v>
                </c:pt>
                <c:pt idx="4499">
                  <c:v>1.1166642904281601</c:v>
                </c:pt>
                <c:pt idx="4500">
                  <c:v>1.87530612945556</c:v>
                </c:pt>
                <c:pt idx="4501">
                  <c:v>10.044116020202599</c:v>
                </c:pt>
                <c:pt idx="4502">
                  <c:v>12.2874288558959</c:v>
                </c:pt>
                <c:pt idx="4503">
                  <c:v>0.98032486438751198</c:v>
                </c:pt>
                <c:pt idx="4504">
                  <c:v>8.1497392654418892</c:v>
                </c:pt>
                <c:pt idx="4505">
                  <c:v>0.65300530195236195</c:v>
                </c:pt>
                <c:pt idx="4506">
                  <c:v>0.57070702314376798</c:v>
                </c:pt>
                <c:pt idx="4507">
                  <c:v>1.5426332950592001</c:v>
                </c:pt>
                <c:pt idx="4508">
                  <c:v>0.63160747289657504</c:v>
                </c:pt>
                <c:pt idx="4509">
                  <c:v>7.7068834304809499</c:v>
                </c:pt>
                <c:pt idx="4510">
                  <c:v>7.1590476036071697</c:v>
                </c:pt>
                <c:pt idx="4511">
                  <c:v>4.7627935409545898</c:v>
                </c:pt>
                <c:pt idx="4512">
                  <c:v>9.56597805023193</c:v>
                </c:pt>
                <c:pt idx="4513">
                  <c:v>0.41590070724487299</c:v>
                </c:pt>
                <c:pt idx="4514">
                  <c:v>0.78951376676559404</c:v>
                </c:pt>
                <c:pt idx="4515">
                  <c:v>1.5166811943054199</c:v>
                </c:pt>
                <c:pt idx="4516">
                  <c:v>0.78098028898239102</c:v>
                </c:pt>
                <c:pt idx="4517">
                  <c:v>0.64254289865493697</c:v>
                </c:pt>
                <c:pt idx="4518">
                  <c:v>9.2386417388915998</c:v>
                </c:pt>
                <c:pt idx="4519">
                  <c:v>6.8716516494750897</c:v>
                </c:pt>
                <c:pt idx="4520">
                  <c:v>1.6463096141815099</c:v>
                </c:pt>
                <c:pt idx="4521">
                  <c:v>6.8716516494750897</c:v>
                </c:pt>
                <c:pt idx="4522">
                  <c:v>6.2708945274353001</c:v>
                </c:pt>
                <c:pt idx="4523">
                  <c:v>0.41590070724487299</c:v>
                </c:pt>
                <c:pt idx="4524">
                  <c:v>0.79963350296020497</c:v>
                </c:pt>
                <c:pt idx="4525">
                  <c:v>7.1733555793762198</c:v>
                </c:pt>
                <c:pt idx="4526">
                  <c:v>13.7531280517578</c:v>
                </c:pt>
                <c:pt idx="4527">
                  <c:v>0.64254289865493697</c:v>
                </c:pt>
                <c:pt idx="4528">
                  <c:v>1.69514489173889</c:v>
                </c:pt>
                <c:pt idx="4529">
                  <c:v>11.62815284729</c:v>
                </c:pt>
                <c:pt idx="4530">
                  <c:v>1.7530280351638701</c:v>
                </c:pt>
                <c:pt idx="4531">
                  <c:v>10.0089931488037</c:v>
                </c:pt>
                <c:pt idx="4532">
                  <c:v>1.8423714637756301</c:v>
                </c:pt>
                <c:pt idx="4533">
                  <c:v>6.1223325729370099</c:v>
                </c:pt>
                <c:pt idx="4534">
                  <c:v>2.1833515167236301</c:v>
                </c:pt>
                <c:pt idx="4535">
                  <c:v>12.4354963302612</c:v>
                </c:pt>
                <c:pt idx="4536">
                  <c:v>8.7399368286132795</c:v>
                </c:pt>
                <c:pt idx="4537">
                  <c:v>8.1010866165161097</c:v>
                </c:pt>
                <c:pt idx="4538">
                  <c:v>1.7043702602386399</c:v>
                </c:pt>
                <c:pt idx="4539">
                  <c:v>10.599971771240201</c:v>
                </c:pt>
                <c:pt idx="4540">
                  <c:v>2.0159702301025302</c:v>
                </c:pt>
                <c:pt idx="4541">
                  <c:v>0.84586560726165705</c:v>
                </c:pt>
                <c:pt idx="4542">
                  <c:v>13.506501197814901</c:v>
                </c:pt>
                <c:pt idx="4543">
                  <c:v>5.6131205558776802</c:v>
                </c:pt>
                <c:pt idx="4544">
                  <c:v>13.506501197814901</c:v>
                </c:pt>
                <c:pt idx="4545">
                  <c:v>1.5861676931381199</c:v>
                </c:pt>
                <c:pt idx="4546">
                  <c:v>5.7021756172180096</c:v>
                </c:pt>
                <c:pt idx="4547">
                  <c:v>6.3032479286193803</c:v>
                </c:pt>
                <c:pt idx="4548">
                  <c:v>8.3226146697997994</c:v>
                </c:pt>
                <c:pt idx="4549">
                  <c:v>12.568605422973601</c:v>
                </c:pt>
                <c:pt idx="4550">
                  <c:v>0.84586560726165705</c:v>
                </c:pt>
                <c:pt idx="4551">
                  <c:v>3.6863374710082999</c:v>
                </c:pt>
                <c:pt idx="4552">
                  <c:v>13.2194213867187</c:v>
                </c:pt>
                <c:pt idx="4553">
                  <c:v>2.2541701793670601</c:v>
                </c:pt>
                <c:pt idx="4554">
                  <c:v>4.1569833755493102</c:v>
                </c:pt>
                <c:pt idx="4555">
                  <c:v>6.0402450561523402</c:v>
                </c:pt>
                <c:pt idx="4556">
                  <c:v>9.0992050170898402</c:v>
                </c:pt>
                <c:pt idx="4557">
                  <c:v>4.96032285690307</c:v>
                </c:pt>
                <c:pt idx="4558">
                  <c:v>7.3486547470092702</c:v>
                </c:pt>
                <c:pt idx="4559">
                  <c:v>12.352449417114199</c:v>
                </c:pt>
                <c:pt idx="4560">
                  <c:v>8.1004648208618093</c:v>
                </c:pt>
                <c:pt idx="4561">
                  <c:v>8.2111940383911097</c:v>
                </c:pt>
                <c:pt idx="4562">
                  <c:v>7.40838575363159</c:v>
                </c:pt>
                <c:pt idx="4563">
                  <c:v>0.97395640611648504</c:v>
                </c:pt>
                <c:pt idx="4564">
                  <c:v>1.7433465719223</c:v>
                </c:pt>
                <c:pt idx="4565">
                  <c:v>4.7420201301574698</c:v>
                </c:pt>
                <c:pt idx="4566">
                  <c:v>7.2243785858154297</c:v>
                </c:pt>
                <c:pt idx="4567">
                  <c:v>4.7420201301574698</c:v>
                </c:pt>
                <c:pt idx="4568">
                  <c:v>9.3531217575073207</c:v>
                </c:pt>
                <c:pt idx="4569">
                  <c:v>2.5923831462860099</c:v>
                </c:pt>
                <c:pt idx="4570">
                  <c:v>2.2224457263946502</c:v>
                </c:pt>
                <c:pt idx="4571">
                  <c:v>13.953507423400801</c:v>
                </c:pt>
                <c:pt idx="4572">
                  <c:v>13.4245262145996</c:v>
                </c:pt>
                <c:pt idx="4573">
                  <c:v>1.7433465719223</c:v>
                </c:pt>
                <c:pt idx="4574">
                  <c:v>1.60769355297088</c:v>
                </c:pt>
                <c:pt idx="4575">
                  <c:v>2.9847764968871999</c:v>
                </c:pt>
                <c:pt idx="4576">
                  <c:v>6.1897454261779696</c:v>
                </c:pt>
                <c:pt idx="4577">
                  <c:v>9.5849304199218697</c:v>
                </c:pt>
                <c:pt idx="4578">
                  <c:v>1.56814754009246</c:v>
                </c:pt>
                <c:pt idx="4579">
                  <c:v>8.9546375274658203</c:v>
                </c:pt>
                <c:pt idx="4580">
                  <c:v>11.795931816101</c:v>
                </c:pt>
                <c:pt idx="4581">
                  <c:v>8.0063686370849592</c:v>
                </c:pt>
                <c:pt idx="4582">
                  <c:v>10.588894844055099</c:v>
                </c:pt>
                <c:pt idx="4583">
                  <c:v>1.6463773250579801</c:v>
                </c:pt>
                <c:pt idx="4584">
                  <c:v>6.0155038833618102</c:v>
                </c:pt>
                <c:pt idx="4585">
                  <c:v>8.6158733367919904</c:v>
                </c:pt>
                <c:pt idx="4586">
                  <c:v>1.9441047906875599</c:v>
                </c:pt>
                <c:pt idx="4587">
                  <c:v>1.1719278097152701</c:v>
                </c:pt>
                <c:pt idx="4588">
                  <c:v>13.5464162826538</c:v>
                </c:pt>
                <c:pt idx="4589">
                  <c:v>7.2650084495544398</c:v>
                </c:pt>
                <c:pt idx="4590">
                  <c:v>13.5464162826538</c:v>
                </c:pt>
                <c:pt idx="4591">
                  <c:v>1.7761304378509499</c:v>
                </c:pt>
                <c:pt idx="4592">
                  <c:v>7.7435774803161603</c:v>
                </c:pt>
                <c:pt idx="4593">
                  <c:v>6.7022504806518501</c:v>
                </c:pt>
                <c:pt idx="4594">
                  <c:v>10.0460186004638</c:v>
                </c:pt>
                <c:pt idx="4595">
                  <c:v>23.870195388793899</c:v>
                </c:pt>
                <c:pt idx="4596">
                  <c:v>1.1719278097152701</c:v>
                </c:pt>
                <c:pt idx="4597">
                  <c:v>1.8275327682495099</c:v>
                </c:pt>
                <c:pt idx="4598">
                  <c:v>10.864422798156699</c:v>
                </c:pt>
                <c:pt idx="4599">
                  <c:v>1.9002825021743699</c:v>
                </c:pt>
                <c:pt idx="4600">
                  <c:v>11.055599212646401</c:v>
                </c:pt>
                <c:pt idx="4601">
                  <c:v>1.76994717121124</c:v>
                </c:pt>
                <c:pt idx="4602">
                  <c:v>7.6758675575256303</c:v>
                </c:pt>
                <c:pt idx="4603">
                  <c:v>11.540423393249499</c:v>
                </c:pt>
                <c:pt idx="4604">
                  <c:v>12.740738868713301</c:v>
                </c:pt>
                <c:pt idx="4605">
                  <c:v>8.6711702346801705</c:v>
                </c:pt>
                <c:pt idx="4606">
                  <c:v>8.1161928176879794</c:v>
                </c:pt>
                <c:pt idx="4607">
                  <c:v>1.22184002399444</c:v>
                </c:pt>
                <c:pt idx="4608">
                  <c:v>9.7765712738037092</c:v>
                </c:pt>
                <c:pt idx="4609">
                  <c:v>1.67462193965911</c:v>
                </c:pt>
                <c:pt idx="4610">
                  <c:v>1.4141297340393</c:v>
                </c:pt>
                <c:pt idx="4611">
                  <c:v>11.550082206726</c:v>
                </c:pt>
                <c:pt idx="4612">
                  <c:v>5.6656651496887198</c:v>
                </c:pt>
                <c:pt idx="4613">
                  <c:v>11.550082206726</c:v>
                </c:pt>
                <c:pt idx="4614">
                  <c:v>1.06873047351837</c:v>
                </c:pt>
                <c:pt idx="4615">
                  <c:v>12.4798488616943</c:v>
                </c:pt>
                <c:pt idx="4616">
                  <c:v>1.87378466129302</c:v>
                </c:pt>
                <c:pt idx="4617">
                  <c:v>14.377519607543899</c:v>
                </c:pt>
                <c:pt idx="4618">
                  <c:v>10.5697917938232</c:v>
                </c:pt>
                <c:pt idx="4619">
                  <c:v>1.4141297340393</c:v>
                </c:pt>
                <c:pt idx="4620">
                  <c:v>2.02809238433837</c:v>
                </c:pt>
                <c:pt idx="4621">
                  <c:v>4.1549487113952601</c:v>
                </c:pt>
                <c:pt idx="4622">
                  <c:v>2.2949843406677202</c:v>
                </c:pt>
                <c:pt idx="4623">
                  <c:v>10.155291557311999</c:v>
                </c:pt>
                <c:pt idx="4624">
                  <c:v>1.44031882286071</c:v>
                </c:pt>
                <c:pt idx="4625">
                  <c:v>8.6023340225219709</c:v>
                </c:pt>
                <c:pt idx="4626">
                  <c:v>5.3154778480529696</c:v>
                </c:pt>
                <c:pt idx="4627">
                  <c:v>9.1427927017211896</c:v>
                </c:pt>
                <c:pt idx="4628">
                  <c:v>5.5144615173339799</c:v>
                </c:pt>
                <c:pt idx="4629">
                  <c:v>12.868827819824199</c:v>
                </c:pt>
                <c:pt idx="4630">
                  <c:v>11.7382135391235</c:v>
                </c:pt>
                <c:pt idx="4631">
                  <c:v>6.8423528671264604</c:v>
                </c:pt>
                <c:pt idx="4632">
                  <c:v>1.4705229997634801</c:v>
                </c:pt>
                <c:pt idx="4633">
                  <c:v>1.16527760028839</c:v>
                </c:pt>
                <c:pt idx="4634">
                  <c:v>3.2413802146911599</c:v>
                </c:pt>
                <c:pt idx="4635">
                  <c:v>13.2155199050903</c:v>
                </c:pt>
                <c:pt idx="4636">
                  <c:v>6.8027839660644496</c:v>
                </c:pt>
                <c:pt idx="4637">
                  <c:v>13.2155199050903</c:v>
                </c:pt>
                <c:pt idx="4638">
                  <c:v>1.26849842071533</c:v>
                </c:pt>
                <c:pt idx="4639">
                  <c:v>12.6730184555053</c:v>
                </c:pt>
                <c:pt idx="4640">
                  <c:v>6.6259307861328098</c:v>
                </c:pt>
                <c:pt idx="4641">
                  <c:v>13.8823528289794</c:v>
                </c:pt>
                <c:pt idx="4642">
                  <c:v>15.061240196228001</c:v>
                </c:pt>
                <c:pt idx="4643">
                  <c:v>1.16527760028839</c:v>
                </c:pt>
                <c:pt idx="4644">
                  <c:v>3.6308214664459202</c:v>
                </c:pt>
                <c:pt idx="4645">
                  <c:v>10.918174743652299</c:v>
                </c:pt>
                <c:pt idx="4646">
                  <c:v>10.068139076232899</c:v>
                </c:pt>
                <c:pt idx="4647">
                  <c:v>8.9982337951660103</c:v>
                </c:pt>
                <c:pt idx="4648">
                  <c:v>3.9895501136779701</c:v>
                </c:pt>
                <c:pt idx="4649">
                  <c:v>9.3691997528076101</c:v>
                </c:pt>
                <c:pt idx="4650">
                  <c:v>4.7317156791687003</c:v>
                </c:pt>
                <c:pt idx="4651">
                  <c:v>7.9201140403747496</c:v>
                </c:pt>
                <c:pt idx="4652">
                  <c:v>14.7738399505615</c:v>
                </c:pt>
                <c:pt idx="4653">
                  <c:v>1.89007651805877</c:v>
                </c:pt>
                <c:pt idx="4654">
                  <c:v>1.9474227428436199</c:v>
                </c:pt>
                <c:pt idx="4655">
                  <c:v>8.4154529571533203</c:v>
                </c:pt>
                <c:pt idx="4656">
                  <c:v>10.077018737792899</c:v>
                </c:pt>
                <c:pt idx="4657">
                  <c:v>9.9955987930297798</c:v>
                </c:pt>
                <c:pt idx="4658">
                  <c:v>10.9233951568603</c:v>
                </c:pt>
                <c:pt idx="4659">
                  <c:v>2.1380343437194802</c:v>
                </c:pt>
                <c:pt idx="4660">
                  <c:v>9.8766851425170898</c:v>
                </c:pt>
                <c:pt idx="4661">
                  <c:v>2.1380343437194802</c:v>
                </c:pt>
                <c:pt idx="4662">
                  <c:v>6.93084287643432</c:v>
                </c:pt>
                <c:pt idx="4663">
                  <c:v>5.4064636230468697</c:v>
                </c:pt>
                <c:pt idx="4664">
                  <c:v>8.0517358779907209</c:v>
                </c:pt>
                <c:pt idx="4665">
                  <c:v>7.5837893486022896</c:v>
                </c:pt>
                <c:pt idx="4666">
                  <c:v>11.511516571044901</c:v>
                </c:pt>
                <c:pt idx="4667">
                  <c:v>9.9955987930297798</c:v>
                </c:pt>
                <c:pt idx="4668">
                  <c:v>1.3011738061904901</c:v>
                </c:pt>
                <c:pt idx="4669">
                  <c:v>7.1001915931701598</c:v>
                </c:pt>
                <c:pt idx="4670">
                  <c:v>1.8485960960388099</c:v>
                </c:pt>
                <c:pt idx="4671">
                  <c:v>1.6838395595550499</c:v>
                </c:pt>
                <c:pt idx="4672">
                  <c:v>0.75171971321105902</c:v>
                </c:pt>
                <c:pt idx="4673">
                  <c:v>6.8378195762634197</c:v>
                </c:pt>
                <c:pt idx="4674">
                  <c:v>7.5676674842834402</c:v>
                </c:pt>
                <c:pt idx="4675">
                  <c:v>2.8863561153411799</c:v>
                </c:pt>
                <c:pt idx="4676">
                  <c:v>10.252747535705501</c:v>
                </c:pt>
                <c:pt idx="4677">
                  <c:v>1.05583083629608</c:v>
                </c:pt>
                <c:pt idx="4678">
                  <c:v>3.2590582370757999</c:v>
                </c:pt>
                <c:pt idx="4679">
                  <c:v>1.0279392004012999</c:v>
                </c:pt>
                <c:pt idx="4680">
                  <c:v>1.25749051570892</c:v>
                </c:pt>
                <c:pt idx="4681">
                  <c:v>0.72047173976898105</c:v>
                </c:pt>
                <c:pt idx="4682">
                  <c:v>12.236837387084901</c:v>
                </c:pt>
                <c:pt idx="4683">
                  <c:v>8.8268985748290998</c:v>
                </c:pt>
                <c:pt idx="4684">
                  <c:v>5.7072629928588796</c:v>
                </c:pt>
                <c:pt idx="4685">
                  <c:v>8.8268985748290998</c:v>
                </c:pt>
                <c:pt idx="4686">
                  <c:v>3.7014229297637899</c:v>
                </c:pt>
                <c:pt idx="4687">
                  <c:v>1.05583083629608</c:v>
                </c:pt>
                <c:pt idx="4688">
                  <c:v>8.9612207412719709</c:v>
                </c:pt>
                <c:pt idx="4689">
                  <c:v>9.3594865798950195</c:v>
                </c:pt>
                <c:pt idx="4690">
                  <c:v>12.5388536453247</c:v>
                </c:pt>
                <c:pt idx="4691">
                  <c:v>0.72047173976898105</c:v>
                </c:pt>
                <c:pt idx="4692">
                  <c:v>9.3400554656982404</c:v>
                </c:pt>
                <c:pt idx="4693">
                  <c:v>9.8557720184326101</c:v>
                </c:pt>
                <c:pt idx="4694">
                  <c:v>1.8172070980071999</c:v>
                </c:pt>
                <c:pt idx="4695">
                  <c:v>10.989087104797299</c:v>
                </c:pt>
                <c:pt idx="4696">
                  <c:v>3.9533660411834699</c:v>
                </c:pt>
                <c:pt idx="4697">
                  <c:v>4.2330698966979901</c:v>
                </c:pt>
                <c:pt idx="4698">
                  <c:v>8.4179325103759695</c:v>
                </c:pt>
                <c:pt idx="4699">
                  <c:v>6.8304858207702601</c:v>
                </c:pt>
                <c:pt idx="4700">
                  <c:v>8.0936012268066406</c:v>
                </c:pt>
                <c:pt idx="4701">
                  <c:v>6.8940191268920898</c:v>
                </c:pt>
                <c:pt idx="4702">
                  <c:v>2.1183125972747798</c:v>
                </c:pt>
                <c:pt idx="4703">
                  <c:v>3.20248126983642</c:v>
                </c:pt>
                <c:pt idx="4704">
                  <c:v>8.0321264266967702</c:v>
                </c:pt>
                <c:pt idx="4705">
                  <c:v>10.8612661361694</c:v>
                </c:pt>
                <c:pt idx="4706">
                  <c:v>11.030977249145501</c:v>
                </c:pt>
                <c:pt idx="4707">
                  <c:v>10.9488878250122</c:v>
                </c:pt>
                <c:pt idx="4708">
                  <c:v>3.4106099605560298</c:v>
                </c:pt>
                <c:pt idx="4709">
                  <c:v>8.7495384216308594</c:v>
                </c:pt>
                <c:pt idx="4710">
                  <c:v>3.4106099605560298</c:v>
                </c:pt>
                <c:pt idx="4711">
                  <c:v>9.7934360504150302</c:v>
                </c:pt>
                <c:pt idx="4712">
                  <c:v>4.9601945877075098</c:v>
                </c:pt>
                <c:pt idx="4713">
                  <c:v>9.6345834732055593</c:v>
                </c:pt>
                <c:pt idx="4714">
                  <c:v>6.8818383216857901</c:v>
                </c:pt>
                <c:pt idx="4715">
                  <c:v>12.0457906723022</c:v>
                </c:pt>
                <c:pt idx="4716">
                  <c:v>11.030977249145501</c:v>
                </c:pt>
                <c:pt idx="4717">
                  <c:v>1.1179770231246899</c:v>
                </c:pt>
                <c:pt idx="4718">
                  <c:v>3.4498164653778001</c:v>
                </c:pt>
                <c:pt idx="4719">
                  <c:v>7.9149894714355398</c:v>
                </c:pt>
                <c:pt idx="4720">
                  <c:v>10.029686927795399</c:v>
                </c:pt>
                <c:pt idx="4721">
                  <c:v>1.38712453842163</c:v>
                </c:pt>
                <c:pt idx="4722">
                  <c:v>7.6194167137145996</c:v>
                </c:pt>
                <c:pt idx="4723">
                  <c:v>5.3745408058166504</c:v>
                </c:pt>
                <c:pt idx="4724">
                  <c:v>10.446768760681101</c:v>
                </c:pt>
                <c:pt idx="4725">
                  <c:v>9.0778141021728498</c:v>
                </c:pt>
                <c:pt idx="4726">
                  <c:v>13.5745630264282</c:v>
                </c:pt>
                <c:pt idx="4727">
                  <c:v>0.98241502046585005</c:v>
                </c:pt>
                <c:pt idx="4728">
                  <c:v>12.0323324203491</c:v>
                </c:pt>
                <c:pt idx="4729">
                  <c:v>2.0021367073059002</c:v>
                </c:pt>
                <c:pt idx="4730">
                  <c:v>1.22326040267944</c:v>
                </c:pt>
                <c:pt idx="4731">
                  <c:v>7.8136410713195801</c:v>
                </c:pt>
                <c:pt idx="4732">
                  <c:v>13.939432144165</c:v>
                </c:pt>
                <c:pt idx="4733">
                  <c:v>6.0764374732971103</c:v>
                </c:pt>
                <c:pt idx="4734">
                  <c:v>13.939432144165</c:v>
                </c:pt>
                <c:pt idx="4735">
                  <c:v>9.9473400115966797</c:v>
                </c:pt>
                <c:pt idx="4736">
                  <c:v>1.3866950273513701</c:v>
                </c:pt>
                <c:pt idx="4737">
                  <c:v>1.0455341339111299</c:v>
                </c:pt>
                <c:pt idx="4738">
                  <c:v>12.2685384750366</c:v>
                </c:pt>
                <c:pt idx="4739">
                  <c:v>17.6340618133544</c:v>
                </c:pt>
                <c:pt idx="4740">
                  <c:v>1.22326040267944</c:v>
                </c:pt>
                <c:pt idx="4741">
                  <c:v>9.3326950073242099</c:v>
                </c:pt>
                <c:pt idx="4742">
                  <c:v>9.9517526626586896</c:v>
                </c:pt>
                <c:pt idx="4743">
                  <c:v>6.1172976493835396</c:v>
                </c:pt>
                <c:pt idx="4744">
                  <c:v>10.3132791519165</c:v>
                </c:pt>
                <c:pt idx="4745">
                  <c:v>9.5530252456665004</c:v>
                </c:pt>
                <c:pt idx="4746">
                  <c:v>3.6983685493469198</c:v>
                </c:pt>
                <c:pt idx="4747">
                  <c:v>9.5144453048706001</c:v>
                </c:pt>
                <c:pt idx="4748">
                  <c:v>8.7447395324706996</c:v>
                </c:pt>
                <c:pt idx="4749">
                  <c:v>6.3840694427490199</c:v>
                </c:pt>
                <c:pt idx="4750">
                  <c:v>5.3834819793701101</c:v>
                </c:pt>
                <c:pt idx="4751">
                  <c:v>1.62018847465515</c:v>
                </c:pt>
                <c:pt idx="4752">
                  <c:v>2.3002431392669598</c:v>
                </c:pt>
                <c:pt idx="4753">
                  <c:v>7.8842911720275799</c:v>
                </c:pt>
                <c:pt idx="4754">
                  <c:v>9.0487880706787092</c:v>
                </c:pt>
                <c:pt idx="4755">
                  <c:v>11.147314071655201</c:v>
                </c:pt>
                <c:pt idx="4756">
                  <c:v>11.692027091979901</c:v>
                </c:pt>
                <c:pt idx="4757">
                  <c:v>2.4991137981414702</c:v>
                </c:pt>
                <c:pt idx="4758">
                  <c:v>8.7214136123657209</c:v>
                </c:pt>
                <c:pt idx="4759">
                  <c:v>2.4991137981414702</c:v>
                </c:pt>
                <c:pt idx="4760">
                  <c:v>9.5588216781616193</c:v>
                </c:pt>
                <c:pt idx="4761">
                  <c:v>8.4598083496093697</c:v>
                </c:pt>
                <c:pt idx="4762">
                  <c:v>8.9231357574462802</c:v>
                </c:pt>
                <c:pt idx="4763">
                  <c:v>6.5334310531616202</c:v>
                </c:pt>
                <c:pt idx="4764">
                  <c:v>12.229280471801699</c:v>
                </c:pt>
                <c:pt idx="4765">
                  <c:v>11.147314071655201</c:v>
                </c:pt>
                <c:pt idx="4766">
                  <c:v>9.5011568069458008</c:v>
                </c:pt>
                <c:pt idx="4767">
                  <c:v>9.4312276840209908</c:v>
                </c:pt>
                <c:pt idx="4768">
                  <c:v>10.1730899810791</c:v>
                </c:pt>
                <c:pt idx="4769">
                  <c:v>3.7608327865600502</c:v>
                </c:pt>
                <c:pt idx="4770">
                  <c:v>11.506690979003899</c:v>
                </c:pt>
                <c:pt idx="4771">
                  <c:v>9.8500585556030202</c:v>
                </c:pt>
                <c:pt idx="4772">
                  <c:v>8.1290092468261701</c:v>
                </c:pt>
                <c:pt idx="4773">
                  <c:v>6.3772773742675701</c:v>
                </c:pt>
                <c:pt idx="4774">
                  <c:v>4.56011486053466</c:v>
                </c:pt>
                <c:pt idx="4775">
                  <c:v>9.5685749053955007</c:v>
                </c:pt>
                <c:pt idx="4776">
                  <c:v>2.9664421081542902</c:v>
                </c:pt>
                <c:pt idx="4777">
                  <c:v>8.4789361953735298</c:v>
                </c:pt>
                <c:pt idx="4778">
                  <c:v>10.8276271820068</c:v>
                </c:pt>
                <c:pt idx="4779">
                  <c:v>10.3993797302246</c:v>
                </c:pt>
                <c:pt idx="4780">
                  <c:v>8.9019432067871094</c:v>
                </c:pt>
                <c:pt idx="4781">
                  <c:v>6.4850587844848597</c:v>
                </c:pt>
                <c:pt idx="4782">
                  <c:v>10.762570381164499</c:v>
                </c:pt>
                <c:pt idx="4783">
                  <c:v>6.4850587844848597</c:v>
                </c:pt>
                <c:pt idx="4784">
                  <c:v>3.4505655765533398</c:v>
                </c:pt>
                <c:pt idx="4785">
                  <c:v>3.94803762435913</c:v>
                </c:pt>
                <c:pt idx="4786">
                  <c:v>9.3335037231445295</c:v>
                </c:pt>
                <c:pt idx="4787">
                  <c:v>7.6442050933837802</c:v>
                </c:pt>
                <c:pt idx="4788">
                  <c:v>12.0840253829956</c:v>
                </c:pt>
                <c:pt idx="4789">
                  <c:v>10.3993797302246</c:v>
                </c:pt>
                <c:pt idx="4790">
                  <c:v>8.1708812713622994</c:v>
                </c:pt>
                <c:pt idx="4791">
                  <c:v>9.2369327545165998</c:v>
                </c:pt>
                <c:pt idx="4792">
                  <c:v>8.9186038970947195</c:v>
                </c:pt>
                <c:pt idx="4793">
                  <c:v>2.6182239055633501</c:v>
                </c:pt>
                <c:pt idx="4794">
                  <c:v>10.5128126144409</c:v>
                </c:pt>
                <c:pt idx="4795">
                  <c:v>10.291201591491699</c:v>
                </c:pt>
                <c:pt idx="4796">
                  <c:v>9.7250471115112305</c:v>
                </c:pt>
                <c:pt idx="4797">
                  <c:v>8.636474609375</c:v>
                </c:pt>
                <c:pt idx="4798">
                  <c:v>1.9171949625015201</c:v>
                </c:pt>
                <c:pt idx="4799">
                  <c:v>1.0397374629974301</c:v>
                </c:pt>
                <c:pt idx="4800">
                  <c:v>2.8716754913329998</c:v>
                </c:pt>
                <c:pt idx="4801">
                  <c:v>8.5408554077148402</c:v>
                </c:pt>
                <c:pt idx="4802">
                  <c:v>11.482885360717701</c:v>
                </c:pt>
                <c:pt idx="4803">
                  <c:v>11.118262290954499</c:v>
                </c:pt>
                <c:pt idx="4804">
                  <c:v>10.912187576293899</c:v>
                </c:pt>
                <c:pt idx="4805">
                  <c:v>1.2712949514389</c:v>
                </c:pt>
                <c:pt idx="4806">
                  <c:v>8.49092197418212</c:v>
                </c:pt>
                <c:pt idx="4807">
                  <c:v>1.2712949514389</c:v>
                </c:pt>
                <c:pt idx="4808">
                  <c:v>5.0286622047424299</c:v>
                </c:pt>
                <c:pt idx="4809">
                  <c:v>3.7729830741882302</c:v>
                </c:pt>
                <c:pt idx="4810">
                  <c:v>1.2824628353118801</c:v>
                </c:pt>
                <c:pt idx="4811">
                  <c:v>11.5272207260131</c:v>
                </c:pt>
                <c:pt idx="4812">
                  <c:v>13.617021560668899</c:v>
                </c:pt>
                <c:pt idx="4813">
                  <c:v>11.118262290954499</c:v>
                </c:pt>
                <c:pt idx="4814">
                  <c:v>3.36655592918396</c:v>
                </c:pt>
                <c:pt idx="4815">
                  <c:v>2.68440413475036</c:v>
                </c:pt>
                <c:pt idx="4816">
                  <c:v>3.1053767204284601</c:v>
                </c:pt>
                <c:pt idx="4817">
                  <c:v>2.9346625804901101</c:v>
                </c:pt>
                <c:pt idx="4818">
                  <c:v>1.9068526029586701</c:v>
                </c:pt>
                <c:pt idx="4819">
                  <c:v>2.58323979377746</c:v>
                </c:pt>
                <c:pt idx="4820">
                  <c:v>6.3755412101745597</c:v>
                </c:pt>
                <c:pt idx="4821">
                  <c:v>5.5767874717712402</c:v>
                </c:pt>
                <c:pt idx="4822">
                  <c:v>7.2512021064758301</c:v>
                </c:pt>
                <c:pt idx="4823">
                  <c:v>7.2510166168212802</c:v>
                </c:pt>
                <c:pt idx="4824">
                  <c:v>4.68568563461303</c:v>
                </c:pt>
                <c:pt idx="4825">
                  <c:v>4.1814041137695304</c:v>
                </c:pt>
                <c:pt idx="4826">
                  <c:v>2.5567739009857098</c:v>
                </c:pt>
                <c:pt idx="4827">
                  <c:v>3.6592326164245601</c:v>
                </c:pt>
                <c:pt idx="4828">
                  <c:v>9.4437646865844709</c:v>
                </c:pt>
                <c:pt idx="4829">
                  <c:v>3.9869859218597399</c:v>
                </c:pt>
                <c:pt idx="4830">
                  <c:v>9.4437646865844709</c:v>
                </c:pt>
                <c:pt idx="4831">
                  <c:v>8.7346277236938406</c:v>
                </c:pt>
                <c:pt idx="4832">
                  <c:v>7.2510166168212802</c:v>
                </c:pt>
                <c:pt idx="4833">
                  <c:v>2.7587413787841699</c:v>
                </c:pt>
                <c:pt idx="4834">
                  <c:v>8.6319389343261701</c:v>
                </c:pt>
                <c:pt idx="4835">
                  <c:v>13.8380374908447</c:v>
                </c:pt>
                <c:pt idx="4836">
                  <c:v>3.6592326164245601</c:v>
                </c:pt>
                <c:pt idx="4837">
                  <c:v>1.49592673778533</c:v>
                </c:pt>
                <c:pt idx="4838">
                  <c:v>3.1635458469390798</c:v>
                </c:pt>
                <c:pt idx="4839">
                  <c:v>1.8561362028121899</c:v>
                </c:pt>
                <c:pt idx="4840">
                  <c:v>10.491783142089799</c:v>
                </c:pt>
                <c:pt idx="4841">
                  <c:v>1.15668213367462</c:v>
                </c:pt>
                <c:pt idx="4842">
                  <c:v>8.5452356338500906</c:v>
                </c:pt>
                <c:pt idx="4843">
                  <c:v>4.5738172531127903</c:v>
                </c:pt>
                <c:pt idx="4844">
                  <c:v>9.19075107574462</c:v>
                </c:pt>
                <c:pt idx="4845">
                  <c:v>7.1591081619262598</c:v>
                </c:pt>
                <c:pt idx="4846">
                  <c:v>12.1975841522216</c:v>
                </c:pt>
                <c:pt idx="4847">
                  <c:v>10.615403175354</c:v>
                </c:pt>
                <c:pt idx="4848">
                  <c:v>11.1430339813232</c:v>
                </c:pt>
                <c:pt idx="4849">
                  <c:v>1.6260279417037899</c:v>
                </c:pt>
                <c:pt idx="4850">
                  <c:v>1.11684823036193</c:v>
                </c:pt>
                <c:pt idx="4851">
                  <c:v>11.685426712036101</c:v>
                </c:pt>
                <c:pt idx="4852">
                  <c:v>5.8158831596374503</c:v>
                </c:pt>
                <c:pt idx="4853">
                  <c:v>6.6690087318420401</c:v>
                </c:pt>
                <c:pt idx="4854">
                  <c:v>5.8158831596374503</c:v>
                </c:pt>
                <c:pt idx="4855">
                  <c:v>12.565595626831</c:v>
                </c:pt>
                <c:pt idx="4856">
                  <c:v>12.890920639038001</c:v>
                </c:pt>
                <c:pt idx="4857">
                  <c:v>10.2897291183471</c:v>
                </c:pt>
                <c:pt idx="4858">
                  <c:v>6.6835117340087802</c:v>
                </c:pt>
                <c:pt idx="4859">
                  <c:v>11.1630535125732</c:v>
                </c:pt>
                <c:pt idx="4860">
                  <c:v>1.11684823036193</c:v>
                </c:pt>
                <c:pt idx="4861">
                  <c:v>1.01500284671783</c:v>
                </c:pt>
                <c:pt idx="4862">
                  <c:v>4.9264464378356898</c:v>
                </c:pt>
                <c:pt idx="4863">
                  <c:v>0.70578068494796697</c:v>
                </c:pt>
                <c:pt idx="4864">
                  <c:v>0.92288911342620805</c:v>
                </c:pt>
                <c:pt idx="4865">
                  <c:v>1.38681304454803</c:v>
                </c:pt>
                <c:pt idx="4866">
                  <c:v>0.80979186296463002</c:v>
                </c:pt>
                <c:pt idx="4867">
                  <c:v>8.0019350051879794</c:v>
                </c:pt>
                <c:pt idx="4868">
                  <c:v>3.4496426582336399</c:v>
                </c:pt>
                <c:pt idx="4869">
                  <c:v>0.61648279428482</c:v>
                </c:pt>
                <c:pt idx="4870">
                  <c:v>3.8939242362975999</c:v>
                </c:pt>
                <c:pt idx="4871">
                  <c:v>10.5414180755615</c:v>
                </c:pt>
                <c:pt idx="4872">
                  <c:v>0.82036602497100797</c:v>
                </c:pt>
                <c:pt idx="4873">
                  <c:v>0.54935669898986805</c:v>
                </c:pt>
                <c:pt idx="4874">
                  <c:v>0.58299893140792802</c:v>
                </c:pt>
                <c:pt idx="4875">
                  <c:v>1.47933804988861</c:v>
                </c:pt>
                <c:pt idx="4876">
                  <c:v>0.58299893140792802</c:v>
                </c:pt>
                <c:pt idx="4877">
                  <c:v>0.60435563325881902</c:v>
                </c:pt>
                <c:pt idx="4878">
                  <c:v>0.61648279428482</c:v>
                </c:pt>
                <c:pt idx="4879">
                  <c:v>0.72320729494094804</c:v>
                </c:pt>
                <c:pt idx="4880">
                  <c:v>15.3745613098144</c:v>
                </c:pt>
                <c:pt idx="4881">
                  <c:v>15.8057355880737</c:v>
                </c:pt>
                <c:pt idx="4882">
                  <c:v>0.54935669898986805</c:v>
                </c:pt>
                <c:pt idx="4883">
                  <c:v>1.69546723365783</c:v>
                </c:pt>
                <c:pt idx="4884">
                  <c:v>11.492260932922299</c:v>
                </c:pt>
                <c:pt idx="4885">
                  <c:v>6.7760081291198704</c:v>
                </c:pt>
                <c:pt idx="4886">
                  <c:v>12.0539016723632</c:v>
                </c:pt>
                <c:pt idx="4887">
                  <c:v>1.4838116168975799</c:v>
                </c:pt>
                <c:pt idx="4888">
                  <c:v>8.7425966262817294</c:v>
                </c:pt>
                <c:pt idx="4889">
                  <c:v>23.5585002899169</c:v>
                </c:pt>
                <c:pt idx="4890">
                  <c:v>8.1288518905639595</c:v>
                </c:pt>
                <c:pt idx="4891">
                  <c:v>12.834851264953601</c:v>
                </c:pt>
                <c:pt idx="4892">
                  <c:v>12.942398071289</c:v>
                </c:pt>
                <c:pt idx="4893">
                  <c:v>5.5216426849365199</c:v>
                </c:pt>
                <c:pt idx="4894">
                  <c:v>6.7300672531127903</c:v>
                </c:pt>
                <c:pt idx="4895">
                  <c:v>2.1047840118408199</c:v>
                </c:pt>
                <c:pt idx="4896">
                  <c:v>1.51411139965057</c:v>
                </c:pt>
                <c:pt idx="4897">
                  <c:v>5.0244722366332999</c:v>
                </c:pt>
                <c:pt idx="4898">
                  <c:v>2.60100197792053</c:v>
                </c:pt>
                <c:pt idx="4899">
                  <c:v>6.7389097213745099</c:v>
                </c:pt>
                <c:pt idx="4900">
                  <c:v>2.60100197792053</c:v>
                </c:pt>
                <c:pt idx="4901">
                  <c:v>10.5989017486572</c:v>
                </c:pt>
                <c:pt idx="4902">
                  <c:v>13.200669288635201</c:v>
                </c:pt>
                <c:pt idx="4903">
                  <c:v>8.3261976242065394</c:v>
                </c:pt>
                <c:pt idx="4904">
                  <c:v>12.4561462402343</c:v>
                </c:pt>
                <c:pt idx="4905">
                  <c:v>17.119029998779201</c:v>
                </c:pt>
                <c:pt idx="4906">
                  <c:v>1.51411139965057</c:v>
                </c:pt>
                <c:pt idx="4907">
                  <c:v>8.6781301498412997</c:v>
                </c:pt>
                <c:pt idx="4908">
                  <c:v>1.7543245553970299</c:v>
                </c:pt>
                <c:pt idx="4909">
                  <c:v>7.72232961654663</c:v>
                </c:pt>
                <c:pt idx="4910">
                  <c:v>0.80832719802856401</c:v>
                </c:pt>
                <c:pt idx="4911">
                  <c:v>1.92660820484161</c:v>
                </c:pt>
                <c:pt idx="4912">
                  <c:v>2.3665013313293399</c:v>
                </c:pt>
                <c:pt idx="4913">
                  <c:v>5.9023165702819798</c:v>
                </c:pt>
                <c:pt idx="4914">
                  <c:v>6.1645545959472603</c:v>
                </c:pt>
                <c:pt idx="4915">
                  <c:v>3.9733371734619101</c:v>
                </c:pt>
                <c:pt idx="4916">
                  <c:v>6.7249627113342196</c:v>
                </c:pt>
                <c:pt idx="4917">
                  <c:v>5.47619199752807</c:v>
                </c:pt>
                <c:pt idx="4918">
                  <c:v>1.6147186756134</c:v>
                </c:pt>
                <c:pt idx="4919">
                  <c:v>4.8992104530334402</c:v>
                </c:pt>
                <c:pt idx="4920">
                  <c:v>2.5083339214324898</c:v>
                </c:pt>
                <c:pt idx="4921">
                  <c:v>0.98336219787597601</c:v>
                </c:pt>
                <c:pt idx="4922">
                  <c:v>10.042005538940399</c:v>
                </c:pt>
                <c:pt idx="4923">
                  <c:v>9.0119810104370099</c:v>
                </c:pt>
                <c:pt idx="4924">
                  <c:v>2.1861424446105899</c:v>
                </c:pt>
                <c:pt idx="4925">
                  <c:v>9.0119810104370099</c:v>
                </c:pt>
                <c:pt idx="4926">
                  <c:v>3.9600415229797301</c:v>
                </c:pt>
                <c:pt idx="4927">
                  <c:v>1.5387045145034699</c:v>
                </c:pt>
                <c:pt idx="4928">
                  <c:v>1.4712615013122501</c:v>
                </c:pt>
                <c:pt idx="4929">
                  <c:v>9.5939245223999006</c:v>
                </c:pt>
                <c:pt idx="4930">
                  <c:v>11.837196350097599</c:v>
                </c:pt>
                <c:pt idx="4931">
                  <c:v>0.98336219787597601</c:v>
                </c:pt>
                <c:pt idx="4932">
                  <c:v>2.9685275554656898</c:v>
                </c:pt>
                <c:pt idx="4933">
                  <c:v>11.0935525894165</c:v>
                </c:pt>
                <c:pt idx="4934">
                  <c:v>13.0458936691284</c:v>
                </c:pt>
                <c:pt idx="4935">
                  <c:v>7.6437911987304599</c:v>
                </c:pt>
                <c:pt idx="4936">
                  <c:v>1.8298475742339999</c:v>
                </c:pt>
                <c:pt idx="4937">
                  <c:v>10.277828216552701</c:v>
                </c:pt>
                <c:pt idx="4938">
                  <c:v>13.4630136489868</c:v>
                </c:pt>
                <c:pt idx="4939">
                  <c:v>7.1493563652038503</c:v>
                </c:pt>
                <c:pt idx="4940">
                  <c:v>12.80136013031</c:v>
                </c:pt>
                <c:pt idx="4941">
                  <c:v>7.6729397773742596</c:v>
                </c:pt>
                <c:pt idx="4942">
                  <c:v>4.6074752807617099</c:v>
                </c:pt>
                <c:pt idx="4943">
                  <c:v>10.776982307434</c:v>
                </c:pt>
                <c:pt idx="4944">
                  <c:v>1.1170525550842201</c:v>
                </c:pt>
                <c:pt idx="4945">
                  <c:v>2.8352525234222399</c:v>
                </c:pt>
                <c:pt idx="4946">
                  <c:v>3.4848053455352699</c:v>
                </c:pt>
                <c:pt idx="4947">
                  <c:v>11.9761943817138</c:v>
                </c:pt>
                <c:pt idx="4948">
                  <c:v>7.6823167800903303</c:v>
                </c:pt>
                <c:pt idx="4949">
                  <c:v>11.9761943817138</c:v>
                </c:pt>
                <c:pt idx="4950">
                  <c:v>1.6942232847213701</c:v>
                </c:pt>
                <c:pt idx="4951">
                  <c:v>1.02292597293853</c:v>
                </c:pt>
                <c:pt idx="4952">
                  <c:v>10.0129737854003</c:v>
                </c:pt>
                <c:pt idx="4953">
                  <c:v>8.0268411636352504</c:v>
                </c:pt>
                <c:pt idx="4954">
                  <c:v>15.4551382064819</c:v>
                </c:pt>
                <c:pt idx="4955">
                  <c:v>2.8352525234222399</c:v>
                </c:pt>
                <c:pt idx="4956">
                  <c:v>2.7750372886657702</c:v>
                </c:pt>
                <c:pt idx="4957">
                  <c:v>11.9051666259765</c:v>
                </c:pt>
                <c:pt idx="4958">
                  <c:v>13.1830434799194</c:v>
                </c:pt>
                <c:pt idx="4959">
                  <c:v>9.8312187194824201</c:v>
                </c:pt>
                <c:pt idx="4960">
                  <c:v>1.9552580118179299</c:v>
                </c:pt>
                <c:pt idx="4961">
                  <c:v>6.3964381217956499</c:v>
                </c:pt>
                <c:pt idx="4962">
                  <c:v>6.0719094276428196</c:v>
                </c:pt>
                <c:pt idx="4963">
                  <c:v>7.51175689697265</c:v>
                </c:pt>
                <c:pt idx="4964">
                  <c:v>12.274450302124</c:v>
                </c:pt>
                <c:pt idx="4965">
                  <c:v>12.2030382156372</c:v>
                </c:pt>
                <c:pt idx="4966">
                  <c:v>6.38765048980712</c:v>
                </c:pt>
                <c:pt idx="4967">
                  <c:v>11.1045570373535</c:v>
                </c:pt>
                <c:pt idx="4968">
                  <c:v>1.4459315538406301</c:v>
                </c:pt>
                <c:pt idx="4969">
                  <c:v>2.1382908821105899</c:v>
                </c:pt>
                <c:pt idx="4970">
                  <c:v>2.1978893280029199</c:v>
                </c:pt>
                <c:pt idx="4971">
                  <c:v>12.252972602844199</c:v>
                </c:pt>
                <c:pt idx="4972">
                  <c:v>7.2888016700744602</c:v>
                </c:pt>
                <c:pt idx="4973">
                  <c:v>12.252972602844199</c:v>
                </c:pt>
                <c:pt idx="4974">
                  <c:v>13.0286846160888</c:v>
                </c:pt>
                <c:pt idx="4975">
                  <c:v>6.1058049201965297</c:v>
                </c:pt>
                <c:pt idx="4976">
                  <c:v>1.4096426963806099</c:v>
                </c:pt>
                <c:pt idx="4977">
                  <c:v>12.7893075942993</c:v>
                </c:pt>
                <c:pt idx="4978">
                  <c:v>15.129076957702599</c:v>
                </c:pt>
                <c:pt idx="4979">
                  <c:v>2.1382908821105899</c:v>
                </c:pt>
                <c:pt idx="4980">
                  <c:v>10.3660316467285</c:v>
                </c:pt>
                <c:pt idx="4981">
                  <c:v>11.2448673248291</c:v>
                </c:pt>
                <c:pt idx="4982">
                  <c:v>4.2764339447021396</c:v>
                </c:pt>
                <c:pt idx="4983">
                  <c:v>10.920248985290501</c:v>
                </c:pt>
                <c:pt idx="4984">
                  <c:v>0.66166418790817205</c:v>
                </c:pt>
                <c:pt idx="4985">
                  <c:v>5.4845418930053702</c:v>
                </c:pt>
                <c:pt idx="4986">
                  <c:v>4.3826313018798801</c:v>
                </c:pt>
                <c:pt idx="4987">
                  <c:v>4.06768798828125</c:v>
                </c:pt>
                <c:pt idx="4988">
                  <c:v>10.697964668273899</c:v>
                </c:pt>
                <c:pt idx="4989">
                  <c:v>1.54419553279876</c:v>
                </c:pt>
                <c:pt idx="4990">
                  <c:v>4.2675118446350098</c:v>
                </c:pt>
                <c:pt idx="4991">
                  <c:v>7.2871298789978001</c:v>
                </c:pt>
                <c:pt idx="4992">
                  <c:v>2.2687902450561501</c:v>
                </c:pt>
                <c:pt idx="4993">
                  <c:v>1.6206148862838701</c:v>
                </c:pt>
                <c:pt idx="4994">
                  <c:v>6.87066555023193</c:v>
                </c:pt>
                <c:pt idx="4995">
                  <c:v>11.468136787414499</c:v>
                </c:pt>
                <c:pt idx="4996">
                  <c:v>4.6830315589904696</c:v>
                </c:pt>
                <c:pt idx="4997">
                  <c:v>11.468136787414499</c:v>
                </c:pt>
                <c:pt idx="4998">
                  <c:v>9.1685419082641602</c:v>
                </c:pt>
                <c:pt idx="4999">
                  <c:v>2.7605099678039502</c:v>
                </c:pt>
                <c:pt idx="5000">
                  <c:v>7.9027223587036097</c:v>
                </c:pt>
                <c:pt idx="5001">
                  <c:v>8.9886522293090803</c:v>
                </c:pt>
                <c:pt idx="5002">
                  <c:v>11.157041549682599</c:v>
                </c:pt>
                <c:pt idx="5003">
                  <c:v>1.6206148862838701</c:v>
                </c:pt>
                <c:pt idx="5004">
                  <c:v>5.4278178215026802</c:v>
                </c:pt>
                <c:pt idx="5005">
                  <c:v>3.4846057891845699</c:v>
                </c:pt>
                <c:pt idx="5006">
                  <c:v>6.9474134445190403</c:v>
                </c:pt>
                <c:pt idx="5007">
                  <c:v>9.9244298934936506</c:v>
                </c:pt>
                <c:pt idx="5008">
                  <c:v>3.3789308071136399</c:v>
                </c:pt>
                <c:pt idx="5009">
                  <c:v>5.7144889831542898</c:v>
                </c:pt>
                <c:pt idx="5010">
                  <c:v>34.0181465148925</c:v>
                </c:pt>
                <c:pt idx="5011">
                  <c:v>3.00027227401733</c:v>
                </c:pt>
                <c:pt idx="5012">
                  <c:v>12.3332357406616</c:v>
                </c:pt>
                <c:pt idx="5013">
                  <c:v>12.507227897644</c:v>
                </c:pt>
                <c:pt idx="5014">
                  <c:v>3.95058870315551</c:v>
                </c:pt>
                <c:pt idx="5015">
                  <c:v>6.0625791549682599</c:v>
                </c:pt>
                <c:pt idx="5016">
                  <c:v>3.92839431762695</c:v>
                </c:pt>
                <c:pt idx="5017">
                  <c:v>3.4395499229431099</c:v>
                </c:pt>
                <c:pt idx="5018">
                  <c:v>7.49751424789428</c:v>
                </c:pt>
                <c:pt idx="5019">
                  <c:v>8.0575275421142507</c:v>
                </c:pt>
                <c:pt idx="5020">
                  <c:v>5.4358158111572203</c:v>
                </c:pt>
                <c:pt idx="5021">
                  <c:v>8.0575275421142507</c:v>
                </c:pt>
                <c:pt idx="5022">
                  <c:v>12.201345443725501</c:v>
                </c:pt>
                <c:pt idx="5023">
                  <c:v>6.31262111663818</c:v>
                </c:pt>
                <c:pt idx="5024">
                  <c:v>3.3121352195739702</c:v>
                </c:pt>
                <c:pt idx="5025">
                  <c:v>12.603659629821699</c:v>
                </c:pt>
                <c:pt idx="5026">
                  <c:v>10.9868202209472</c:v>
                </c:pt>
                <c:pt idx="5027">
                  <c:v>3.4395499229431099</c:v>
                </c:pt>
                <c:pt idx="5028">
                  <c:v>8.8366584777831996</c:v>
                </c:pt>
                <c:pt idx="5029">
                  <c:v>5.7874612808227504</c:v>
                </c:pt>
                <c:pt idx="5030">
                  <c:v>10.5497894287109</c:v>
                </c:pt>
                <c:pt idx="5031">
                  <c:v>6.4683365821838299</c:v>
                </c:pt>
                <c:pt idx="5032">
                  <c:v>4.5614361763000399</c:v>
                </c:pt>
                <c:pt idx="5033">
                  <c:v>0.99012112617492598</c:v>
                </c:pt>
                <c:pt idx="5034">
                  <c:v>8.5698337554931605</c:v>
                </c:pt>
                <c:pt idx="5035">
                  <c:v>8.8811130523681605</c:v>
                </c:pt>
                <c:pt idx="5036">
                  <c:v>3.0221583843231201</c:v>
                </c:pt>
                <c:pt idx="5037">
                  <c:v>12.608716011047299</c:v>
                </c:pt>
                <c:pt idx="5038">
                  <c:v>5.7385954856872496</c:v>
                </c:pt>
                <c:pt idx="5039">
                  <c:v>7.9937400817870996</c:v>
                </c:pt>
                <c:pt idx="5040">
                  <c:v>8.7543563842773402</c:v>
                </c:pt>
                <c:pt idx="5041">
                  <c:v>6.4170055389404297</c:v>
                </c:pt>
                <c:pt idx="5042">
                  <c:v>6.3774528503417898</c:v>
                </c:pt>
                <c:pt idx="5043">
                  <c:v>9.4252529144287092</c:v>
                </c:pt>
                <c:pt idx="5044">
                  <c:v>9.6739788055419904</c:v>
                </c:pt>
                <c:pt idx="5045">
                  <c:v>7.0273165702819798</c:v>
                </c:pt>
                <c:pt idx="5046">
                  <c:v>9.6739788055419904</c:v>
                </c:pt>
                <c:pt idx="5047">
                  <c:v>5.0451183319091797</c:v>
                </c:pt>
                <c:pt idx="5048">
                  <c:v>1.3655366897582999</c:v>
                </c:pt>
                <c:pt idx="5049">
                  <c:v>6.0654792785644496</c:v>
                </c:pt>
                <c:pt idx="5050">
                  <c:v>12.2197704315185</c:v>
                </c:pt>
                <c:pt idx="5051">
                  <c:v>13.199902534484799</c:v>
                </c:pt>
                <c:pt idx="5052">
                  <c:v>6.3774528503417898</c:v>
                </c:pt>
                <c:pt idx="5053">
                  <c:v>9.2659921646118093</c:v>
                </c:pt>
                <c:pt idx="5054">
                  <c:v>7.8049359321594203</c:v>
                </c:pt>
                <c:pt idx="5055">
                  <c:v>10.458021163940399</c:v>
                </c:pt>
                <c:pt idx="5056">
                  <c:v>3.7877902984619101</c:v>
                </c:pt>
                <c:pt idx="5057">
                  <c:v>7.6430468559265101</c:v>
                </c:pt>
                <c:pt idx="5058">
                  <c:v>1.2677422761917101</c:v>
                </c:pt>
                <c:pt idx="5059">
                  <c:v>8.0798654556274396</c:v>
                </c:pt>
                <c:pt idx="5060">
                  <c:v>7.1945390701293901</c:v>
                </c:pt>
                <c:pt idx="5061">
                  <c:v>2.8591635227203298</c:v>
                </c:pt>
                <c:pt idx="5062">
                  <c:v>40.910282135009702</c:v>
                </c:pt>
                <c:pt idx="5063">
                  <c:v>4.7328824996948198</c:v>
                </c:pt>
                <c:pt idx="5064">
                  <c:v>6.5290098190307599</c:v>
                </c:pt>
                <c:pt idx="5065">
                  <c:v>7.90704298019409</c:v>
                </c:pt>
                <c:pt idx="5066">
                  <c:v>6.6284728050231898</c:v>
                </c:pt>
                <c:pt idx="5067">
                  <c:v>5.9866242408752397</c:v>
                </c:pt>
                <c:pt idx="5068">
                  <c:v>6.97777843475341</c:v>
                </c:pt>
                <c:pt idx="5069">
                  <c:v>0.60127627849578802</c:v>
                </c:pt>
                <c:pt idx="5070">
                  <c:v>6.8026967048645002</c:v>
                </c:pt>
                <c:pt idx="5071">
                  <c:v>0.60127627849578802</c:v>
                </c:pt>
                <c:pt idx="5072">
                  <c:v>5.1621923446655202</c:v>
                </c:pt>
                <c:pt idx="5073">
                  <c:v>4.7328824996948198</c:v>
                </c:pt>
                <c:pt idx="5074">
                  <c:v>6.9027795791625897</c:v>
                </c:pt>
                <c:pt idx="5075">
                  <c:v>10.3505601882934</c:v>
                </c:pt>
                <c:pt idx="5076">
                  <c:v>12.715725898742599</c:v>
                </c:pt>
                <c:pt idx="5077">
                  <c:v>5.9866242408752397</c:v>
                </c:pt>
                <c:pt idx="5078">
                  <c:v>8.2927103042602504</c:v>
                </c:pt>
                <c:pt idx="5079">
                  <c:v>5.1490321159362704</c:v>
                </c:pt>
                <c:pt idx="5080">
                  <c:v>6.8357248306274396</c:v>
                </c:pt>
                <c:pt idx="5081">
                  <c:v>2.23731064796447</c:v>
                </c:pt>
                <c:pt idx="5082">
                  <c:v>3.8768754005432098</c:v>
                </c:pt>
                <c:pt idx="5083">
                  <c:v>7.0110497474670401</c:v>
                </c:pt>
                <c:pt idx="5084">
                  <c:v>7.7442612648010201</c:v>
                </c:pt>
                <c:pt idx="5085">
                  <c:v>4.1959705352783203</c:v>
                </c:pt>
                <c:pt idx="5086">
                  <c:v>2.16111063957214</c:v>
                </c:pt>
                <c:pt idx="5087">
                  <c:v>5.0122389793395996</c:v>
                </c:pt>
                <c:pt idx="5088">
                  <c:v>6.2415847778320304</c:v>
                </c:pt>
                <c:pt idx="5089">
                  <c:v>2.2820794582366899</c:v>
                </c:pt>
                <c:pt idx="5090">
                  <c:v>2.8102133274078298</c:v>
                </c:pt>
                <c:pt idx="5091">
                  <c:v>7.0173010826110804</c:v>
                </c:pt>
                <c:pt idx="5092">
                  <c:v>1.97139632701873</c:v>
                </c:pt>
                <c:pt idx="5093">
                  <c:v>1.7086092233657799</c:v>
                </c:pt>
                <c:pt idx="5094">
                  <c:v>7.0797219276428196</c:v>
                </c:pt>
                <c:pt idx="5095">
                  <c:v>7.5620813369750897</c:v>
                </c:pt>
                <c:pt idx="5096">
                  <c:v>1.6471321582794101</c:v>
                </c:pt>
                <c:pt idx="5097">
                  <c:v>0.93146073818206698</c:v>
                </c:pt>
                <c:pt idx="5098">
                  <c:v>2.2820794582366899</c:v>
                </c:pt>
                <c:pt idx="5099">
                  <c:v>1.4465638399124101</c:v>
                </c:pt>
                <c:pt idx="5100">
                  <c:v>2.16111063957214</c:v>
                </c:pt>
                <c:pt idx="5101">
                  <c:v>26.411338806152301</c:v>
                </c:pt>
                <c:pt idx="5102">
                  <c:v>5.3630681037902797</c:v>
                </c:pt>
                <c:pt idx="5103">
                  <c:v>1.7086092233657799</c:v>
                </c:pt>
                <c:pt idx="5104">
                  <c:v>7.70334672927856</c:v>
                </c:pt>
                <c:pt idx="5105">
                  <c:v>5.7532978057861301</c:v>
                </c:pt>
                <c:pt idx="5106">
                  <c:v>4.4805588722229004</c:v>
                </c:pt>
                <c:pt idx="5107">
                  <c:v>8.467041015625</c:v>
                </c:pt>
                <c:pt idx="5108">
                  <c:v>2.50937795639038</c:v>
                </c:pt>
                <c:pt idx="5109">
                  <c:v>8.1383008956909109</c:v>
                </c:pt>
                <c:pt idx="5110">
                  <c:v>1.1978833675384499</c:v>
                </c:pt>
                <c:pt idx="5111">
                  <c:v>3.6858174800872798</c:v>
                </c:pt>
                <c:pt idx="5112">
                  <c:v>7.6707668304443297</c:v>
                </c:pt>
                <c:pt idx="5113">
                  <c:v>8.0113868713378906</c:v>
                </c:pt>
                <c:pt idx="5114">
                  <c:v>2.0263137817382799</c:v>
                </c:pt>
                <c:pt idx="5115">
                  <c:v>1.2096419334411599</c:v>
                </c:pt>
                <c:pt idx="5116">
                  <c:v>6.5971374511718697</c:v>
                </c:pt>
                <c:pt idx="5117">
                  <c:v>2.4004261493682799</c:v>
                </c:pt>
                <c:pt idx="5118">
                  <c:v>1.0789437294006301</c:v>
                </c:pt>
                <c:pt idx="5119">
                  <c:v>6.8607797622680602</c:v>
                </c:pt>
                <c:pt idx="5120">
                  <c:v>7.2857089042663503</c:v>
                </c:pt>
                <c:pt idx="5121">
                  <c:v>7.5890316963195801</c:v>
                </c:pt>
                <c:pt idx="5122">
                  <c:v>8.1052904129028303</c:v>
                </c:pt>
                <c:pt idx="5123">
                  <c:v>1.2444092035293499</c:v>
                </c:pt>
                <c:pt idx="5124">
                  <c:v>1.2096419334411599</c:v>
                </c:pt>
                <c:pt idx="5125">
                  <c:v>8.8032159805297798</c:v>
                </c:pt>
                <c:pt idx="5126">
                  <c:v>7.6707668304443297</c:v>
                </c:pt>
                <c:pt idx="5127">
                  <c:v>26.141939163208001</c:v>
                </c:pt>
                <c:pt idx="5128">
                  <c:v>8.4268093109130806</c:v>
                </c:pt>
                <c:pt idx="5129">
                  <c:v>6.8607797622680602</c:v>
                </c:pt>
                <c:pt idx="5130">
                  <c:v>4.5569071769714302</c:v>
                </c:pt>
                <c:pt idx="5131">
                  <c:v>6.8456392288207999</c:v>
                </c:pt>
                <c:pt idx="5132">
                  <c:v>8.1942167282104492</c:v>
                </c:pt>
                <c:pt idx="5133">
                  <c:v>2.0419113636016801</c:v>
                </c:pt>
                <c:pt idx="5134">
                  <c:v>1.8572850227355899</c:v>
                </c:pt>
                <c:pt idx="5135">
                  <c:v>28.640523910522401</c:v>
                </c:pt>
                <c:pt idx="5136">
                  <c:v>6.0020442008972097</c:v>
                </c:pt>
                <c:pt idx="5137">
                  <c:v>6.5670924186706499</c:v>
                </c:pt>
                <c:pt idx="5138">
                  <c:v>4.8125987052917401</c:v>
                </c:pt>
                <c:pt idx="5139">
                  <c:v>7.7521662712097097</c:v>
                </c:pt>
                <c:pt idx="5140">
                  <c:v>6.9965238571166903</c:v>
                </c:pt>
                <c:pt idx="5141">
                  <c:v>2.6647758483886701</c:v>
                </c:pt>
                <c:pt idx="5142">
                  <c:v>9.5273857116699201</c:v>
                </c:pt>
                <c:pt idx="5143">
                  <c:v>1.64369845390319</c:v>
                </c:pt>
                <c:pt idx="5144">
                  <c:v>1.22806525230407</c:v>
                </c:pt>
                <c:pt idx="5145">
                  <c:v>5.6089773178100497</c:v>
                </c:pt>
                <c:pt idx="5146">
                  <c:v>1.98843216896057</c:v>
                </c:pt>
                <c:pt idx="5147">
                  <c:v>4.3882336616516104</c:v>
                </c:pt>
                <c:pt idx="5148">
                  <c:v>5.84797811508178</c:v>
                </c:pt>
                <c:pt idx="5149">
                  <c:v>1.75224614143371</c:v>
                </c:pt>
                <c:pt idx="5150">
                  <c:v>4.8125987052917401</c:v>
                </c:pt>
                <c:pt idx="5151">
                  <c:v>30.2757663726806</c:v>
                </c:pt>
                <c:pt idx="5152">
                  <c:v>7.58546543121337</c:v>
                </c:pt>
                <c:pt idx="5153">
                  <c:v>1.22806525230407</c:v>
                </c:pt>
                <c:pt idx="5154">
                  <c:v>4.5774445533752397</c:v>
                </c:pt>
                <c:pt idx="5155">
                  <c:v>8.0708675384521396</c:v>
                </c:pt>
                <c:pt idx="5156">
                  <c:v>4.5892372131347603</c:v>
                </c:pt>
                <c:pt idx="5157">
                  <c:v>6.1496467590331996</c:v>
                </c:pt>
                <c:pt idx="5158">
                  <c:v>6.2046127319335902</c:v>
                </c:pt>
                <c:pt idx="5159">
                  <c:v>3.7946517467498699</c:v>
                </c:pt>
                <c:pt idx="5160">
                  <c:v>6.3172001838684002</c:v>
                </c:pt>
                <c:pt idx="5161">
                  <c:v>5.3893146514892498</c:v>
                </c:pt>
                <c:pt idx="5162">
                  <c:v>10.3997249603271</c:v>
                </c:pt>
                <c:pt idx="5163">
                  <c:v>7.9855580329895002</c:v>
                </c:pt>
                <c:pt idx="5164">
                  <c:v>5.4635243415832502</c:v>
                </c:pt>
                <c:pt idx="5165">
                  <c:v>4.5890474319457999</c:v>
                </c:pt>
                <c:pt idx="5166">
                  <c:v>3.26777863502502</c:v>
                </c:pt>
                <c:pt idx="5167">
                  <c:v>4.2200369834899902</c:v>
                </c:pt>
                <c:pt idx="5168">
                  <c:v>6.1153292655944798</c:v>
                </c:pt>
                <c:pt idx="5169">
                  <c:v>4.2630577087402299</c:v>
                </c:pt>
                <c:pt idx="5170">
                  <c:v>3.98612260818481</c:v>
                </c:pt>
                <c:pt idx="5171">
                  <c:v>5.2713103294372496</c:v>
                </c:pt>
                <c:pt idx="5172">
                  <c:v>6.2027616500854403</c:v>
                </c:pt>
                <c:pt idx="5173">
                  <c:v>5.4635243415832502</c:v>
                </c:pt>
                <c:pt idx="5174">
                  <c:v>5.9063968658447203</c:v>
                </c:pt>
                <c:pt idx="5175">
                  <c:v>5.3893146514892498</c:v>
                </c:pt>
                <c:pt idx="5176">
                  <c:v>29.223026275634702</c:v>
                </c:pt>
                <c:pt idx="5177">
                  <c:v>5.5932526588439897</c:v>
                </c:pt>
                <c:pt idx="5178">
                  <c:v>6.1153292655944798</c:v>
                </c:pt>
                <c:pt idx="5179">
                  <c:v>6.1744084358215297</c:v>
                </c:pt>
                <c:pt idx="5180">
                  <c:v>7.5098228454589799</c:v>
                </c:pt>
                <c:pt idx="5181">
                  <c:v>5.7566781044006303</c:v>
                </c:pt>
                <c:pt idx="5182">
                  <c:v>7.88109874725341</c:v>
                </c:pt>
                <c:pt idx="5183">
                  <c:v>0.671697556972503</c:v>
                </c:pt>
                <c:pt idx="5184">
                  <c:v>10.406265258789</c:v>
                </c:pt>
                <c:pt idx="5185">
                  <c:v>7.5659685134887598</c:v>
                </c:pt>
                <c:pt idx="5186">
                  <c:v>8.4718770980834908</c:v>
                </c:pt>
                <c:pt idx="5187">
                  <c:v>32.952732086181598</c:v>
                </c:pt>
                <c:pt idx="5188">
                  <c:v>6.7843856811523402</c:v>
                </c:pt>
                <c:pt idx="5189">
                  <c:v>8.9434137344360298</c:v>
                </c:pt>
                <c:pt idx="5190">
                  <c:v>7.3135194778442303</c:v>
                </c:pt>
                <c:pt idx="5191">
                  <c:v>8.3859958648681605</c:v>
                </c:pt>
                <c:pt idx="5192">
                  <c:v>23.6085109710693</c:v>
                </c:pt>
                <c:pt idx="5193">
                  <c:v>0.31854057312011702</c:v>
                </c:pt>
                <c:pt idx="5194">
                  <c:v>0.62668752670287997</c:v>
                </c:pt>
                <c:pt idx="5195">
                  <c:v>6.6641325950622496</c:v>
                </c:pt>
                <c:pt idx="5196">
                  <c:v>9.3439388275146396</c:v>
                </c:pt>
                <c:pt idx="5197">
                  <c:v>7.4157290458679199</c:v>
                </c:pt>
                <c:pt idx="5198">
                  <c:v>0.31854057312011702</c:v>
                </c:pt>
                <c:pt idx="5199">
                  <c:v>7.3135194778442303</c:v>
                </c:pt>
                <c:pt idx="5200">
                  <c:v>5.6400222778320304</c:v>
                </c:pt>
                <c:pt idx="5201">
                  <c:v>32.952732086181598</c:v>
                </c:pt>
                <c:pt idx="5202">
                  <c:v>35.353363037109297</c:v>
                </c:pt>
                <c:pt idx="5203">
                  <c:v>8.9819583892822195</c:v>
                </c:pt>
                <c:pt idx="5204">
                  <c:v>0.62668752670287997</c:v>
                </c:pt>
                <c:pt idx="5205">
                  <c:v>5.1269278526306099</c:v>
                </c:pt>
                <c:pt idx="5206">
                  <c:v>6.2805137634277299</c:v>
                </c:pt>
                <c:pt idx="5207">
                  <c:v>7.0707840919494602</c:v>
                </c:pt>
                <c:pt idx="5208">
                  <c:v>5.1903781890869096</c:v>
                </c:pt>
                <c:pt idx="5209">
                  <c:v>0.361014664173126</c:v>
                </c:pt>
                <c:pt idx="5210">
                  <c:v>2.5823802947997998</c:v>
                </c:pt>
                <c:pt idx="5211">
                  <c:v>5.7143974304199201</c:v>
                </c:pt>
                <c:pt idx="5212">
                  <c:v>5.22065925598144</c:v>
                </c:pt>
                <c:pt idx="5213">
                  <c:v>26.385288238525298</c:v>
                </c:pt>
                <c:pt idx="5214">
                  <c:v>6.2443699836730904</c:v>
                </c:pt>
                <c:pt idx="5215">
                  <c:v>2.4521217346191402</c:v>
                </c:pt>
                <c:pt idx="5216">
                  <c:v>4.8259868621826101</c:v>
                </c:pt>
                <c:pt idx="5217">
                  <c:v>6.5119323730468697</c:v>
                </c:pt>
                <c:pt idx="5218">
                  <c:v>7.6684031486511204</c:v>
                </c:pt>
                <c:pt idx="5219">
                  <c:v>0.20533114671707101</c:v>
                </c:pt>
                <c:pt idx="5220">
                  <c:v>0.20539334416389399</c:v>
                </c:pt>
                <c:pt idx="5221">
                  <c:v>1.16211938858032</c:v>
                </c:pt>
                <c:pt idx="5222">
                  <c:v>5.8097457885742099</c:v>
                </c:pt>
                <c:pt idx="5223">
                  <c:v>5.1676993370056099</c:v>
                </c:pt>
                <c:pt idx="5224">
                  <c:v>0.20533114671707101</c:v>
                </c:pt>
                <c:pt idx="5225">
                  <c:v>4.8259868621826101</c:v>
                </c:pt>
                <c:pt idx="5226">
                  <c:v>9.4011917114257795</c:v>
                </c:pt>
                <c:pt idx="5227">
                  <c:v>26.385288238525298</c:v>
                </c:pt>
                <c:pt idx="5228">
                  <c:v>27.451265335083001</c:v>
                </c:pt>
                <c:pt idx="5229">
                  <c:v>8.8824663162231392</c:v>
                </c:pt>
                <c:pt idx="5230">
                  <c:v>0.20539334416389399</c:v>
                </c:pt>
                <c:pt idx="5231">
                  <c:v>3.8943197727203298</c:v>
                </c:pt>
                <c:pt idx="5232">
                  <c:v>3.0684971809387198</c:v>
                </c:pt>
                <c:pt idx="5233">
                  <c:v>2.3651132583618102</c:v>
                </c:pt>
                <c:pt idx="5234">
                  <c:v>3.79331254959106</c:v>
                </c:pt>
                <c:pt idx="5235">
                  <c:v>27.274166107177699</c:v>
                </c:pt>
                <c:pt idx="5236">
                  <c:v>2.9601409435272199</c:v>
                </c:pt>
                <c:pt idx="5237">
                  <c:v>4.2754454612731898</c:v>
                </c:pt>
                <c:pt idx="5238">
                  <c:v>3.28633689880371</c:v>
                </c:pt>
                <c:pt idx="5239">
                  <c:v>5.9907870292663503</c:v>
                </c:pt>
                <c:pt idx="5240">
                  <c:v>18.076890945434499</c:v>
                </c:pt>
                <c:pt idx="5241">
                  <c:v>1.1391007900237999</c:v>
                </c:pt>
                <c:pt idx="5242">
                  <c:v>4.6837201118469203</c:v>
                </c:pt>
                <c:pt idx="5243">
                  <c:v>3.0520312786102202</c:v>
                </c:pt>
                <c:pt idx="5244">
                  <c:v>0.20163156092166901</c:v>
                </c:pt>
                <c:pt idx="5245">
                  <c:v>0.20147748291492401</c:v>
                </c:pt>
                <c:pt idx="5246">
                  <c:v>3.0442221164703298</c:v>
                </c:pt>
                <c:pt idx="5247">
                  <c:v>9.1706724166870099</c:v>
                </c:pt>
                <c:pt idx="5248">
                  <c:v>7.9439964294433496</c:v>
                </c:pt>
                <c:pt idx="5249">
                  <c:v>0.20163156092166901</c:v>
                </c:pt>
                <c:pt idx="5250">
                  <c:v>1.1391007900237999</c:v>
                </c:pt>
                <c:pt idx="5251">
                  <c:v>5.5852208137512198</c:v>
                </c:pt>
                <c:pt idx="5252">
                  <c:v>3.28633689880371</c:v>
                </c:pt>
                <c:pt idx="5253">
                  <c:v>14.510271072387599</c:v>
                </c:pt>
                <c:pt idx="5254">
                  <c:v>17.4961128234863</c:v>
                </c:pt>
                <c:pt idx="5255">
                  <c:v>0.20147748291492401</c:v>
                </c:pt>
                <c:pt idx="5256">
                  <c:v>7.98394680023193</c:v>
                </c:pt>
                <c:pt idx="5257">
                  <c:v>8.3777761459350497</c:v>
                </c:pt>
                <c:pt idx="5258">
                  <c:v>9.8848571777343697</c:v>
                </c:pt>
                <c:pt idx="5259">
                  <c:v>1.54315769672393</c:v>
                </c:pt>
                <c:pt idx="5260">
                  <c:v>1.0083100795745801</c:v>
                </c:pt>
                <c:pt idx="5261">
                  <c:v>24.7127666473388</c:v>
                </c:pt>
                <c:pt idx="5262">
                  <c:v>3.23477959632873</c:v>
                </c:pt>
                <c:pt idx="5263">
                  <c:v>4.4570446014404297</c:v>
                </c:pt>
                <c:pt idx="5264">
                  <c:v>2.79595851898193</c:v>
                </c:pt>
                <c:pt idx="5265">
                  <c:v>4.92742872238159</c:v>
                </c:pt>
                <c:pt idx="5266">
                  <c:v>7.5781893730163503</c:v>
                </c:pt>
                <c:pt idx="5267">
                  <c:v>10.1768941879272</c:v>
                </c:pt>
                <c:pt idx="5268">
                  <c:v>4.6456108093261701</c:v>
                </c:pt>
                <c:pt idx="5269">
                  <c:v>1.59895455837249</c:v>
                </c:pt>
                <c:pt idx="5270">
                  <c:v>1.1291595697402901</c:v>
                </c:pt>
                <c:pt idx="5271">
                  <c:v>0.84779471158981301</c:v>
                </c:pt>
                <c:pt idx="5272">
                  <c:v>8.8580017089843697</c:v>
                </c:pt>
                <c:pt idx="5273">
                  <c:v>3.3072085380554199</c:v>
                </c:pt>
                <c:pt idx="5274">
                  <c:v>7.60961484909057</c:v>
                </c:pt>
                <c:pt idx="5275">
                  <c:v>1.1519483327865601</c:v>
                </c:pt>
                <c:pt idx="5276">
                  <c:v>3.1791732311248699</c:v>
                </c:pt>
                <c:pt idx="5277">
                  <c:v>25.544282913208001</c:v>
                </c:pt>
                <c:pt idx="5278">
                  <c:v>2.79595851898193</c:v>
                </c:pt>
                <c:pt idx="5279">
                  <c:v>24.619239807128899</c:v>
                </c:pt>
                <c:pt idx="5280">
                  <c:v>3.6407485008239702</c:v>
                </c:pt>
                <c:pt idx="5281">
                  <c:v>0.84779471158981301</c:v>
                </c:pt>
                <c:pt idx="5282">
                  <c:v>3.1346330642700102</c:v>
                </c:pt>
                <c:pt idx="5283">
                  <c:v>10.350190162658601</c:v>
                </c:pt>
                <c:pt idx="5284">
                  <c:v>1.6479347944259599</c:v>
                </c:pt>
                <c:pt idx="5285">
                  <c:v>1.4043509960174501</c:v>
                </c:pt>
                <c:pt idx="5286">
                  <c:v>1.63220870494842</c:v>
                </c:pt>
                <c:pt idx="5287">
                  <c:v>33.812999725341797</c:v>
                </c:pt>
                <c:pt idx="5288">
                  <c:v>1.09880411624908</c:v>
                </c:pt>
                <c:pt idx="5289">
                  <c:v>4.9069495201110804</c:v>
                </c:pt>
                <c:pt idx="5290">
                  <c:v>3.48446440696716</c:v>
                </c:pt>
                <c:pt idx="5291">
                  <c:v>4.0793294906616202</c:v>
                </c:pt>
                <c:pt idx="5292">
                  <c:v>8.18110847473144</c:v>
                </c:pt>
                <c:pt idx="5293">
                  <c:v>1.1133239269256501</c:v>
                </c:pt>
                <c:pt idx="5294">
                  <c:v>7.7367596626281703</c:v>
                </c:pt>
                <c:pt idx="5295">
                  <c:v>4.5770950317382804</c:v>
                </c:pt>
                <c:pt idx="5296">
                  <c:v>4.34606456756591</c:v>
                </c:pt>
                <c:pt idx="5297">
                  <c:v>1.0880274772644001</c:v>
                </c:pt>
                <c:pt idx="5298">
                  <c:v>6.0911278724670401</c:v>
                </c:pt>
                <c:pt idx="5299">
                  <c:v>1.26731073856353</c:v>
                </c:pt>
                <c:pt idx="5300">
                  <c:v>4.03716945648193</c:v>
                </c:pt>
                <c:pt idx="5301">
                  <c:v>1.15403604507446</c:v>
                </c:pt>
                <c:pt idx="5302">
                  <c:v>1.1133239269256501</c:v>
                </c:pt>
                <c:pt idx="5303">
                  <c:v>3.8040320873260498</c:v>
                </c:pt>
                <c:pt idx="5304">
                  <c:v>3.48446440696716</c:v>
                </c:pt>
                <c:pt idx="5305">
                  <c:v>28.205652236938398</c:v>
                </c:pt>
                <c:pt idx="5306">
                  <c:v>6.7740168571472097</c:v>
                </c:pt>
                <c:pt idx="5307">
                  <c:v>1.0880274772644001</c:v>
                </c:pt>
                <c:pt idx="5308">
                  <c:v>3.9116642475128098</c:v>
                </c:pt>
                <c:pt idx="5309">
                  <c:v>6.9949417114257804</c:v>
                </c:pt>
                <c:pt idx="5310">
                  <c:v>4.35864210128784</c:v>
                </c:pt>
                <c:pt idx="5311">
                  <c:v>3.8191750049590998</c:v>
                </c:pt>
                <c:pt idx="5312">
                  <c:v>2.8408544063568102</c:v>
                </c:pt>
                <c:pt idx="5313">
                  <c:v>21.930881500244102</c:v>
                </c:pt>
                <c:pt idx="5314">
                  <c:v>7.1081728935241699</c:v>
                </c:pt>
                <c:pt idx="5315">
                  <c:v>6.5166335105895996</c:v>
                </c:pt>
                <c:pt idx="5316">
                  <c:v>5.2363991737365696</c:v>
                </c:pt>
                <c:pt idx="5317">
                  <c:v>5.8308134078979403</c:v>
                </c:pt>
                <c:pt idx="5318">
                  <c:v>2.3838078975677401</c:v>
                </c:pt>
                <c:pt idx="5319">
                  <c:v>3.5957772731781001</c:v>
                </c:pt>
                <c:pt idx="5320">
                  <c:v>3.0024664402007999</c:v>
                </c:pt>
                <c:pt idx="5321">
                  <c:v>2.4522705078125</c:v>
                </c:pt>
                <c:pt idx="5322">
                  <c:v>0.85944843292236295</c:v>
                </c:pt>
                <c:pt idx="5323">
                  <c:v>5.1434125900268501</c:v>
                </c:pt>
                <c:pt idx="5324">
                  <c:v>6.1719732284545898</c:v>
                </c:pt>
                <c:pt idx="5325">
                  <c:v>2.7320792675018302</c:v>
                </c:pt>
                <c:pt idx="5326">
                  <c:v>1.2542924880981401</c:v>
                </c:pt>
                <c:pt idx="5327">
                  <c:v>5.3387503623962402</c:v>
                </c:pt>
                <c:pt idx="5328">
                  <c:v>5.2363991737365696</c:v>
                </c:pt>
                <c:pt idx="5329">
                  <c:v>27.264791488647401</c:v>
                </c:pt>
                <c:pt idx="5330">
                  <c:v>5.3889832496643004</c:v>
                </c:pt>
                <c:pt idx="5331">
                  <c:v>0.85944843292236295</c:v>
                </c:pt>
                <c:pt idx="5332">
                  <c:v>2.7066626548767001</c:v>
                </c:pt>
                <c:pt idx="5333">
                  <c:v>6.1885724067687899</c:v>
                </c:pt>
                <c:pt idx="5334">
                  <c:v>4.70767974853515</c:v>
                </c:pt>
                <c:pt idx="5335">
                  <c:v>2.526789188385</c:v>
                </c:pt>
                <c:pt idx="5336">
                  <c:v>3.4602296352386399</c:v>
                </c:pt>
                <c:pt idx="5337">
                  <c:v>25.6537151336669</c:v>
                </c:pt>
                <c:pt idx="5338">
                  <c:v>1.7540916204452499</c:v>
                </c:pt>
                <c:pt idx="5339">
                  <c:v>3.9764053821563698</c:v>
                </c:pt>
                <c:pt idx="5340">
                  <c:v>3.1254069805145201</c:v>
                </c:pt>
                <c:pt idx="5341">
                  <c:v>7.4288263320922798</c:v>
                </c:pt>
                <c:pt idx="5342">
                  <c:v>7.2654652595520002</c:v>
                </c:pt>
                <c:pt idx="5343">
                  <c:v>1.59434819221496</c:v>
                </c:pt>
                <c:pt idx="5344">
                  <c:v>3.02794933319091</c:v>
                </c:pt>
                <c:pt idx="5345">
                  <c:v>7.64471340179443</c:v>
                </c:pt>
                <c:pt idx="5346">
                  <c:v>1.9977034330368</c:v>
                </c:pt>
                <c:pt idx="5347">
                  <c:v>7.1884078979492099</c:v>
                </c:pt>
                <c:pt idx="5348">
                  <c:v>7.7724871635437003</c:v>
                </c:pt>
                <c:pt idx="5349">
                  <c:v>3.0468127727508501</c:v>
                </c:pt>
                <c:pt idx="5350">
                  <c:v>2.3701047897338801</c:v>
                </c:pt>
                <c:pt idx="5351">
                  <c:v>2.7324764728546098</c:v>
                </c:pt>
                <c:pt idx="5352">
                  <c:v>1.59434819221496</c:v>
                </c:pt>
                <c:pt idx="5353">
                  <c:v>3.1277387142181299</c:v>
                </c:pt>
                <c:pt idx="5354">
                  <c:v>3.1254069805145201</c:v>
                </c:pt>
                <c:pt idx="5355">
                  <c:v>29.084699630737301</c:v>
                </c:pt>
                <c:pt idx="5356">
                  <c:v>3.2752199172973602</c:v>
                </c:pt>
                <c:pt idx="5357">
                  <c:v>7.1884078979492099</c:v>
                </c:pt>
                <c:pt idx="5358">
                  <c:v>4.8779001235961896</c:v>
                </c:pt>
                <c:pt idx="5359">
                  <c:v>7.211669921875</c:v>
                </c:pt>
                <c:pt idx="5360">
                  <c:v>5.1131134033203098</c:v>
                </c:pt>
                <c:pt idx="5361">
                  <c:v>4.5405893325805602</c:v>
                </c:pt>
                <c:pt idx="5362">
                  <c:v>0.49021553993225098</c:v>
                </c:pt>
                <c:pt idx="5363">
                  <c:v>4.8928699493408203</c:v>
                </c:pt>
                <c:pt idx="5364">
                  <c:v>1.4365650415420499</c:v>
                </c:pt>
                <c:pt idx="5365">
                  <c:v>5.5468287467956499</c:v>
                </c:pt>
                <c:pt idx="5366">
                  <c:v>5.6859984397888104</c:v>
                </c:pt>
                <c:pt idx="5367">
                  <c:v>3.93622374534606</c:v>
                </c:pt>
                <c:pt idx="5368">
                  <c:v>6.6087946891784597</c:v>
                </c:pt>
                <c:pt idx="5369">
                  <c:v>0.60198676586151101</c:v>
                </c:pt>
                <c:pt idx="5370">
                  <c:v>6.22562503814697</c:v>
                </c:pt>
                <c:pt idx="5371">
                  <c:v>6.5308666229248002</c:v>
                </c:pt>
                <c:pt idx="5372">
                  <c:v>2.5314912796020499</c:v>
                </c:pt>
                <c:pt idx="5373">
                  <c:v>0.41111141443252502</c:v>
                </c:pt>
                <c:pt idx="5374">
                  <c:v>5.6404337882995597</c:v>
                </c:pt>
                <c:pt idx="5375">
                  <c:v>6.4009442329406703</c:v>
                </c:pt>
                <c:pt idx="5376">
                  <c:v>4.6747517585754297</c:v>
                </c:pt>
                <c:pt idx="5377">
                  <c:v>4.8290371894836399</c:v>
                </c:pt>
                <c:pt idx="5378">
                  <c:v>0.60198676586151101</c:v>
                </c:pt>
                <c:pt idx="5379">
                  <c:v>4.7751688957214302</c:v>
                </c:pt>
                <c:pt idx="5380">
                  <c:v>5.6859984397888104</c:v>
                </c:pt>
                <c:pt idx="5381">
                  <c:v>28.639192581176701</c:v>
                </c:pt>
                <c:pt idx="5382">
                  <c:v>2.3469147682189901</c:v>
                </c:pt>
                <c:pt idx="5383">
                  <c:v>0.41111141443252502</c:v>
                </c:pt>
                <c:pt idx="5384">
                  <c:v>5.9553356170654297</c:v>
                </c:pt>
                <c:pt idx="5385">
                  <c:v>8.5947475433349592</c:v>
                </c:pt>
                <c:pt idx="5386">
                  <c:v>3.9963059425353999</c:v>
                </c:pt>
                <c:pt idx="5387">
                  <c:v>3.0614781379699698</c:v>
                </c:pt>
                <c:pt idx="5388">
                  <c:v>2.46835136413574</c:v>
                </c:pt>
                <c:pt idx="5389">
                  <c:v>7.7108378410339302</c:v>
                </c:pt>
                <c:pt idx="5390">
                  <c:v>3.0937077999114901</c:v>
                </c:pt>
                <c:pt idx="5391">
                  <c:v>6.8615851402282697</c:v>
                </c:pt>
                <c:pt idx="5392">
                  <c:v>6.7049469947814897</c:v>
                </c:pt>
                <c:pt idx="5393">
                  <c:v>8.5583505630493093</c:v>
                </c:pt>
                <c:pt idx="5394">
                  <c:v>6.5400795936584402</c:v>
                </c:pt>
                <c:pt idx="5395">
                  <c:v>3.3443074226379301</c:v>
                </c:pt>
                <c:pt idx="5396">
                  <c:v>3.66559863090515</c:v>
                </c:pt>
                <c:pt idx="5397">
                  <c:v>5.6263465881347603</c:v>
                </c:pt>
                <c:pt idx="5398">
                  <c:v>1.2684806585311801</c:v>
                </c:pt>
                <c:pt idx="5399">
                  <c:v>1.94416427612304</c:v>
                </c:pt>
                <c:pt idx="5400">
                  <c:v>4.3473215103149396</c:v>
                </c:pt>
                <c:pt idx="5401">
                  <c:v>1.7761151790618801</c:v>
                </c:pt>
                <c:pt idx="5402">
                  <c:v>7.2230901718139604</c:v>
                </c:pt>
                <c:pt idx="5403">
                  <c:v>0.87335598468780495</c:v>
                </c:pt>
                <c:pt idx="5404">
                  <c:v>3.3443074226379301</c:v>
                </c:pt>
                <c:pt idx="5405">
                  <c:v>2.9684705734252899</c:v>
                </c:pt>
                <c:pt idx="5406">
                  <c:v>6.7049469947814897</c:v>
                </c:pt>
                <c:pt idx="5407">
                  <c:v>30.467645645141602</c:v>
                </c:pt>
                <c:pt idx="5408">
                  <c:v>2.5554440021514799</c:v>
                </c:pt>
                <c:pt idx="5409">
                  <c:v>1.94416427612304</c:v>
                </c:pt>
                <c:pt idx="5410">
                  <c:v>2.6773791313171298</c:v>
                </c:pt>
                <c:pt idx="5411">
                  <c:v>5.3285946846008301</c:v>
                </c:pt>
                <c:pt idx="5412">
                  <c:v>6.2455720901489196</c:v>
                </c:pt>
                <c:pt idx="5413">
                  <c:v>2.1365573406219398</c:v>
                </c:pt>
                <c:pt idx="5414">
                  <c:v>1.4870066642761199</c:v>
                </c:pt>
                <c:pt idx="5415">
                  <c:v>7.1160111427307102</c:v>
                </c:pt>
                <c:pt idx="5416">
                  <c:v>1.7868281602859399</c:v>
                </c:pt>
                <c:pt idx="5417">
                  <c:v>4.8499383926391602</c:v>
                </c:pt>
                <c:pt idx="5418">
                  <c:v>2.0844032764434801</c:v>
                </c:pt>
                <c:pt idx="5419">
                  <c:v>3.1459538936614901</c:v>
                </c:pt>
                <c:pt idx="5420">
                  <c:v>7.0456414222717196</c:v>
                </c:pt>
                <c:pt idx="5421">
                  <c:v>1.4002982378005899</c:v>
                </c:pt>
                <c:pt idx="5422">
                  <c:v>4.4671578407287598</c:v>
                </c:pt>
                <c:pt idx="5423">
                  <c:v>4.43985843658447</c:v>
                </c:pt>
                <c:pt idx="5424">
                  <c:v>1.6570739746093699</c:v>
                </c:pt>
                <c:pt idx="5425">
                  <c:v>0.81615680456161499</c:v>
                </c:pt>
                <c:pt idx="5426">
                  <c:v>7.8778367042541504</c:v>
                </c:pt>
                <c:pt idx="5427">
                  <c:v>6.7391023635864196</c:v>
                </c:pt>
                <c:pt idx="5428">
                  <c:v>1.5859969854354801</c:v>
                </c:pt>
                <c:pt idx="5429">
                  <c:v>1.6664011478423999</c:v>
                </c:pt>
                <c:pt idx="5430">
                  <c:v>1.4002982378005899</c:v>
                </c:pt>
                <c:pt idx="5431">
                  <c:v>1.9407199621200499</c:v>
                </c:pt>
                <c:pt idx="5432">
                  <c:v>2.0844032764434801</c:v>
                </c:pt>
                <c:pt idx="5433">
                  <c:v>30.187038421630799</c:v>
                </c:pt>
                <c:pt idx="5434">
                  <c:v>4.4451923370361301</c:v>
                </c:pt>
                <c:pt idx="5435">
                  <c:v>0.81615680456161499</c:v>
                </c:pt>
                <c:pt idx="5436">
                  <c:v>7.8841238021850497</c:v>
                </c:pt>
                <c:pt idx="5437">
                  <c:v>5.9764370918273899</c:v>
                </c:pt>
                <c:pt idx="5438">
                  <c:v>9.6471567153930593</c:v>
                </c:pt>
                <c:pt idx="5439">
                  <c:v>2.51746201515197</c:v>
                </c:pt>
                <c:pt idx="5440">
                  <c:v>3.8184635639190598</c:v>
                </c:pt>
                <c:pt idx="5441">
                  <c:v>30.4799499511718</c:v>
                </c:pt>
                <c:pt idx="5442">
                  <c:v>1.8486641645431501</c:v>
                </c:pt>
                <c:pt idx="5443">
                  <c:v>6.2835021018981898</c:v>
                </c:pt>
                <c:pt idx="5444">
                  <c:v>3.7843108177185001</c:v>
                </c:pt>
                <c:pt idx="5445">
                  <c:v>7.27079057693481</c:v>
                </c:pt>
                <c:pt idx="5446">
                  <c:v>9.7327623367309499</c:v>
                </c:pt>
                <c:pt idx="5447">
                  <c:v>1.8743436336517301</c:v>
                </c:pt>
                <c:pt idx="5448">
                  <c:v>7.0336170196533203</c:v>
                </c:pt>
                <c:pt idx="5449">
                  <c:v>22.3885593414306</c:v>
                </c:pt>
                <c:pt idx="5450">
                  <c:v>2.8372764587402299</c:v>
                </c:pt>
                <c:pt idx="5451">
                  <c:v>1.9438230991363501</c:v>
                </c:pt>
                <c:pt idx="5452">
                  <c:v>2.7770860195159899</c:v>
                </c:pt>
                <c:pt idx="5453">
                  <c:v>8.1377620697021396</c:v>
                </c:pt>
                <c:pt idx="5454">
                  <c:v>7.63094139099121</c:v>
                </c:pt>
                <c:pt idx="5455">
                  <c:v>2.0026576519012398</c:v>
                </c:pt>
                <c:pt idx="5456">
                  <c:v>1.8743436336517301</c:v>
                </c:pt>
                <c:pt idx="5457">
                  <c:v>5.6898040771484304</c:v>
                </c:pt>
                <c:pt idx="5458">
                  <c:v>3.7843108177185001</c:v>
                </c:pt>
                <c:pt idx="5459">
                  <c:v>27.5257244110107</c:v>
                </c:pt>
                <c:pt idx="5460">
                  <c:v>8.6031131744384695</c:v>
                </c:pt>
                <c:pt idx="5461">
                  <c:v>1.9438230991363501</c:v>
                </c:pt>
                <c:pt idx="5462">
                  <c:v>2.11366438865661</c:v>
                </c:pt>
                <c:pt idx="5463">
                  <c:v>6.6722688674926696</c:v>
                </c:pt>
                <c:pt idx="5464">
                  <c:v>7.1542878150939897</c:v>
                </c:pt>
                <c:pt idx="5465">
                  <c:v>5.2662429809570304</c:v>
                </c:pt>
                <c:pt idx="5466">
                  <c:v>3.7725858688354399</c:v>
                </c:pt>
                <c:pt idx="5467">
                  <c:v>34.250442504882798</c:v>
                </c:pt>
                <c:pt idx="5468">
                  <c:v>5.0722131729125897</c:v>
                </c:pt>
                <c:pt idx="5469">
                  <c:v>3.4487838745117099</c:v>
                </c:pt>
                <c:pt idx="5470">
                  <c:v>5.6211094856262198</c:v>
                </c:pt>
                <c:pt idx="5471">
                  <c:v>3.5192773342132502</c:v>
                </c:pt>
                <c:pt idx="5472">
                  <c:v>2.8154988288879301</c:v>
                </c:pt>
                <c:pt idx="5473">
                  <c:v>3.53247022628784</c:v>
                </c:pt>
                <c:pt idx="5474">
                  <c:v>29.360763549804599</c:v>
                </c:pt>
                <c:pt idx="5475">
                  <c:v>2.65765380859375</c:v>
                </c:pt>
                <c:pt idx="5476">
                  <c:v>0.64722216129302901</c:v>
                </c:pt>
                <c:pt idx="5477">
                  <c:v>2.69109654426574</c:v>
                </c:pt>
                <c:pt idx="5478">
                  <c:v>2.4482834339141801</c:v>
                </c:pt>
                <c:pt idx="5479">
                  <c:v>2.3833324909210201</c:v>
                </c:pt>
                <c:pt idx="5480">
                  <c:v>1.9719316959381099</c:v>
                </c:pt>
                <c:pt idx="5481">
                  <c:v>2.33439040184021</c:v>
                </c:pt>
                <c:pt idx="5482">
                  <c:v>5.6211094856262198</c:v>
                </c:pt>
                <c:pt idx="5483">
                  <c:v>27.262315750121999</c:v>
                </c:pt>
                <c:pt idx="5484">
                  <c:v>4.6047563552856401</c:v>
                </c:pt>
                <c:pt idx="5485">
                  <c:v>0.64722216129302901</c:v>
                </c:pt>
                <c:pt idx="5486">
                  <c:v>2.5221951007843</c:v>
                </c:pt>
                <c:pt idx="5487">
                  <c:v>7.1304159164428702</c:v>
                </c:pt>
                <c:pt idx="5488">
                  <c:v>6.1815714836120597</c:v>
                </c:pt>
                <c:pt idx="5489">
                  <c:v>0.99272477626800504</c:v>
                </c:pt>
                <c:pt idx="5490">
                  <c:v>0.94501179456710804</c:v>
                </c:pt>
                <c:pt idx="5491">
                  <c:v>28.434730529785099</c:v>
                </c:pt>
                <c:pt idx="5492">
                  <c:v>2.8913819789886399</c:v>
                </c:pt>
                <c:pt idx="5493">
                  <c:v>5.9826898574829102</c:v>
                </c:pt>
                <c:pt idx="5494">
                  <c:v>4.7791361808776802</c:v>
                </c:pt>
                <c:pt idx="5495">
                  <c:v>5.3403754234313903</c:v>
                </c:pt>
                <c:pt idx="5496">
                  <c:v>1.9087730646133401</c:v>
                </c:pt>
                <c:pt idx="5497">
                  <c:v>0.86009818315505904</c:v>
                </c:pt>
                <c:pt idx="5498">
                  <c:v>1.8052791357040401</c:v>
                </c:pt>
                <c:pt idx="5499">
                  <c:v>0.98527264595031705</c:v>
                </c:pt>
                <c:pt idx="5500">
                  <c:v>1.15162706375122</c:v>
                </c:pt>
                <c:pt idx="5501">
                  <c:v>7.7623047828674299</c:v>
                </c:pt>
                <c:pt idx="5502">
                  <c:v>2.41247534751892</c:v>
                </c:pt>
                <c:pt idx="5503">
                  <c:v>2.8913819789886399</c:v>
                </c:pt>
                <c:pt idx="5504">
                  <c:v>28.209712982177699</c:v>
                </c:pt>
                <c:pt idx="5505">
                  <c:v>5.5572996139526296</c:v>
                </c:pt>
                <c:pt idx="5506">
                  <c:v>1.8052791357040401</c:v>
                </c:pt>
                <c:pt idx="5507">
                  <c:v>6.1745796203613201</c:v>
                </c:pt>
                <c:pt idx="5508">
                  <c:v>5.7198677062988201</c:v>
                </c:pt>
                <c:pt idx="5509">
                  <c:v>8.3450069427490199</c:v>
                </c:pt>
                <c:pt idx="5510">
                  <c:v>2.6661527156829798</c:v>
                </c:pt>
                <c:pt idx="5511">
                  <c:v>4.1515822410583496</c:v>
                </c:pt>
                <c:pt idx="5512">
                  <c:v>27.427913665771399</c:v>
                </c:pt>
                <c:pt idx="5513">
                  <c:v>1.1430032253265301</c:v>
                </c:pt>
                <c:pt idx="5514">
                  <c:v>5.7131648063659597</c:v>
                </c:pt>
                <c:pt idx="5515">
                  <c:v>2.6899874210357599</c:v>
                </c:pt>
                <c:pt idx="5516">
                  <c:v>4.4539370536804199</c:v>
                </c:pt>
                <c:pt idx="5517">
                  <c:v>4.8064579963684002</c:v>
                </c:pt>
                <c:pt idx="5518">
                  <c:v>3.49123835563659</c:v>
                </c:pt>
                <c:pt idx="5519">
                  <c:v>3.60152959823608</c:v>
                </c:pt>
                <c:pt idx="5520">
                  <c:v>7.5863585472106898</c:v>
                </c:pt>
                <c:pt idx="5521">
                  <c:v>2.6318175792693999</c:v>
                </c:pt>
                <c:pt idx="5522">
                  <c:v>0.81413620710372903</c:v>
                </c:pt>
                <c:pt idx="5523">
                  <c:v>3.59480428695678</c:v>
                </c:pt>
                <c:pt idx="5524">
                  <c:v>3.84162402153015</c:v>
                </c:pt>
                <c:pt idx="5525">
                  <c:v>3.4051513671875</c:v>
                </c:pt>
                <c:pt idx="5526">
                  <c:v>1.1208513975143399</c:v>
                </c:pt>
                <c:pt idx="5527">
                  <c:v>3.49123835563659</c:v>
                </c:pt>
                <c:pt idx="5528">
                  <c:v>3.1363215446472101</c:v>
                </c:pt>
                <c:pt idx="5529">
                  <c:v>2.6899874210357599</c:v>
                </c:pt>
                <c:pt idx="5530">
                  <c:v>27.209693908691399</c:v>
                </c:pt>
                <c:pt idx="5531">
                  <c:v>7.3940963745117099</c:v>
                </c:pt>
                <c:pt idx="5532">
                  <c:v>0.81413620710372903</c:v>
                </c:pt>
                <c:pt idx="5533">
                  <c:v>5.4935383796691797</c:v>
                </c:pt>
                <c:pt idx="5534">
                  <c:v>6.2132458686828604</c:v>
                </c:pt>
                <c:pt idx="5535">
                  <c:v>3.76326203346252</c:v>
                </c:pt>
                <c:pt idx="5536">
                  <c:v>7.1209402084350497</c:v>
                </c:pt>
                <c:pt idx="5537">
                  <c:v>4.2940788269042898</c:v>
                </c:pt>
                <c:pt idx="5538">
                  <c:v>8.99000740051269</c:v>
                </c:pt>
                <c:pt idx="5539">
                  <c:v>4.23246049880981</c:v>
                </c:pt>
                <c:pt idx="5540">
                  <c:v>5.5155234336853001</c:v>
                </c:pt>
                <c:pt idx="5541">
                  <c:v>4.1522064208984304</c:v>
                </c:pt>
                <c:pt idx="5542">
                  <c:v>7.7110800743103001</c:v>
                </c:pt>
                <c:pt idx="5543">
                  <c:v>4.4053754806518501</c:v>
                </c:pt>
                <c:pt idx="5544">
                  <c:v>4.3498620986938397</c:v>
                </c:pt>
                <c:pt idx="5545">
                  <c:v>3.66297030448913</c:v>
                </c:pt>
                <c:pt idx="5546">
                  <c:v>4.1055603027343697</c:v>
                </c:pt>
                <c:pt idx="5547">
                  <c:v>2.3330998420715301</c:v>
                </c:pt>
                <c:pt idx="5548">
                  <c:v>2.7448704242706299</c:v>
                </c:pt>
                <c:pt idx="5549">
                  <c:v>3.3849127292632999</c:v>
                </c:pt>
                <c:pt idx="5550">
                  <c:v>3.87773489952087</c:v>
                </c:pt>
                <c:pt idx="5551">
                  <c:v>2.6540989875793399</c:v>
                </c:pt>
                <c:pt idx="5552">
                  <c:v>3.9042041301727202</c:v>
                </c:pt>
                <c:pt idx="5553">
                  <c:v>4.1522064208984304</c:v>
                </c:pt>
                <c:pt idx="5554">
                  <c:v>28.2043151855468</c:v>
                </c:pt>
                <c:pt idx="5555">
                  <c:v>12.786474227905201</c:v>
                </c:pt>
                <c:pt idx="5556">
                  <c:v>2.3330998420715301</c:v>
                </c:pt>
                <c:pt idx="5557">
                  <c:v>4.9398202896118102</c:v>
                </c:pt>
                <c:pt idx="5558">
                  <c:v>8.2076864242553693</c:v>
                </c:pt>
                <c:pt idx="5559">
                  <c:v>6.9761419296264604</c:v>
                </c:pt>
                <c:pt idx="5560">
                  <c:v>1.96139919757843</c:v>
                </c:pt>
                <c:pt idx="5561">
                  <c:v>5.9853081703186</c:v>
                </c:pt>
                <c:pt idx="5562">
                  <c:v>5.0632662773132298</c:v>
                </c:pt>
                <c:pt idx="5563">
                  <c:v>1.20669758319854</c:v>
                </c:pt>
                <c:pt idx="5564">
                  <c:v>6.4459333419799796</c:v>
                </c:pt>
                <c:pt idx="5565">
                  <c:v>22.466800689697202</c:v>
                </c:pt>
                <c:pt idx="5566">
                  <c:v>6.1910247802734304</c:v>
                </c:pt>
                <c:pt idx="5567">
                  <c:v>5.0375332832336399</c:v>
                </c:pt>
                <c:pt idx="5568">
                  <c:v>2.0170078277587802</c:v>
                </c:pt>
                <c:pt idx="5569">
                  <c:v>5.2196497917175204</c:v>
                </c:pt>
                <c:pt idx="5570">
                  <c:v>5.47560262680053</c:v>
                </c:pt>
                <c:pt idx="5571">
                  <c:v>1.6520137786865201</c:v>
                </c:pt>
                <c:pt idx="5572">
                  <c:v>1.1108871698379501</c:v>
                </c:pt>
                <c:pt idx="5573">
                  <c:v>1.1437520980834901</c:v>
                </c:pt>
                <c:pt idx="5574">
                  <c:v>6.3496828079223597</c:v>
                </c:pt>
                <c:pt idx="5575">
                  <c:v>5.01832723617553</c:v>
                </c:pt>
                <c:pt idx="5576">
                  <c:v>4.9525284767150799</c:v>
                </c:pt>
                <c:pt idx="5577">
                  <c:v>2.0170078277587802</c:v>
                </c:pt>
                <c:pt idx="5578">
                  <c:v>5.5776343345642001</c:v>
                </c:pt>
                <c:pt idx="5579">
                  <c:v>22.466800689697202</c:v>
                </c:pt>
                <c:pt idx="5580">
                  <c:v>28.768030166625898</c:v>
                </c:pt>
                <c:pt idx="5581">
                  <c:v>6.6485104560851997</c:v>
                </c:pt>
                <c:pt idx="5582">
                  <c:v>1.1108871698379501</c:v>
                </c:pt>
                <c:pt idx="5583">
                  <c:v>6.97135162353515</c:v>
                </c:pt>
                <c:pt idx="5584">
                  <c:v>5.8222928047180096</c:v>
                </c:pt>
                <c:pt idx="5585">
                  <c:v>5.6816701889037997</c:v>
                </c:pt>
                <c:pt idx="5586">
                  <c:v>7.1453304290771396</c:v>
                </c:pt>
                <c:pt idx="5587">
                  <c:v>6.91228771209716</c:v>
                </c:pt>
                <c:pt idx="5588">
                  <c:v>7.1512889862060502</c:v>
                </c:pt>
                <c:pt idx="5589">
                  <c:v>1.13743388652801</c:v>
                </c:pt>
                <c:pt idx="5590">
                  <c:v>4.9411072731018004</c:v>
                </c:pt>
                <c:pt idx="5591">
                  <c:v>7.5174860954284597</c:v>
                </c:pt>
                <c:pt idx="5592">
                  <c:v>2.2277638912200901</c:v>
                </c:pt>
                <c:pt idx="5593">
                  <c:v>3.1028997898101802</c:v>
                </c:pt>
                <c:pt idx="5594">
                  <c:v>1.5313692092895499</c:v>
                </c:pt>
                <c:pt idx="5595">
                  <c:v>3.8942086696624698</c:v>
                </c:pt>
                <c:pt idx="5596">
                  <c:v>6.6156067848205504</c:v>
                </c:pt>
                <c:pt idx="5597">
                  <c:v>2.039395570755</c:v>
                </c:pt>
                <c:pt idx="5598">
                  <c:v>3.4382462501525799</c:v>
                </c:pt>
                <c:pt idx="5599">
                  <c:v>2.0692605972289999</c:v>
                </c:pt>
                <c:pt idx="5600">
                  <c:v>6.2925066947937003</c:v>
                </c:pt>
                <c:pt idx="5601">
                  <c:v>2.5296459197997998</c:v>
                </c:pt>
                <c:pt idx="5602">
                  <c:v>2.1786634922027499</c:v>
                </c:pt>
                <c:pt idx="5603">
                  <c:v>1.5313692092895499</c:v>
                </c:pt>
                <c:pt idx="5604">
                  <c:v>0.86468422412872303</c:v>
                </c:pt>
                <c:pt idx="5605">
                  <c:v>7.5174860954284597</c:v>
                </c:pt>
                <c:pt idx="5606">
                  <c:v>26.635442733764599</c:v>
                </c:pt>
                <c:pt idx="5607">
                  <c:v>4.9657206535339302</c:v>
                </c:pt>
                <c:pt idx="5608">
                  <c:v>3.4382462501525799</c:v>
                </c:pt>
                <c:pt idx="5609">
                  <c:v>7.7436761856079102</c:v>
                </c:pt>
                <c:pt idx="5610">
                  <c:v>4.92628717422485</c:v>
                </c:pt>
                <c:pt idx="5611">
                  <c:v>8.9011192321777308</c:v>
                </c:pt>
                <c:pt idx="5612">
                  <c:v>8.1839742660522408</c:v>
                </c:pt>
                <c:pt idx="5613">
                  <c:v>2.0724108219146702</c:v>
                </c:pt>
                <c:pt idx="5614">
                  <c:v>6.83143854141235</c:v>
                </c:pt>
                <c:pt idx="5615">
                  <c:v>10.864626884460399</c:v>
                </c:pt>
                <c:pt idx="5616">
                  <c:v>5.0620403289794904</c:v>
                </c:pt>
                <c:pt idx="5617">
                  <c:v>4.6825447082519496</c:v>
                </c:pt>
                <c:pt idx="5618">
                  <c:v>8.4361314773559499</c:v>
                </c:pt>
                <c:pt idx="5619">
                  <c:v>7.7321581840515101</c:v>
                </c:pt>
                <c:pt idx="5620">
                  <c:v>6.8262085914611799</c:v>
                </c:pt>
                <c:pt idx="5621">
                  <c:v>3.1241507530212398</c:v>
                </c:pt>
                <c:pt idx="5622">
                  <c:v>5.7770795822143501</c:v>
                </c:pt>
                <c:pt idx="5623">
                  <c:v>6.7374124526977504</c:v>
                </c:pt>
                <c:pt idx="5624">
                  <c:v>3.0648763179778999</c:v>
                </c:pt>
                <c:pt idx="5625">
                  <c:v>6.6914939880370996</c:v>
                </c:pt>
                <c:pt idx="5626">
                  <c:v>6.4841661453246999</c:v>
                </c:pt>
                <c:pt idx="5627">
                  <c:v>2.7575716972350999</c:v>
                </c:pt>
                <c:pt idx="5628">
                  <c:v>2.3756287097930899</c:v>
                </c:pt>
                <c:pt idx="5629">
                  <c:v>2.88820457458496</c:v>
                </c:pt>
                <c:pt idx="5630">
                  <c:v>7.1356577873229901</c:v>
                </c:pt>
                <c:pt idx="5631">
                  <c:v>4.6825447082519496</c:v>
                </c:pt>
                <c:pt idx="5632">
                  <c:v>29.358383178710898</c:v>
                </c:pt>
                <c:pt idx="5633">
                  <c:v>7.9857211112976003</c:v>
                </c:pt>
                <c:pt idx="5634">
                  <c:v>3.0648763179778999</c:v>
                </c:pt>
                <c:pt idx="5635">
                  <c:v>3.3151285648345898</c:v>
                </c:pt>
                <c:pt idx="5636">
                  <c:v>11.3869371414184</c:v>
                </c:pt>
                <c:pt idx="5637">
                  <c:v>1.94262206554412</c:v>
                </c:pt>
                <c:pt idx="5638">
                  <c:v>0.61345410346984797</c:v>
                </c:pt>
                <c:pt idx="5639">
                  <c:v>0.85219055414199796</c:v>
                </c:pt>
                <c:pt idx="5640">
                  <c:v>5.0297622680664</c:v>
                </c:pt>
                <c:pt idx="5641">
                  <c:v>0.723593950271606</c:v>
                </c:pt>
                <c:pt idx="5642">
                  <c:v>4.7159771919250399</c:v>
                </c:pt>
                <c:pt idx="5643">
                  <c:v>1.80171823501586</c:v>
                </c:pt>
                <c:pt idx="5644">
                  <c:v>6.75492143630981</c:v>
                </c:pt>
                <c:pt idx="5645">
                  <c:v>4.0312089920043901</c:v>
                </c:pt>
                <c:pt idx="5646">
                  <c:v>1.78815782070159</c:v>
                </c:pt>
                <c:pt idx="5647">
                  <c:v>4.0765924453735298</c:v>
                </c:pt>
                <c:pt idx="5648">
                  <c:v>0.79182106256484897</c:v>
                </c:pt>
                <c:pt idx="5649">
                  <c:v>0.53162598609924305</c:v>
                </c:pt>
                <c:pt idx="5650">
                  <c:v>0.27981105446815402</c:v>
                </c:pt>
                <c:pt idx="5651">
                  <c:v>1.3457626104354801</c:v>
                </c:pt>
                <c:pt idx="5652">
                  <c:v>1.3734812736511199</c:v>
                </c:pt>
                <c:pt idx="5653">
                  <c:v>0.94000416994094804</c:v>
                </c:pt>
                <c:pt idx="5654">
                  <c:v>0.44369712471961897</c:v>
                </c:pt>
                <c:pt idx="5655">
                  <c:v>1.78815782070159</c:v>
                </c:pt>
                <c:pt idx="5656">
                  <c:v>1.5368278026580799</c:v>
                </c:pt>
                <c:pt idx="5657">
                  <c:v>1.80171823501586</c:v>
                </c:pt>
                <c:pt idx="5658">
                  <c:v>19.3200378417968</c:v>
                </c:pt>
                <c:pt idx="5659">
                  <c:v>3.4912633895874001</c:v>
                </c:pt>
                <c:pt idx="5660">
                  <c:v>0.27981105446815402</c:v>
                </c:pt>
                <c:pt idx="5661">
                  <c:v>6.6773838996887198</c:v>
                </c:pt>
                <c:pt idx="5662">
                  <c:v>6.0100007057189897</c:v>
                </c:pt>
                <c:pt idx="5663">
                  <c:v>1.3124859333038299</c:v>
                </c:pt>
                <c:pt idx="5664">
                  <c:v>1.84928882122039</c:v>
                </c:pt>
                <c:pt idx="5665">
                  <c:v>1.27074718475341</c:v>
                </c:pt>
                <c:pt idx="5666">
                  <c:v>30.882122039794901</c:v>
                </c:pt>
                <c:pt idx="5667">
                  <c:v>1.4457664489746</c:v>
                </c:pt>
                <c:pt idx="5668">
                  <c:v>5.1181836128234801</c:v>
                </c:pt>
                <c:pt idx="5669">
                  <c:v>1.9313720464706401</c:v>
                </c:pt>
                <c:pt idx="5670">
                  <c:v>6.24261045455932</c:v>
                </c:pt>
                <c:pt idx="5671">
                  <c:v>3.8742892742156898</c:v>
                </c:pt>
                <c:pt idx="5672">
                  <c:v>0.71940368413925104</c:v>
                </c:pt>
                <c:pt idx="5673">
                  <c:v>4.9384665489196697</c:v>
                </c:pt>
                <c:pt idx="5674">
                  <c:v>2.13125443458557</c:v>
                </c:pt>
                <c:pt idx="5675">
                  <c:v>1.3115369081497099</c:v>
                </c:pt>
                <c:pt idx="5676">
                  <c:v>1.15000212192535</c:v>
                </c:pt>
                <c:pt idx="5677">
                  <c:v>1.5662553310394201</c:v>
                </c:pt>
                <c:pt idx="5678">
                  <c:v>0.85996180772781305</c:v>
                </c:pt>
                <c:pt idx="5679">
                  <c:v>1.89981341361999</c:v>
                </c:pt>
                <c:pt idx="5680">
                  <c:v>0.76719367504119795</c:v>
                </c:pt>
                <c:pt idx="5681">
                  <c:v>0.71940368413925104</c:v>
                </c:pt>
                <c:pt idx="5682">
                  <c:v>1.0163319110870299</c:v>
                </c:pt>
                <c:pt idx="5683">
                  <c:v>1.9313720464706401</c:v>
                </c:pt>
                <c:pt idx="5684">
                  <c:v>26.236227035522401</c:v>
                </c:pt>
                <c:pt idx="5685">
                  <c:v>7.3734645843505797</c:v>
                </c:pt>
                <c:pt idx="5686">
                  <c:v>1.15000212192535</c:v>
                </c:pt>
                <c:pt idx="5687">
                  <c:v>1.9537870883941599</c:v>
                </c:pt>
                <c:pt idx="5688">
                  <c:v>20.101882934570298</c:v>
                </c:pt>
                <c:pt idx="5689">
                  <c:v>20.891551971435501</c:v>
                </c:pt>
                <c:pt idx="5690">
                  <c:v>23.1683444976806</c:v>
                </c:pt>
                <c:pt idx="5691">
                  <c:v>23.676099777221602</c:v>
                </c:pt>
                <c:pt idx="5692">
                  <c:v>26.403745651245099</c:v>
                </c:pt>
                <c:pt idx="5693">
                  <c:v>24.412441253662099</c:v>
                </c:pt>
                <c:pt idx="5694">
                  <c:v>20.625255584716701</c:v>
                </c:pt>
                <c:pt idx="5695">
                  <c:v>2.59666776657104</c:v>
                </c:pt>
                <c:pt idx="5696">
                  <c:v>23.62642288208</c:v>
                </c:pt>
                <c:pt idx="5697">
                  <c:v>14.119971275329499</c:v>
                </c:pt>
                <c:pt idx="5698">
                  <c:v>26.528152465820298</c:v>
                </c:pt>
                <c:pt idx="5699">
                  <c:v>19.816247940063398</c:v>
                </c:pt>
                <c:pt idx="5700">
                  <c:v>2.1835963726043701</c:v>
                </c:pt>
                <c:pt idx="5701">
                  <c:v>20.7306594848632</c:v>
                </c:pt>
                <c:pt idx="5702">
                  <c:v>23.62642288208</c:v>
                </c:pt>
              </c:numCache>
            </c:numRef>
          </c:yVal>
          <c:smooth val="0"/>
          <c:extLst>
            <c:ext xmlns:c16="http://schemas.microsoft.com/office/drawing/2014/chart" uri="{C3380CC4-5D6E-409C-BE32-E72D297353CC}">
              <c16:uniqueId val="{00000000-1491-CF44-B2BC-097B65F5C324}"/>
            </c:ext>
          </c:extLst>
        </c:ser>
        <c:dLbls>
          <c:showLegendKey val="0"/>
          <c:showVal val="0"/>
          <c:showCatName val="0"/>
          <c:showSerName val="0"/>
          <c:showPercent val="0"/>
          <c:showBubbleSize val="0"/>
        </c:dLbls>
        <c:axId val="2000792160"/>
        <c:axId val="2000786752"/>
      </c:scatterChart>
      <c:valAx>
        <c:axId val="200079216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solidFill>
                      <a:schemeClr val="tx1"/>
                    </a:solidFill>
                  </a:rPr>
                  <a:t>lDDT_PLI</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00786752"/>
        <c:crosses val="autoZero"/>
        <c:crossBetween val="midCat"/>
      </c:valAx>
      <c:valAx>
        <c:axId val="200078675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solidFill>
                      <a:schemeClr val="tx1"/>
                    </a:solidFill>
                  </a:rPr>
                  <a:t>RMSD (Angstroms)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000792160"/>
        <c:crosses val="autoZero"/>
        <c:crossBetween val="midCat"/>
        <c:majorUnit val="1"/>
        <c:min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'Best lDDT_PLI and RMSD Models'!$BR$2:$BR$35</c:f>
              <c:numCache>
                <c:formatCode>General</c:formatCode>
                <c:ptCount val="34"/>
                <c:pt idx="0">
                  <c:v>274</c:v>
                </c:pt>
                <c:pt idx="1">
                  <c:v>494</c:v>
                </c:pt>
                <c:pt idx="2">
                  <c:v>204</c:v>
                </c:pt>
                <c:pt idx="3">
                  <c:v>432</c:v>
                </c:pt>
                <c:pt idx="4">
                  <c:v>420</c:v>
                </c:pt>
                <c:pt idx="5">
                  <c:v>262</c:v>
                </c:pt>
                <c:pt idx="6">
                  <c:v>207</c:v>
                </c:pt>
                <c:pt idx="7">
                  <c:v>91</c:v>
                </c:pt>
                <c:pt idx="8">
                  <c:v>408</c:v>
                </c:pt>
                <c:pt idx="9">
                  <c:v>55</c:v>
                </c:pt>
                <c:pt idx="10">
                  <c:v>16</c:v>
                </c:pt>
                <c:pt idx="11">
                  <c:v>8</c:v>
                </c:pt>
                <c:pt idx="12">
                  <c:v>309</c:v>
                </c:pt>
                <c:pt idx="13">
                  <c:v>298</c:v>
                </c:pt>
                <c:pt idx="14">
                  <c:v>294</c:v>
                </c:pt>
                <c:pt idx="15">
                  <c:v>167</c:v>
                </c:pt>
                <c:pt idx="16">
                  <c:v>227</c:v>
                </c:pt>
                <c:pt idx="17">
                  <c:v>386</c:v>
                </c:pt>
                <c:pt idx="18">
                  <c:v>201</c:v>
                </c:pt>
                <c:pt idx="19">
                  <c:v>82</c:v>
                </c:pt>
                <c:pt idx="20">
                  <c:v>191</c:v>
                </c:pt>
                <c:pt idx="21">
                  <c:v>450</c:v>
                </c:pt>
                <c:pt idx="22">
                  <c:v>164</c:v>
                </c:pt>
                <c:pt idx="23">
                  <c:v>20</c:v>
                </c:pt>
                <c:pt idx="24">
                  <c:v>39</c:v>
                </c:pt>
                <c:pt idx="25">
                  <c:v>464</c:v>
                </c:pt>
                <c:pt idx="26">
                  <c:v>363</c:v>
                </c:pt>
                <c:pt idx="27">
                  <c:v>474</c:v>
                </c:pt>
                <c:pt idx="28">
                  <c:v>32</c:v>
                </c:pt>
                <c:pt idx="29">
                  <c:v>272</c:v>
                </c:pt>
                <c:pt idx="30">
                  <c:v>416</c:v>
                </c:pt>
                <c:pt idx="31">
                  <c:v>92</c:v>
                </c:pt>
                <c:pt idx="32">
                  <c:v>189</c:v>
                </c:pt>
                <c:pt idx="33">
                  <c:v>261</c:v>
                </c:pt>
              </c:numCache>
            </c:numRef>
          </c:cat>
          <c:val>
            <c:numRef>
              <c:f>'Best lDDT_PLI and RMSD Models'!$BS$2:$BS$35</c:f>
              <c:numCache>
                <c:formatCode>0.00</c:formatCode>
                <c:ptCount val="34"/>
                <c:pt idx="0">
                  <c:v>0.73772768011164758</c:v>
                </c:pt>
                <c:pt idx="1">
                  <c:v>0.73772768011164758</c:v>
                </c:pt>
                <c:pt idx="2">
                  <c:v>0.7044325108308136</c:v>
                </c:pt>
                <c:pt idx="3">
                  <c:v>0.70397755989700928</c:v>
                </c:pt>
                <c:pt idx="4">
                  <c:v>0.67800700018590088</c:v>
                </c:pt>
                <c:pt idx="5">
                  <c:v>0.6633848609970362</c:v>
                </c:pt>
                <c:pt idx="6">
                  <c:v>0.6629295043423451</c:v>
                </c:pt>
                <c:pt idx="7">
                  <c:v>0.65857320226221272</c:v>
                </c:pt>
                <c:pt idx="8">
                  <c:v>0.65503228311886597</c:v>
                </c:pt>
                <c:pt idx="9">
                  <c:v>0.63178593394358518</c:v>
                </c:pt>
                <c:pt idx="10">
                  <c:v>0.5161853668004146</c:v>
                </c:pt>
                <c:pt idx="11">
                  <c:v>0.50049391686276812</c:v>
                </c:pt>
                <c:pt idx="12">
                  <c:v>0.49466683354244717</c:v>
                </c:pt>
                <c:pt idx="13">
                  <c:v>0.420847852726351</c:v>
                </c:pt>
                <c:pt idx="14">
                  <c:v>0.4164189056777135</c:v>
                </c:pt>
                <c:pt idx="15">
                  <c:v>0.391193545811166</c:v>
                </c:pt>
                <c:pt idx="16">
                  <c:v>0.38679369948324721</c:v>
                </c:pt>
                <c:pt idx="17">
                  <c:v>0.37507104042261963</c:v>
                </c:pt>
                <c:pt idx="18">
                  <c:v>0.36196070758210164</c:v>
                </c:pt>
                <c:pt idx="19">
                  <c:v>0.35002747892195757</c:v>
                </c:pt>
                <c:pt idx="20">
                  <c:v>0.34506112420251944</c:v>
                </c:pt>
                <c:pt idx="21">
                  <c:v>0.29741355779984474</c:v>
                </c:pt>
                <c:pt idx="22">
                  <c:v>0.25595160252354676</c:v>
                </c:pt>
                <c:pt idx="23">
                  <c:v>0.14887096700878097</c:v>
                </c:pt>
                <c:pt idx="24">
                  <c:v>0.12942796939176548</c:v>
                </c:pt>
                <c:pt idx="25">
                  <c:v>9.7328422998918418E-2</c:v>
                </c:pt>
                <c:pt idx="26">
                  <c:v>6.4360515754110295E-2</c:v>
                </c:pt>
                <c:pt idx="27">
                  <c:v>4.7920713417008175E-2</c:v>
                </c:pt>
                <c:pt idx="28">
                  <c:v>3.121622437571249E-2</c:v>
                </c:pt>
                <c:pt idx="29">
                  <c:v>2.3649790576087525E-2</c:v>
                </c:pt>
                <c:pt idx="30">
                  <c:v>2.2719454739738406E-2</c:v>
                </c:pt>
                <c:pt idx="31">
                  <c:v>2.1614815799975071E-2</c:v>
                </c:pt>
                <c:pt idx="32">
                  <c:v>6.8904678197377681E-3</c:v>
                </c:pt>
                <c:pt idx="33">
                  <c:v>4.5778163001261021E-3</c:v>
                </c:pt>
              </c:numCache>
            </c:numRef>
          </c:val>
          <c:extLst>
            <c:ext xmlns:c16="http://schemas.microsoft.com/office/drawing/2014/chart" uri="{C3380CC4-5D6E-409C-BE32-E72D297353CC}">
              <c16:uniqueId val="{00000000-0C50-B24A-AE67-FC9444BE9346}"/>
            </c:ext>
          </c:extLst>
        </c:ser>
        <c:dLbls>
          <c:showLegendKey val="0"/>
          <c:showVal val="0"/>
          <c:showCatName val="0"/>
          <c:showSerName val="0"/>
          <c:showPercent val="0"/>
          <c:showBubbleSize val="0"/>
        </c:dLbls>
        <c:gapWidth val="38"/>
        <c:overlap val="-69"/>
        <c:axId val="314867408"/>
        <c:axId val="314870672"/>
      </c:barChart>
      <c:catAx>
        <c:axId val="3148674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chemeClr val="tx1"/>
                    </a:solidFill>
                  </a:rPr>
                  <a:t>Group</a:t>
                </a:r>
                <a:r>
                  <a:rPr lang="en-US" sz="1600" baseline="0">
                    <a:solidFill>
                      <a:schemeClr val="tx1"/>
                    </a:solidFill>
                  </a:rPr>
                  <a:t> ID</a:t>
                </a:r>
                <a:endParaRPr lang="en-US" sz="1600">
                  <a:solidFill>
                    <a:schemeClr val="tx1"/>
                  </a:solidFill>
                </a:endParaRPr>
              </a:p>
            </c:rich>
          </c:tx>
          <c:layout>
            <c:manualLayout>
              <c:xMode val="edge"/>
              <c:yMode val="edge"/>
              <c:x val="0.31770858004940783"/>
              <c:y val="0.9102250795632189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14870672"/>
        <c:crosses val="autoZero"/>
        <c:auto val="1"/>
        <c:lblAlgn val="ctr"/>
        <c:lblOffset val="100"/>
        <c:noMultiLvlLbl val="0"/>
      </c:catAx>
      <c:valAx>
        <c:axId val="314870672"/>
        <c:scaling>
          <c:orientation val="minMax"/>
          <c:max val="0.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chemeClr val="tx1"/>
                    </a:solidFill>
                  </a:rPr>
                  <a:t>Mean</a:t>
                </a:r>
                <a:r>
                  <a:rPr lang="en-US" sz="1600" baseline="0">
                    <a:solidFill>
                      <a:schemeClr val="tx1"/>
                    </a:solidFill>
                  </a:rPr>
                  <a:t> Best lDDT_PLI (skip-penalized)</a:t>
                </a:r>
                <a:endParaRPr lang="en-US" sz="1600">
                  <a:solidFill>
                    <a:schemeClr val="tx1"/>
                  </a:solidFill>
                </a:endParaRPr>
              </a:p>
            </c:rich>
          </c:tx>
          <c:layout>
            <c:manualLayout>
              <c:xMode val="edge"/>
              <c:yMode val="edge"/>
              <c:x val="8.5399891154364447E-3"/>
              <c:y val="6.9526874006292566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14867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'Best lDDT_PLI and RMSD Models'!$BU$2:$BU$28</c:f>
              <c:numCache>
                <c:formatCode>General</c:formatCode>
                <c:ptCount val="27"/>
                <c:pt idx="0">
                  <c:v>204</c:v>
                </c:pt>
                <c:pt idx="1">
                  <c:v>274</c:v>
                </c:pt>
                <c:pt idx="2">
                  <c:v>494</c:v>
                </c:pt>
                <c:pt idx="3">
                  <c:v>420</c:v>
                </c:pt>
                <c:pt idx="4">
                  <c:v>91</c:v>
                </c:pt>
                <c:pt idx="5">
                  <c:v>432</c:v>
                </c:pt>
                <c:pt idx="6">
                  <c:v>262</c:v>
                </c:pt>
                <c:pt idx="7">
                  <c:v>408</c:v>
                </c:pt>
                <c:pt idx="8">
                  <c:v>55</c:v>
                </c:pt>
                <c:pt idx="9">
                  <c:v>207</c:v>
                </c:pt>
                <c:pt idx="10">
                  <c:v>309</c:v>
                </c:pt>
                <c:pt idx="11">
                  <c:v>8</c:v>
                </c:pt>
                <c:pt idx="12">
                  <c:v>16</c:v>
                </c:pt>
                <c:pt idx="13">
                  <c:v>167</c:v>
                </c:pt>
                <c:pt idx="14">
                  <c:v>298</c:v>
                </c:pt>
                <c:pt idx="15">
                  <c:v>294</c:v>
                </c:pt>
                <c:pt idx="16">
                  <c:v>386</c:v>
                </c:pt>
                <c:pt idx="17">
                  <c:v>201</c:v>
                </c:pt>
                <c:pt idx="18">
                  <c:v>191</c:v>
                </c:pt>
                <c:pt idx="19">
                  <c:v>227</c:v>
                </c:pt>
                <c:pt idx="20">
                  <c:v>39</c:v>
                </c:pt>
                <c:pt idx="21">
                  <c:v>82</c:v>
                </c:pt>
                <c:pt idx="22">
                  <c:v>450</c:v>
                </c:pt>
                <c:pt idx="23">
                  <c:v>363</c:v>
                </c:pt>
                <c:pt idx="24">
                  <c:v>20</c:v>
                </c:pt>
                <c:pt idx="25">
                  <c:v>32</c:v>
                </c:pt>
                <c:pt idx="26">
                  <c:v>474</c:v>
                </c:pt>
              </c:numCache>
            </c:numRef>
          </c:cat>
          <c:val>
            <c:numRef>
              <c:f>'Best lDDT_PLI and RMSD Models'!$BV$2:$BV$35</c:f>
              <c:numCache>
                <c:formatCode>General</c:formatCode>
                <c:ptCount val="34"/>
                <c:pt idx="0">
                  <c:v>0.68240343347639487</c:v>
                </c:pt>
                <c:pt idx="1">
                  <c:v>0.68240343347639487</c:v>
                </c:pt>
                <c:pt idx="2">
                  <c:v>0.68240343347639487</c:v>
                </c:pt>
                <c:pt idx="3">
                  <c:v>0.64377682403433478</c:v>
                </c:pt>
                <c:pt idx="4">
                  <c:v>0.63519313304721026</c:v>
                </c:pt>
                <c:pt idx="5">
                  <c:v>0.62660944206008584</c:v>
                </c:pt>
                <c:pt idx="6">
                  <c:v>0.61802575107296143</c:v>
                </c:pt>
                <c:pt idx="7">
                  <c:v>0.60515021459227469</c:v>
                </c:pt>
                <c:pt idx="8">
                  <c:v>0.54935622317596566</c:v>
                </c:pt>
                <c:pt idx="9">
                  <c:v>0.54077253218884125</c:v>
                </c:pt>
                <c:pt idx="10">
                  <c:v>0.42060085836909872</c:v>
                </c:pt>
                <c:pt idx="11">
                  <c:v>0.36051502145922748</c:v>
                </c:pt>
                <c:pt idx="12">
                  <c:v>0.27896995708154504</c:v>
                </c:pt>
                <c:pt idx="13">
                  <c:v>0.27896995708154504</c:v>
                </c:pt>
                <c:pt idx="14">
                  <c:v>0.26180257510729615</c:v>
                </c:pt>
                <c:pt idx="15">
                  <c:v>0.24892703862660945</c:v>
                </c:pt>
                <c:pt idx="16">
                  <c:v>0.23175965665236051</c:v>
                </c:pt>
                <c:pt idx="17">
                  <c:v>0.15879828326180256</c:v>
                </c:pt>
                <c:pt idx="18">
                  <c:v>0.14592274678111589</c:v>
                </c:pt>
                <c:pt idx="19">
                  <c:v>0.14592274678111589</c:v>
                </c:pt>
                <c:pt idx="20">
                  <c:v>0.10300429184549356</c:v>
                </c:pt>
                <c:pt idx="21">
                  <c:v>9.8712446351931327E-2</c:v>
                </c:pt>
                <c:pt idx="22">
                  <c:v>7.7253218884120178E-2</c:v>
                </c:pt>
                <c:pt idx="23">
                  <c:v>6.8669527896995708E-2</c:v>
                </c:pt>
                <c:pt idx="24">
                  <c:v>6.0085836909871244E-2</c:v>
                </c:pt>
                <c:pt idx="25">
                  <c:v>1.2875536480686695E-2</c:v>
                </c:pt>
                <c:pt idx="26">
                  <c:v>1.2875536480686695E-2</c:v>
                </c:pt>
                <c:pt idx="27">
                  <c:v>8.5836909871244635E-3</c:v>
                </c:pt>
                <c:pt idx="28">
                  <c:v>8.5836909871244635E-3</c:v>
                </c:pt>
                <c:pt idx="29">
                  <c:v>4.2918454935622317E-3</c:v>
                </c:pt>
                <c:pt idx="30">
                  <c:v>4.2918454935622317E-3</c:v>
                </c:pt>
                <c:pt idx="31">
                  <c:v>4.2918454935622317E-3</c:v>
                </c:pt>
                <c:pt idx="32">
                  <c:v>4.2918454935622317E-3</c:v>
                </c:pt>
                <c:pt idx="33">
                  <c:v>0</c:v>
                </c:pt>
              </c:numCache>
            </c:numRef>
          </c:val>
          <c:extLst>
            <c:ext xmlns:c16="http://schemas.microsoft.com/office/drawing/2014/chart" uri="{C3380CC4-5D6E-409C-BE32-E72D297353CC}">
              <c16:uniqueId val="{00000000-D07F-D14F-ABA6-5095560307A2}"/>
            </c:ext>
          </c:extLst>
        </c:ser>
        <c:dLbls>
          <c:showLegendKey val="0"/>
          <c:showVal val="0"/>
          <c:showCatName val="0"/>
          <c:showSerName val="0"/>
          <c:showPercent val="0"/>
          <c:showBubbleSize val="0"/>
        </c:dLbls>
        <c:gapWidth val="38"/>
        <c:overlap val="-69"/>
        <c:axId val="314867408"/>
        <c:axId val="314870672"/>
      </c:barChart>
      <c:catAx>
        <c:axId val="3148674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chemeClr val="tx1"/>
                    </a:solidFill>
                  </a:rPr>
                  <a:t>Group</a:t>
                </a:r>
                <a:r>
                  <a:rPr lang="en-US" sz="1600" baseline="0">
                    <a:solidFill>
                      <a:schemeClr val="tx1"/>
                    </a:solidFill>
                  </a:rPr>
                  <a:t> ID</a:t>
                </a:r>
                <a:endParaRPr lang="en-US" sz="1600">
                  <a:solidFill>
                    <a:schemeClr val="tx1"/>
                  </a:solidFill>
                </a:endParaRPr>
              </a:p>
            </c:rich>
          </c:tx>
          <c:layout>
            <c:manualLayout>
              <c:xMode val="edge"/>
              <c:yMode val="edge"/>
              <c:x val="0.44698204791708729"/>
              <c:y val="0.9069571818228604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14870672"/>
        <c:crosses val="autoZero"/>
        <c:auto val="1"/>
        <c:lblAlgn val="ctr"/>
        <c:lblOffset val="100"/>
        <c:noMultiLvlLbl val="0"/>
      </c:catAx>
      <c:valAx>
        <c:axId val="314870672"/>
        <c:scaling>
          <c:orientation val="minMax"/>
          <c:max val="0.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chemeClr val="tx1"/>
                    </a:solidFill>
                  </a:rPr>
                  <a:t>Mean</a:t>
                </a:r>
                <a:r>
                  <a:rPr lang="en-US" sz="1600" baseline="0">
                    <a:solidFill>
                      <a:schemeClr val="tx1"/>
                    </a:solidFill>
                  </a:rPr>
                  <a:t> Best  Success rate</a:t>
                </a:r>
              </a:p>
              <a:p>
                <a:pPr>
                  <a:defRPr/>
                </a:pPr>
                <a:r>
                  <a:rPr lang="en-US" sz="1600" baseline="0">
                    <a:solidFill>
                      <a:schemeClr val="tx1"/>
                    </a:solidFill>
                  </a:rPr>
                  <a:t>(skip-penalized)</a:t>
                </a:r>
                <a:endParaRPr lang="en-US" sz="1600">
                  <a:solidFill>
                    <a:schemeClr val="tx1"/>
                  </a:solidFill>
                </a:endParaRPr>
              </a:p>
            </c:rich>
          </c:tx>
          <c:layout>
            <c:manualLayout>
              <c:xMode val="edge"/>
              <c:yMode val="edge"/>
              <c:x val="2.9029995827748139E-3"/>
              <c:y val="0.1981441628478112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14867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Incidental</a:t>
            </a:r>
            <a:r>
              <a:rPr lang="en-US" baseline="0"/>
              <a:t> ligands of pharma targets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NoBlanks!$E$1</c:f>
              <c:strCache>
                <c:ptCount val="1"/>
                <c:pt idx="0">
                  <c:v>rmsd</c:v>
                </c:pt>
              </c:strCache>
            </c:strRef>
          </c:tx>
          <c:spPr>
            <a:ln w="38100" cap="rnd">
              <a:noFill/>
              <a:round/>
            </a:ln>
            <a:effectLst/>
          </c:spPr>
          <c:marker>
            <c:symbol val="circle"/>
            <c:size val="5"/>
            <c:spPr>
              <a:solidFill>
                <a:schemeClr val="accent1"/>
              </a:solidFill>
              <a:ln w="9525">
                <a:solidFill>
                  <a:schemeClr val="accent1"/>
                </a:solidFill>
              </a:ln>
              <a:effectLst/>
            </c:spPr>
          </c:marker>
          <c:xVal>
            <c:numRef>
              <c:f>NoBlanks!$D$2:$D$1829</c:f>
              <c:numCache>
                <c:formatCode>General</c:formatCode>
                <c:ptCount val="1828"/>
                <c:pt idx="0">
                  <c:v>0.68150687217712402</c:v>
                </c:pt>
                <c:pt idx="1">
                  <c:v>0.82587063312530495</c:v>
                </c:pt>
                <c:pt idx="2">
                  <c:v>0.86731845140457098</c:v>
                </c:pt>
                <c:pt idx="3">
                  <c:v>0.93805307149886996</c:v>
                </c:pt>
                <c:pt idx="4">
                  <c:v>0.86538463830947798</c:v>
                </c:pt>
                <c:pt idx="5">
                  <c:v>0.63800907135009699</c:v>
                </c:pt>
                <c:pt idx="6">
                  <c:v>0.85773479938507002</c:v>
                </c:pt>
                <c:pt idx="7">
                  <c:v>0.74438202381134</c:v>
                </c:pt>
                <c:pt idx="8">
                  <c:v>0.85000002384185702</c:v>
                </c:pt>
                <c:pt idx="9">
                  <c:v>0.84861111640930098</c:v>
                </c:pt>
                <c:pt idx="10">
                  <c:v>0.70478725433349598</c:v>
                </c:pt>
                <c:pt idx="11">
                  <c:v>0.88342696428298895</c:v>
                </c:pt>
                <c:pt idx="12">
                  <c:v>0.83707863092422397</c:v>
                </c:pt>
                <c:pt idx="13">
                  <c:v>0.83707863092422397</c:v>
                </c:pt>
                <c:pt idx="14">
                  <c:v>0.80937498807907104</c:v>
                </c:pt>
                <c:pt idx="15">
                  <c:v>0.85360360145568803</c:v>
                </c:pt>
                <c:pt idx="16">
                  <c:v>0.84565216302871704</c:v>
                </c:pt>
                <c:pt idx="17">
                  <c:v>0.84565216302871704</c:v>
                </c:pt>
                <c:pt idx="18">
                  <c:v>0.84565216302871704</c:v>
                </c:pt>
                <c:pt idx="19">
                  <c:v>0.84565216302871704</c:v>
                </c:pt>
                <c:pt idx="20">
                  <c:v>0.84565216302871704</c:v>
                </c:pt>
                <c:pt idx="21">
                  <c:v>0.76785713434219305</c:v>
                </c:pt>
                <c:pt idx="22">
                  <c:v>0.81666666269302302</c:v>
                </c:pt>
                <c:pt idx="23">
                  <c:v>0.82024794816970803</c:v>
                </c:pt>
                <c:pt idx="24">
                  <c:v>0.82024794816970803</c:v>
                </c:pt>
                <c:pt idx="25">
                  <c:v>0.81666666269302302</c:v>
                </c:pt>
                <c:pt idx="26">
                  <c:v>0.82024794816970803</c:v>
                </c:pt>
                <c:pt idx="27">
                  <c:v>0.82024794816970803</c:v>
                </c:pt>
                <c:pt idx="28">
                  <c:v>0.78221648931503296</c:v>
                </c:pt>
                <c:pt idx="29">
                  <c:v>0.80785125494003296</c:v>
                </c:pt>
                <c:pt idx="30">
                  <c:v>0.81404960155487005</c:v>
                </c:pt>
                <c:pt idx="31">
                  <c:v>0.80785125494003296</c:v>
                </c:pt>
                <c:pt idx="32">
                  <c:v>0.81404960155487005</c:v>
                </c:pt>
                <c:pt idx="33">
                  <c:v>0.75785338878631503</c:v>
                </c:pt>
                <c:pt idx="34">
                  <c:v>0.83333331346511796</c:v>
                </c:pt>
                <c:pt idx="35">
                  <c:v>0.76041668653488104</c:v>
                </c:pt>
                <c:pt idx="36">
                  <c:v>0.77927929162979104</c:v>
                </c:pt>
                <c:pt idx="37">
                  <c:v>0.78717947006225497</c:v>
                </c:pt>
                <c:pt idx="38">
                  <c:v>0.68382352590560902</c:v>
                </c:pt>
                <c:pt idx="39">
                  <c:v>0.692857146263122</c:v>
                </c:pt>
                <c:pt idx="40">
                  <c:v>0.69852942228317205</c:v>
                </c:pt>
                <c:pt idx="41">
                  <c:v>0.70588237047195401</c:v>
                </c:pt>
                <c:pt idx="42">
                  <c:v>0.70714282989501898</c:v>
                </c:pt>
                <c:pt idx="43">
                  <c:v>0.68382352590560902</c:v>
                </c:pt>
                <c:pt idx="44">
                  <c:v>0.692857146263122</c:v>
                </c:pt>
                <c:pt idx="45">
                  <c:v>0.69852942228317205</c:v>
                </c:pt>
                <c:pt idx="46">
                  <c:v>0.70588237047195401</c:v>
                </c:pt>
                <c:pt idx="47">
                  <c:v>0.70714282989501898</c:v>
                </c:pt>
                <c:pt idx="48">
                  <c:v>0.82999998331069902</c:v>
                </c:pt>
                <c:pt idx="49">
                  <c:v>0.84051722288131703</c:v>
                </c:pt>
                <c:pt idx="50">
                  <c:v>0.792056083679199</c:v>
                </c:pt>
                <c:pt idx="51">
                  <c:v>0.792056083679199</c:v>
                </c:pt>
                <c:pt idx="52">
                  <c:v>0.75641024112701405</c:v>
                </c:pt>
                <c:pt idx="53">
                  <c:v>0.8125</c:v>
                </c:pt>
                <c:pt idx="54">
                  <c:v>0.8125</c:v>
                </c:pt>
                <c:pt idx="55">
                  <c:v>0.8125</c:v>
                </c:pt>
                <c:pt idx="56">
                  <c:v>0.8125</c:v>
                </c:pt>
                <c:pt idx="57">
                  <c:v>0.8125</c:v>
                </c:pt>
                <c:pt idx="58">
                  <c:v>0.80357140302658003</c:v>
                </c:pt>
                <c:pt idx="59">
                  <c:v>0.74180328845977705</c:v>
                </c:pt>
                <c:pt idx="60">
                  <c:v>0.74074071645736606</c:v>
                </c:pt>
                <c:pt idx="61">
                  <c:v>0.6640625</c:v>
                </c:pt>
                <c:pt idx="62">
                  <c:v>0.6640625</c:v>
                </c:pt>
                <c:pt idx="63">
                  <c:v>0.6640625</c:v>
                </c:pt>
                <c:pt idx="64">
                  <c:v>0.6640625</c:v>
                </c:pt>
                <c:pt idx="65">
                  <c:v>0.6640625</c:v>
                </c:pt>
                <c:pt idx="66">
                  <c:v>0.73255813121795599</c:v>
                </c:pt>
                <c:pt idx="67">
                  <c:v>0.71044301986694303</c:v>
                </c:pt>
                <c:pt idx="68">
                  <c:v>0.71078431606292702</c:v>
                </c:pt>
                <c:pt idx="69">
                  <c:v>0.73684209585189797</c:v>
                </c:pt>
                <c:pt idx="70">
                  <c:v>0.65398550033569303</c:v>
                </c:pt>
                <c:pt idx="71">
                  <c:v>0.70212763547897294</c:v>
                </c:pt>
                <c:pt idx="72">
                  <c:v>0.67142856121063199</c:v>
                </c:pt>
                <c:pt idx="73">
                  <c:v>0.73205739259719804</c:v>
                </c:pt>
                <c:pt idx="74">
                  <c:v>0.66805553436279297</c:v>
                </c:pt>
                <c:pt idx="75">
                  <c:v>0.69924813508987405</c:v>
                </c:pt>
                <c:pt idx="76">
                  <c:v>0.67385059595107999</c:v>
                </c:pt>
                <c:pt idx="77">
                  <c:v>0.67385059595107999</c:v>
                </c:pt>
                <c:pt idx="78">
                  <c:v>0.67385059595107999</c:v>
                </c:pt>
                <c:pt idx="79">
                  <c:v>0.72551548480987504</c:v>
                </c:pt>
                <c:pt idx="80">
                  <c:v>0.72551548480987504</c:v>
                </c:pt>
                <c:pt idx="81">
                  <c:v>0.72680413722991899</c:v>
                </c:pt>
                <c:pt idx="82">
                  <c:v>0.72797930240631104</c:v>
                </c:pt>
                <c:pt idx="83">
                  <c:v>0.73046875</c:v>
                </c:pt>
                <c:pt idx="84">
                  <c:v>0.72551548480987504</c:v>
                </c:pt>
                <c:pt idx="85">
                  <c:v>0.72551548480987504</c:v>
                </c:pt>
                <c:pt idx="86">
                  <c:v>0.72680413722991899</c:v>
                </c:pt>
                <c:pt idx="87">
                  <c:v>0.72797930240631104</c:v>
                </c:pt>
                <c:pt idx="88">
                  <c:v>0.73046875</c:v>
                </c:pt>
                <c:pt idx="89">
                  <c:v>0.73157894611358598</c:v>
                </c:pt>
                <c:pt idx="90">
                  <c:v>0.73157894611358598</c:v>
                </c:pt>
                <c:pt idx="91">
                  <c:v>0.73177081346511796</c:v>
                </c:pt>
                <c:pt idx="92">
                  <c:v>0.73177081346511796</c:v>
                </c:pt>
                <c:pt idx="93">
                  <c:v>0.73289471864700295</c:v>
                </c:pt>
                <c:pt idx="94">
                  <c:v>0.73289471864700295</c:v>
                </c:pt>
                <c:pt idx="95">
                  <c:v>0.73429322242736805</c:v>
                </c:pt>
                <c:pt idx="96">
                  <c:v>0.73429322242736805</c:v>
                </c:pt>
                <c:pt idx="97">
                  <c:v>0.69974225759506203</c:v>
                </c:pt>
                <c:pt idx="98">
                  <c:v>0.69974225759506203</c:v>
                </c:pt>
                <c:pt idx="99">
                  <c:v>0.70207256078720004</c:v>
                </c:pt>
                <c:pt idx="100">
                  <c:v>0.70207256078720004</c:v>
                </c:pt>
                <c:pt idx="101">
                  <c:v>0.71891194581985396</c:v>
                </c:pt>
                <c:pt idx="102">
                  <c:v>0.71891194581985396</c:v>
                </c:pt>
                <c:pt idx="103">
                  <c:v>0.72797930240631104</c:v>
                </c:pt>
                <c:pt idx="104">
                  <c:v>0.72797930240631104</c:v>
                </c:pt>
                <c:pt idx="105">
                  <c:v>0.84438776969909601</c:v>
                </c:pt>
                <c:pt idx="106">
                  <c:v>0.72051280736923196</c:v>
                </c:pt>
                <c:pt idx="107">
                  <c:v>0.72051280736923196</c:v>
                </c:pt>
                <c:pt idx="108">
                  <c:v>0.670238077640533</c:v>
                </c:pt>
                <c:pt idx="109">
                  <c:v>0.72081220149993896</c:v>
                </c:pt>
                <c:pt idx="110">
                  <c:v>0.72487437725067105</c:v>
                </c:pt>
                <c:pt idx="111">
                  <c:v>0.72969543933868397</c:v>
                </c:pt>
                <c:pt idx="112">
                  <c:v>0.72081220149993896</c:v>
                </c:pt>
                <c:pt idx="113">
                  <c:v>0.72487437725067105</c:v>
                </c:pt>
                <c:pt idx="114">
                  <c:v>0.72969543933868397</c:v>
                </c:pt>
                <c:pt idx="115">
                  <c:v>0.71446698904037398</c:v>
                </c:pt>
                <c:pt idx="116">
                  <c:v>0.71590906381607</c:v>
                </c:pt>
                <c:pt idx="117">
                  <c:v>0.71446698904037398</c:v>
                </c:pt>
                <c:pt idx="118">
                  <c:v>0.71590906381607</c:v>
                </c:pt>
                <c:pt idx="119">
                  <c:v>0.735526323318481</c:v>
                </c:pt>
                <c:pt idx="120">
                  <c:v>0.735526323318481</c:v>
                </c:pt>
                <c:pt idx="121">
                  <c:v>0.73828125</c:v>
                </c:pt>
                <c:pt idx="122">
                  <c:v>0.73828125</c:v>
                </c:pt>
                <c:pt idx="123">
                  <c:v>0.73815786838531405</c:v>
                </c:pt>
                <c:pt idx="124">
                  <c:v>0.73815786838531405</c:v>
                </c:pt>
                <c:pt idx="125">
                  <c:v>0.69306927919387795</c:v>
                </c:pt>
                <c:pt idx="126">
                  <c:v>0.74214661121368397</c:v>
                </c:pt>
                <c:pt idx="127">
                  <c:v>0.74214661121368397</c:v>
                </c:pt>
                <c:pt idx="128">
                  <c:v>0.73399013280868497</c:v>
                </c:pt>
                <c:pt idx="129">
                  <c:v>0.73668640851974398</c:v>
                </c:pt>
                <c:pt idx="130">
                  <c:v>0.723039209842681</c:v>
                </c:pt>
                <c:pt idx="131">
                  <c:v>0.72809278964996305</c:v>
                </c:pt>
                <c:pt idx="132">
                  <c:v>0.72809278964996305</c:v>
                </c:pt>
                <c:pt idx="133">
                  <c:v>0.73307293653488104</c:v>
                </c:pt>
                <c:pt idx="134">
                  <c:v>0.73307293653488104</c:v>
                </c:pt>
                <c:pt idx="135">
                  <c:v>0.72809278964996305</c:v>
                </c:pt>
                <c:pt idx="136">
                  <c:v>0.72809278964996305</c:v>
                </c:pt>
                <c:pt idx="137">
                  <c:v>0.72680413722991899</c:v>
                </c:pt>
                <c:pt idx="138">
                  <c:v>0.72680413722991899</c:v>
                </c:pt>
                <c:pt idx="139">
                  <c:v>0.73056995868682795</c:v>
                </c:pt>
                <c:pt idx="140">
                  <c:v>0.73056995868682795</c:v>
                </c:pt>
                <c:pt idx="141">
                  <c:v>0.73056995868682795</c:v>
                </c:pt>
                <c:pt idx="142">
                  <c:v>0.73056995868682795</c:v>
                </c:pt>
                <c:pt idx="143">
                  <c:v>0.72474747896194402</c:v>
                </c:pt>
                <c:pt idx="144">
                  <c:v>0.70320194959640503</c:v>
                </c:pt>
                <c:pt idx="145">
                  <c:v>0.73391091823577803</c:v>
                </c:pt>
                <c:pt idx="146">
                  <c:v>0.66441440582275302</c:v>
                </c:pt>
                <c:pt idx="147">
                  <c:v>0.70558375120162897</c:v>
                </c:pt>
                <c:pt idx="148">
                  <c:v>0.71268653869628895</c:v>
                </c:pt>
                <c:pt idx="149">
                  <c:v>0.71482414007186801</c:v>
                </c:pt>
                <c:pt idx="150">
                  <c:v>0.726923048496246</c:v>
                </c:pt>
                <c:pt idx="151">
                  <c:v>0.726923048496246</c:v>
                </c:pt>
                <c:pt idx="152">
                  <c:v>0.67718446254730202</c:v>
                </c:pt>
                <c:pt idx="153">
                  <c:v>0.74355667829513505</c:v>
                </c:pt>
                <c:pt idx="154">
                  <c:v>0.74352329969406095</c:v>
                </c:pt>
                <c:pt idx="155">
                  <c:v>0.71614581346511796</c:v>
                </c:pt>
                <c:pt idx="156">
                  <c:v>0.71727746725082397</c:v>
                </c:pt>
                <c:pt idx="157">
                  <c:v>0.67475730180740301</c:v>
                </c:pt>
                <c:pt idx="158">
                  <c:v>0.70857989788055398</c:v>
                </c:pt>
                <c:pt idx="159">
                  <c:v>0</c:v>
                </c:pt>
                <c:pt idx="160">
                  <c:v>0.75657892227172796</c:v>
                </c:pt>
                <c:pt idx="161">
                  <c:v>0.75657892227172796</c:v>
                </c:pt>
                <c:pt idx="162">
                  <c:v>0.75980395078659002</c:v>
                </c:pt>
                <c:pt idx="163">
                  <c:v>0.75980395078659002</c:v>
                </c:pt>
                <c:pt idx="164">
                  <c:v>0.76143789291381803</c:v>
                </c:pt>
                <c:pt idx="165">
                  <c:v>0.75657892227172796</c:v>
                </c:pt>
                <c:pt idx="166">
                  <c:v>0.75657892227172796</c:v>
                </c:pt>
                <c:pt idx="167">
                  <c:v>0.75980395078659002</c:v>
                </c:pt>
                <c:pt idx="168">
                  <c:v>0.75980395078659002</c:v>
                </c:pt>
                <c:pt idx="169">
                  <c:v>0.76143789291381803</c:v>
                </c:pt>
                <c:pt idx="170">
                  <c:v>0.77114427089691095</c:v>
                </c:pt>
                <c:pt idx="171">
                  <c:v>0.67574256658553999</c:v>
                </c:pt>
                <c:pt idx="172">
                  <c:v>0.66895604133605902</c:v>
                </c:pt>
                <c:pt idx="173">
                  <c:v>0.74497485160827603</c:v>
                </c:pt>
                <c:pt idx="174">
                  <c:v>0.70244562625884999</c:v>
                </c:pt>
                <c:pt idx="175">
                  <c:v>0.71335077285766602</c:v>
                </c:pt>
                <c:pt idx="176">
                  <c:v>0.72551548480987504</c:v>
                </c:pt>
                <c:pt idx="177">
                  <c:v>0.70026880502700795</c:v>
                </c:pt>
                <c:pt idx="178">
                  <c:v>0.71632122993469205</c:v>
                </c:pt>
                <c:pt idx="179">
                  <c:v>0.70405405759811401</c:v>
                </c:pt>
                <c:pt idx="180">
                  <c:v>0.70855617523193304</c:v>
                </c:pt>
                <c:pt idx="181">
                  <c:v>0.682065188884735</c:v>
                </c:pt>
                <c:pt idx="182">
                  <c:v>0.71596860885620095</c:v>
                </c:pt>
                <c:pt idx="183">
                  <c:v>0.70108693838119496</c:v>
                </c:pt>
                <c:pt idx="184">
                  <c:v>0.65116280317306496</c:v>
                </c:pt>
                <c:pt idx="185">
                  <c:v>0.68817204236984197</c:v>
                </c:pt>
                <c:pt idx="186">
                  <c:v>0.72687858343124301</c:v>
                </c:pt>
                <c:pt idx="187">
                  <c:v>0.62677723169326705</c:v>
                </c:pt>
                <c:pt idx="188">
                  <c:v>0.64230769872665405</c:v>
                </c:pt>
                <c:pt idx="189">
                  <c:v>0.64230769872665405</c:v>
                </c:pt>
                <c:pt idx="190">
                  <c:v>0.64230769872665405</c:v>
                </c:pt>
                <c:pt idx="191">
                  <c:v>0.64230769872665405</c:v>
                </c:pt>
                <c:pt idx="192">
                  <c:v>0.64230769872665405</c:v>
                </c:pt>
                <c:pt idx="193">
                  <c:v>0.66621619462966897</c:v>
                </c:pt>
                <c:pt idx="194">
                  <c:v>0.66621619462966897</c:v>
                </c:pt>
                <c:pt idx="195">
                  <c:v>0.67896175384521396</c:v>
                </c:pt>
                <c:pt idx="196">
                  <c:v>0.67021274566650302</c:v>
                </c:pt>
                <c:pt idx="197">
                  <c:v>0.67512691020965498</c:v>
                </c:pt>
                <c:pt idx="198">
                  <c:v>0.64427858591079701</c:v>
                </c:pt>
                <c:pt idx="199">
                  <c:v>0.69279658794402998</c:v>
                </c:pt>
                <c:pt idx="200">
                  <c:v>0.51315790414810103</c:v>
                </c:pt>
                <c:pt idx="201">
                  <c:v>0.67724865674972501</c:v>
                </c:pt>
                <c:pt idx="202">
                  <c:v>0.78301888704299905</c:v>
                </c:pt>
                <c:pt idx="203">
                  <c:v>0.78301888704299905</c:v>
                </c:pt>
                <c:pt idx="204">
                  <c:v>0.78301888704299905</c:v>
                </c:pt>
                <c:pt idx="205">
                  <c:v>0.661684811115264</c:v>
                </c:pt>
                <c:pt idx="206">
                  <c:v>0.65801888704299905</c:v>
                </c:pt>
                <c:pt idx="207">
                  <c:v>0.67857140302658003</c:v>
                </c:pt>
                <c:pt idx="208">
                  <c:v>0.66494846343994096</c:v>
                </c:pt>
                <c:pt idx="209">
                  <c:v>0.77302628755569402</c:v>
                </c:pt>
                <c:pt idx="210">
                  <c:v>0.77302628755569402</c:v>
                </c:pt>
                <c:pt idx="211">
                  <c:v>0.61981564760208097</c:v>
                </c:pt>
                <c:pt idx="212">
                  <c:v>0.71487605571746804</c:v>
                </c:pt>
                <c:pt idx="213">
                  <c:v>0.68981480598449696</c:v>
                </c:pt>
                <c:pt idx="214">
                  <c:v>0.61486488580703702</c:v>
                </c:pt>
                <c:pt idx="215">
                  <c:v>0.61214953660964899</c:v>
                </c:pt>
                <c:pt idx="216">
                  <c:v>0.602272748947143</c:v>
                </c:pt>
                <c:pt idx="217">
                  <c:v>0.602272748947143</c:v>
                </c:pt>
                <c:pt idx="218">
                  <c:v>0.602272748947143</c:v>
                </c:pt>
                <c:pt idx="219">
                  <c:v>0.602272748947143</c:v>
                </c:pt>
                <c:pt idx="220">
                  <c:v>0.602272748947143</c:v>
                </c:pt>
                <c:pt idx="221">
                  <c:v>0.68835616111755304</c:v>
                </c:pt>
                <c:pt idx="222">
                  <c:v>0.59728509187698298</c:v>
                </c:pt>
                <c:pt idx="223">
                  <c:v>0.71296298503875699</c:v>
                </c:pt>
                <c:pt idx="224">
                  <c:v>0.60514020919799805</c:v>
                </c:pt>
                <c:pt idx="225">
                  <c:v>0.60563379526138295</c:v>
                </c:pt>
                <c:pt idx="226">
                  <c:v>0.59518349170684803</c:v>
                </c:pt>
                <c:pt idx="227">
                  <c:v>0.59018266201019198</c:v>
                </c:pt>
                <c:pt idx="228">
                  <c:v>0.59090906381607</c:v>
                </c:pt>
                <c:pt idx="229">
                  <c:v>0.69863015413284302</c:v>
                </c:pt>
                <c:pt idx="230">
                  <c:v>0.60163551568984897</c:v>
                </c:pt>
                <c:pt idx="231">
                  <c:v>0.69166666269302302</c:v>
                </c:pt>
                <c:pt idx="232">
                  <c:v>0.69166666269302302</c:v>
                </c:pt>
                <c:pt idx="233">
                  <c:v>0.69166666269302302</c:v>
                </c:pt>
                <c:pt idx="234">
                  <c:v>0.69166666269302302</c:v>
                </c:pt>
                <c:pt idx="235">
                  <c:v>0.69166666269302302</c:v>
                </c:pt>
                <c:pt idx="236">
                  <c:v>0.647297322750091</c:v>
                </c:pt>
                <c:pt idx="237">
                  <c:v>0.53666669130325295</c:v>
                </c:pt>
                <c:pt idx="238">
                  <c:v>0.62096774578094405</c:v>
                </c:pt>
                <c:pt idx="239">
                  <c:v>0.63666665554046598</c:v>
                </c:pt>
                <c:pt idx="240">
                  <c:v>0.63513511419296198</c:v>
                </c:pt>
                <c:pt idx="241">
                  <c:v>0.61464965343475297</c:v>
                </c:pt>
                <c:pt idx="242">
                  <c:v>0.58702534437179499</c:v>
                </c:pt>
                <c:pt idx="243">
                  <c:v>0.60000002384185702</c:v>
                </c:pt>
                <c:pt idx="244">
                  <c:v>0.51960784196853604</c:v>
                </c:pt>
                <c:pt idx="245">
                  <c:v>0.52840906381607</c:v>
                </c:pt>
                <c:pt idx="246">
                  <c:v>0.52840906381607</c:v>
                </c:pt>
                <c:pt idx="247">
                  <c:v>0.60670733451843195</c:v>
                </c:pt>
                <c:pt idx="248">
                  <c:v>0.54754602909088101</c:v>
                </c:pt>
                <c:pt idx="249">
                  <c:v>0.61666667461395197</c:v>
                </c:pt>
                <c:pt idx="250">
                  <c:v>0.54697984457015902</c:v>
                </c:pt>
                <c:pt idx="251">
                  <c:v>0.57668709754943803</c:v>
                </c:pt>
                <c:pt idx="252">
                  <c:v>0.53691273927688599</c:v>
                </c:pt>
                <c:pt idx="253">
                  <c:v>0.58908045291900601</c:v>
                </c:pt>
                <c:pt idx="254">
                  <c:v>0.57094591856002797</c:v>
                </c:pt>
                <c:pt idx="255">
                  <c:v>0.4921875</c:v>
                </c:pt>
                <c:pt idx="256">
                  <c:v>0.67857140302658003</c:v>
                </c:pt>
                <c:pt idx="257">
                  <c:v>0.582386374473571</c:v>
                </c:pt>
                <c:pt idx="258">
                  <c:v>0.52339178323745705</c:v>
                </c:pt>
                <c:pt idx="259">
                  <c:v>0.58392858505249001</c:v>
                </c:pt>
                <c:pt idx="260">
                  <c:v>0.53481012582778897</c:v>
                </c:pt>
                <c:pt idx="261">
                  <c:v>0.53481012582778897</c:v>
                </c:pt>
                <c:pt idx="262">
                  <c:v>0.53481012582778897</c:v>
                </c:pt>
                <c:pt idx="263">
                  <c:v>0.53481012582778897</c:v>
                </c:pt>
                <c:pt idx="264">
                  <c:v>0.48602485656738198</c:v>
                </c:pt>
                <c:pt idx="265">
                  <c:v>0.54936307668685902</c:v>
                </c:pt>
                <c:pt idx="266">
                  <c:v>0.54936307668685902</c:v>
                </c:pt>
                <c:pt idx="267">
                  <c:v>0.54936307668685902</c:v>
                </c:pt>
                <c:pt idx="268">
                  <c:v>0.54936307668685902</c:v>
                </c:pt>
                <c:pt idx="269">
                  <c:v>0.54936307668685902</c:v>
                </c:pt>
                <c:pt idx="270">
                  <c:v>0.57374101877212502</c:v>
                </c:pt>
                <c:pt idx="271">
                  <c:v>0.52616280317306496</c:v>
                </c:pt>
                <c:pt idx="272">
                  <c:v>0.57823127508163397</c:v>
                </c:pt>
                <c:pt idx="273">
                  <c:v>0.57823127508163397</c:v>
                </c:pt>
                <c:pt idx="274">
                  <c:v>0.57823127508163397</c:v>
                </c:pt>
                <c:pt idx="275">
                  <c:v>0.57823127508163397</c:v>
                </c:pt>
                <c:pt idx="276">
                  <c:v>0.57823127508163397</c:v>
                </c:pt>
                <c:pt idx="277">
                  <c:v>0.54251700639724698</c:v>
                </c:pt>
                <c:pt idx="278">
                  <c:v>0.54251700639724698</c:v>
                </c:pt>
                <c:pt idx="279">
                  <c:v>0.54421770572662298</c:v>
                </c:pt>
                <c:pt idx="280">
                  <c:v>0.54251700639724698</c:v>
                </c:pt>
                <c:pt idx="281">
                  <c:v>0.54251700639724698</c:v>
                </c:pt>
                <c:pt idx="282">
                  <c:v>0.54421770572662298</c:v>
                </c:pt>
                <c:pt idx="283">
                  <c:v>0.46034482121467502</c:v>
                </c:pt>
                <c:pt idx="284">
                  <c:v>0.46034482121467502</c:v>
                </c:pt>
                <c:pt idx="285">
                  <c:v>0.54411762952804499</c:v>
                </c:pt>
                <c:pt idx="286">
                  <c:v>0.545454561710357</c:v>
                </c:pt>
                <c:pt idx="287">
                  <c:v>0.54411762952804499</c:v>
                </c:pt>
                <c:pt idx="288">
                  <c:v>0.545454561710357</c:v>
                </c:pt>
                <c:pt idx="289">
                  <c:v>0.52976191043853704</c:v>
                </c:pt>
                <c:pt idx="290">
                  <c:v>0.52976191043853704</c:v>
                </c:pt>
                <c:pt idx="291">
                  <c:v>0.52976191043853704</c:v>
                </c:pt>
                <c:pt idx="292">
                  <c:v>0.52976191043853704</c:v>
                </c:pt>
                <c:pt idx="293">
                  <c:v>0.52976191043853704</c:v>
                </c:pt>
                <c:pt idx="294">
                  <c:v>0.54026848077774003</c:v>
                </c:pt>
                <c:pt idx="295">
                  <c:v>0.54026848077774003</c:v>
                </c:pt>
                <c:pt idx="296">
                  <c:v>0.53921568393707198</c:v>
                </c:pt>
                <c:pt idx="297">
                  <c:v>0.51644736528396595</c:v>
                </c:pt>
                <c:pt idx="298">
                  <c:v>0.51644736528396595</c:v>
                </c:pt>
                <c:pt idx="299">
                  <c:v>0.51644736528396595</c:v>
                </c:pt>
                <c:pt idx="300">
                  <c:v>0.48372781276702798</c:v>
                </c:pt>
                <c:pt idx="301">
                  <c:v>0.52201259136199896</c:v>
                </c:pt>
                <c:pt idx="302">
                  <c:v>0.52201259136199896</c:v>
                </c:pt>
                <c:pt idx="303">
                  <c:v>0.52201259136199896</c:v>
                </c:pt>
                <c:pt idx="304">
                  <c:v>0.52201259136199896</c:v>
                </c:pt>
                <c:pt idx="305">
                  <c:v>0.52201259136199896</c:v>
                </c:pt>
                <c:pt idx="306">
                  <c:v>0.52201259136199896</c:v>
                </c:pt>
                <c:pt idx="307">
                  <c:v>0.56363636255264205</c:v>
                </c:pt>
                <c:pt idx="308">
                  <c:v>0.58211678266525202</c:v>
                </c:pt>
                <c:pt idx="309">
                  <c:v>0.58455884456634499</c:v>
                </c:pt>
                <c:pt idx="310">
                  <c:v>0.58029198646545399</c:v>
                </c:pt>
                <c:pt idx="311">
                  <c:v>0.58029198646545399</c:v>
                </c:pt>
                <c:pt idx="312">
                  <c:v>0.5</c:v>
                </c:pt>
                <c:pt idx="313">
                  <c:v>0.486666679382324</c:v>
                </c:pt>
                <c:pt idx="314">
                  <c:v>0.428176790475845</c:v>
                </c:pt>
                <c:pt idx="315">
                  <c:v>0.428176790475845</c:v>
                </c:pt>
                <c:pt idx="316">
                  <c:v>0.47275641560554499</c:v>
                </c:pt>
                <c:pt idx="317">
                  <c:v>0.48784720897674499</c:v>
                </c:pt>
                <c:pt idx="318">
                  <c:v>0.46044304966926503</c:v>
                </c:pt>
                <c:pt idx="319">
                  <c:v>0.51890754699706998</c:v>
                </c:pt>
                <c:pt idx="320">
                  <c:v>0.45833334326744002</c:v>
                </c:pt>
                <c:pt idx="321">
                  <c:v>0.461647719144821</c:v>
                </c:pt>
                <c:pt idx="322">
                  <c:v>0.461647719144821</c:v>
                </c:pt>
                <c:pt idx="323">
                  <c:v>0.40454545617103499</c:v>
                </c:pt>
                <c:pt idx="324">
                  <c:v>0.45496892929077098</c:v>
                </c:pt>
                <c:pt idx="325">
                  <c:v>0.41920730471611001</c:v>
                </c:pt>
                <c:pt idx="326">
                  <c:v>0.45535713434219299</c:v>
                </c:pt>
                <c:pt idx="327">
                  <c:v>0.45535713434219299</c:v>
                </c:pt>
                <c:pt idx="328">
                  <c:v>0.36928105354308999</c:v>
                </c:pt>
                <c:pt idx="329">
                  <c:v>0.39329269528388899</c:v>
                </c:pt>
                <c:pt idx="330">
                  <c:v>0.36728394031524603</c:v>
                </c:pt>
                <c:pt idx="331">
                  <c:v>0.40942028164863498</c:v>
                </c:pt>
                <c:pt idx="332">
                  <c:v>0.37643676996231001</c:v>
                </c:pt>
                <c:pt idx="333">
                  <c:v>0.39123377203941301</c:v>
                </c:pt>
                <c:pt idx="334">
                  <c:v>0.41493055224418601</c:v>
                </c:pt>
                <c:pt idx="335">
                  <c:v>0.37801206111907898</c:v>
                </c:pt>
                <c:pt idx="336">
                  <c:v>0.41133719682693398</c:v>
                </c:pt>
                <c:pt idx="337">
                  <c:v>0.41133719682693398</c:v>
                </c:pt>
                <c:pt idx="338">
                  <c:v>0.42261904478073098</c:v>
                </c:pt>
                <c:pt idx="339">
                  <c:v>0.42261904478073098</c:v>
                </c:pt>
                <c:pt idx="340">
                  <c:v>0.41522988677024802</c:v>
                </c:pt>
                <c:pt idx="341">
                  <c:v>0.40730336308479298</c:v>
                </c:pt>
                <c:pt idx="342">
                  <c:v>0.26980197429656899</c:v>
                </c:pt>
                <c:pt idx="343">
                  <c:v>0.26865673065185502</c:v>
                </c:pt>
                <c:pt idx="344">
                  <c:v>0.43320611119270303</c:v>
                </c:pt>
                <c:pt idx="345">
                  <c:v>0.43893128633499101</c:v>
                </c:pt>
                <c:pt idx="346">
                  <c:v>0.36170211434364302</c:v>
                </c:pt>
                <c:pt idx="347">
                  <c:v>0.36170211434364302</c:v>
                </c:pt>
                <c:pt idx="348">
                  <c:v>0.34466019272804199</c:v>
                </c:pt>
                <c:pt idx="349">
                  <c:v>0.34004738926887501</c:v>
                </c:pt>
                <c:pt idx="350">
                  <c:v>0.19736842811107599</c:v>
                </c:pt>
                <c:pt idx="351">
                  <c:v>0.36398965120315502</c:v>
                </c:pt>
                <c:pt idx="352">
                  <c:v>0.36024844646453802</c:v>
                </c:pt>
                <c:pt idx="353">
                  <c:v>0.18567961454391399</c:v>
                </c:pt>
                <c:pt idx="354">
                  <c:v>0.30141845345497098</c:v>
                </c:pt>
                <c:pt idx="355">
                  <c:v>0.30141845345497098</c:v>
                </c:pt>
                <c:pt idx="356">
                  <c:v>0.30141845345497098</c:v>
                </c:pt>
                <c:pt idx="357">
                  <c:v>0.30141845345497098</c:v>
                </c:pt>
                <c:pt idx="358">
                  <c:v>0.30141845345497098</c:v>
                </c:pt>
                <c:pt idx="359">
                  <c:v>0.30141845345497098</c:v>
                </c:pt>
                <c:pt idx="360">
                  <c:v>0.30141845345497098</c:v>
                </c:pt>
                <c:pt idx="361">
                  <c:v>0.30141845345497098</c:v>
                </c:pt>
                <c:pt idx="362">
                  <c:v>0.30141845345497098</c:v>
                </c:pt>
                <c:pt idx="363">
                  <c:v>0.30141845345497098</c:v>
                </c:pt>
                <c:pt idx="364">
                  <c:v>0.315217405557632</c:v>
                </c:pt>
                <c:pt idx="365">
                  <c:v>0.315217405557632</c:v>
                </c:pt>
                <c:pt idx="366">
                  <c:v>0.36000001430511402</c:v>
                </c:pt>
                <c:pt idx="367">
                  <c:v>0.32187500596046398</c:v>
                </c:pt>
                <c:pt idx="368">
                  <c:v>0.222392633557319</c:v>
                </c:pt>
                <c:pt idx="369">
                  <c:v>0.273952096700668</c:v>
                </c:pt>
                <c:pt idx="370">
                  <c:v>0.42666667699813798</c:v>
                </c:pt>
                <c:pt idx="371">
                  <c:v>0.33148148655891402</c:v>
                </c:pt>
                <c:pt idx="372">
                  <c:v>0.261560708284378</c:v>
                </c:pt>
                <c:pt idx="373">
                  <c:v>0.22972972691059099</c:v>
                </c:pt>
                <c:pt idx="374">
                  <c:v>0.28310501575469899</c:v>
                </c:pt>
                <c:pt idx="375">
                  <c:v>0.36353713274001997</c:v>
                </c:pt>
                <c:pt idx="376">
                  <c:v>0.36353713274001997</c:v>
                </c:pt>
                <c:pt idx="377">
                  <c:v>0.27453270554542503</c:v>
                </c:pt>
                <c:pt idx="378">
                  <c:v>0.27293577790260298</c:v>
                </c:pt>
                <c:pt idx="379">
                  <c:v>0.28167420625686601</c:v>
                </c:pt>
                <c:pt idx="380">
                  <c:v>0.302752286195755</c:v>
                </c:pt>
                <c:pt idx="381">
                  <c:v>0.30990782380103998</c:v>
                </c:pt>
                <c:pt idx="382">
                  <c:v>0.26720184087753202</c:v>
                </c:pt>
                <c:pt idx="383">
                  <c:v>0.26736110448837203</c:v>
                </c:pt>
                <c:pt idx="384">
                  <c:v>0.18048128485679599</c:v>
                </c:pt>
                <c:pt idx="385">
                  <c:v>0.170634925365448</c:v>
                </c:pt>
                <c:pt idx="386">
                  <c:v>0.16935484111308999</c:v>
                </c:pt>
                <c:pt idx="387">
                  <c:v>0.27260637283325101</c:v>
                </c:pt>
                <c:pt idx="388">
                  <c:v>0.28503185510635298</c:v>
                </c:pt>
                <c:pt idx="389">
                  <c:v>0.28685897588729797</c:v>
                </c:pt>
                <c:pt idx="390">
                  <c:v>0.158974364399909</c:v>
                </c:pt>
                <c:pt idx="391">
                  <c:v>0.274774760007858</c:v>
                </c:pt>
                <c:pt idx="392">
                  <c:v>0.28040540218353199</c:v>
                </c:pt>
                <c:pt idx="393">
                  <c:v>0.27038043737411499</c:v>
                </c:pt>
                <c:pt idx="394">
                  <c:v>0.235294118523597</c:v>
                </c:pt>
                <c:pt idx="395">
                  <c:v>0.267777770757675</c:v>
                </c:pt>
                <c:pt idx="396">
                  <c:v>0.221590906381607</c:v>
                </c:pt>
                <c:pt idx="397">
                  <c:v>0.236111104488372</c:v>
                </c:pt>
                <c:pt idx="398">
                  <c:v>0.212244898080825</c:v>
                </c:pt>
                <c:pt idx="399">
                  <c:v>0.229299366474151</c:v>
                </c:pt>
                <c:pt idx="400">
                  <c:v>0.19198311865329701</c:v>
                </c:pt>
                <c:pt idx="401">
                  <c:v>0.25520834326744002</c:v>
                </c:pt>
                <c:pt idx="402">
                  <c:v>0.25520834326744002</c:v>
                </c:pt>
                <c:pt idx="403">
                  <c:v>0.140740737318992</c:v>
                </c:pt>
                <c:pt idx="404">
                  <c:v>0.18360996246337799</c:v>
                </c:pt>
                <c:pt idx="405">
                  <c:v>0.22872340679168701</c:v>
                </c:pt>
                <c:pt idx="406">
                  <c:v>0.22872340679168701</c:v>
                </c:pt>
                <c:pt idx="407">
                  <c:v>0.22872340679168701</c:v>
                </c:pt>
                <c:pt idx="408">
                  <c:v>0.22872340679168701</c:v>
                </c:pt>
                <c:pt idx="409">
                  <c:v>0.22872340679168701</c:v>
                </c:pt>
                <c:pt idx="410">
                  <c:v>0.154126212000846</c:v>
                </c:pt>
                <c:pt idx="411">
                  <c:v>0.15000000596046401</c:v>
                </c:pt>
                <c:pt idx="412">
                  <c:v>0.147321432828903</c:v>
                </c:pt>
                <c:pt idx="413">
                  <c:v>0.18855932354926999</c:v>
                </c:pt>
                <c:pt idx="414">
                  <c:v>0.19907407462596799</c:v>
                </c:pt>
                <c:pt idx="415">
                  <c:v>0.19907407462596799</c:v>
                </c:pt>
                <c:pt idx="416">
                  <c:v>0.237215906381607</c:v>
                </c:pt>
                <c:pt idx="417">
                  <c:v>0.19650654494762401</c:v>
                </c:pt>
                <c:pt idx="418">
                  <c:v>0.25106382369995101</c:v>
                </c:pt>
                <c:pt idx="419">
                  <c:v>0.22916667163372001</c:v>
                </c:pt>
                <c:pt idx="420">
                  <c:v>0.22916667163372001</c:v>
                </c:pt>
                <c:pt idx="421">
                  <c:v>0.22916667163372001</c:v>
                </c:pt>
                <c:pt idx="422">
                  <c:v>0.31006672978401101</c:v>
                </c:pt>
                <c:pt idx="423">
                  <c:v>0.31006672978401101</c:v>
                </c:pt>
                <c:pt idx="424">
                  <c:v>0.23076923191547299</c:v>
                </c:pt>
                <c:pt idx="425">
                  <c:v>0.23076923191547299</c:v>
                </c:pt>
                <c:pt idx="426">
                  <c:v>0.241071432828903</c:v>
                </c:pt>
                <c:pt idx="427">
                  <c:v>0.241071432828903</c:v>
                </c:pt>
                <c:pt idx="428">
                  <c:v>0.241071432828903</c:v>
                </c:pt>
                <c:pt idx="429">
                  <c:v>0.115079365670681</c:v>
                </c:pt>
                <c:pt idx="430">
                  <c:v>0.21947674453258501</c:v>
                </c:pt>
                <c:pt idx="431">
                  <c:v>0.100877195596694</c:v>
                </c:pt>
                <c:pt idx="432">
                  <c:v>0.21969696879386899</c:v>
                </c:pt>
                <c:pt idx="433">
                  <c:v>0.203125</c:v>
                </c:pt>
                <c:pt idx="434">
                  <c:v>0.18004587292671201</c:v>
                </c:pt>
                <c:pt idx="435">
                  <c:v>0.192857146263122</c:v>
                </c:pt>
                <c:pt idx="436">
                  <c:v>0.20228216052055301</c:v>
                </c:pt>
                <c:pt idx="437">
                  <c:v>0.18553459644317599</c:v>
                </c:pt>
                <c:pt idx="438">
                  <c:v>0.26282051205634999</c:v>
                </c:pt>
                <c:pt idx="439">
                  <c:v>0.26282051205634999</c:v>
                </c:pt>
                <c:pt idx="440">
                  <c:v>0.19535519182682001</c:v>
                </c:pt>
                <c:pt idx="441">
                  <c:v>0.13679245114326399</c:v>
                </c:pt>
                <c:pt idx="442">
                  <c:v>0.13380281627178101</c:v>
                </c:pt>
                <c:pt idx="443">
                  <c:v>0.14492753148078899</c:v>
                </c:pt>
                <c:pt idx="444">
                  <c:v>0.16025641560554499</c:v>
                </c:pt>
                <c:pt idx="445">
                  <c:v>0.25490197539329501</c:v>
                </c:pt>
                <c:pt idx="446">
                  <c:v>0.25490197539329501</c:v>
                </c:pt>
                <c:pt idx="447">
                  <c:v>0.25490197539329501</c:v>
                </c:pt>
                <c:pt idx="448">
                  <c:v>0.23599137365817999</c:v>
                </c:pt>
                <c:pt idx="449">
                  <c:v>0.16395348310470501</c:v>
                </c:pt>
                <c:pt idx="450">
                  <c:v>0.133928567171096</c:v>
                </c:pt>
                <c:pt idx="451">
                  <c:v>0.14886364340782099</c:v>
                </c:pt>
                <c:pt idx="452">
                  <c:v>0.31493505835533098</c:v>
                </c:pt>
                <c:pt idx="453">
                  <c:v>0.29736840724945002</c:v>
                </c:pt>
                <c:pt idx="454">
                  <c:v>0.157834097743034</c:v>
                </c:pt>
                <c:pt idx="455">
                  <c:v>0.13528138399124101</c:v>
                </c:pt>
                <c:pt idx="456">
                  <c:v>0.14620535075664501</c:v>
                </c:pt>
                <c:pt idx="457">
                  <c:v>0.15838509798049899</c:v>
                </c:pt>
                <c:pt idx="458">
                  <c:v>0.161904767155647</c:v>
                </c:pt>
                <c:pt idx="459">
                  <c:v>0.2170050740242</c:v>
                </c:pt>
                <c:pt idx="460">
                  <c:v>0.21276596188545199</c:v>
                </c:pt>
                <c:pt idx="461">
                  <c:v>0.21276596188545199</c:v>
                </c:pt>
                <c:pt idx="462">
                  <c:v>0.21276596188545199</c:v>
                </c:pt>
                <c:pt idx="463">
                  <c:v>0.21276596188545199</c:v>
                </c:pt>
                <c:pt idx="464">
                  <c:v>0.21276596188545199</c:v>
                </c:pt>
                <c:pt idx="465">
                  <c:v>0.22235576808452601</c:v>
                </c:pt>
                <c:pt idx="466">
                  <c:v>0.20169082283973599</c:v>
                </c:pt>
                <c:pt idx="467">
                  <c:v>0.15465116500854401</c:v>
                </c:pt>
                <c:pt idx="468">
                  <c:v>8.7209299206733704E-2</c:v>
                </c:pt>
                <c:pt idx="469">
                  <c:v>0.192477881908416</c:v>
                </c:pt>
                <c:pt idx="470">
                  <c:v>0.166279062628746</c:v>
                </c:pt>
                <c:pt idx="471">
                  <c:v>0.161764711141586</c:v>
                </c:pt>
                <c:pt idx="472">
                  <c:v>0.17886178195476499</c:v>
                </c:pt>
                <c:pt idx="473">
                  <c:v>0.12812499701976701</c:v>
                </c:pt>
                <c:pt idx="474">
                  <c:v>0.12107623368501599</c:v>
                </c:pt>
                <c:pt idx="475">
                  <c:v>0.143013104796409</c:v>
                </c:pt>
                <c:pt idx="476">
                  <c:v>0.16103602945804499</c:v>
                </c:pt>
                <c:pt idx="477">
                  <c:v>0.19823788106441401</c:v>
                </c:pt>
                <c:pt idx="478">
                  <c:v>0.127802684903144</c:v>
                </c:pt>
                <c:pt idx="479">
                  <c:v>0.17708332836627899</c:v>
                </c:pt>
                <c:pt idx="480">
                  <c:v>0.17708332836627899</c:v>
                </c:pt>
                <c:pt idx="481">
                  <c:v>0.155829593539237</c:v>
                </c:pt>
                <c:pt idx="482">
                  <c:v>0.155829593539237</c:v>
                </c:pt>
                <c:pt idx="483">
                  <c:v>0.155829593539237</c:v>
                </c:pt>
                <c:pt idx="484">
                  <c:v>0.155829593539237</c:v>
                </c:pt>
                <c:pt idx="485">
                  <c:v>0.155829593539237</c:v>
                </c:pt>
                <c:pt idx="486">
                  <c:v>0.163242012262344</c:v>
                </c:pt>
                <c:pt idx="487">
                  <c:v>0.140829697251319</c:v>
                </c:pt>
                <c:pt idx="488">
                  <c:v>0.15585774183273299</c:v>
                </c:pt>
                <c:pt idx="489">
                  <c:v>0</c:v>
                </c:pt>
                <c:pt idx="490">
                  <c:v>0</c:v>
                </c:pt>
                <c:pt idx="491">
                  <c:v>0.139254391193389</c:v>
                </c:pt>
                <c:pt idx="492">
                  <c:v>0.14627659320831299</c:v>
                </c:pt>
                <c:pt idx="493">
                  <c:v>0.14627659320831299</c:v>
                </c:pt>
                <c:pt idx="494">
                  <c:v>0.14627659320831299</c:v>
                </c:pt>
                <c:pt idx="495">
                  <c:v>0.14627659320831299</c:v>
                </c:pt>
                <c:pt idx="496">
                  <c:v>0.24621212482452301</c:v>
                </c:pt>
                <c:pt idx="497">
                  <c:v>0.24253731966018599</c:v>
                </c:pt>
                <c:pt idx="498">
                  <c:v>0.17982456088066101</c:v>
                </c:pt>
                <c:pt idx="499">
                  <c:v>0.18191964924335399</c:v>
                </c:pt>
                <c:pt idx="500">
                  <c:v>0.266853928565979</c:v>
                </c:pt>
                <c:pt idx="501">
                  <c:v>0.13785046339035001</c:v>
                </c:pt>
                <c:pt idx="502">
                  <c:v>0.24538043141365001</c:v>
                </c:pt>
                <c:pt idx="503">
                  <c:v>0.24538043141365001</c:v>
                </c:pt>
                <c:pt idx="504">
                  <c:v>0.165919288992881</c:v>
                </c:pt>
                <c:pt idx="505">
                  <c:v>0.173863634467124</c:v>
                </c:pt>
                <c:pt idx="506">
                  <c:v>0.116402119398117</c:v>
                </c:pt>
                <c:pt idx="507">
                  <c:v>0.10929648578166901</c:v>
                </c:pt>
                <c:pt idx="508">
                  <c:v>0.10929648578166901</c:v>
                </c:pt>
                <c:pt idx="509">
                  <c:v>0.10929648578166901</c:v>
                </c:pt>
                <c:pt idx="510">
                  <c:v>0.10929648578166901</c:v>
                </c:pt>
                <c:pt idx="511">
                  <c:v>0.10929648578166901</c:v>
                </c:pt>
                <c:pt idx="512">
                  <c:v>7.4561402201652499E-2</c:v>
                </c:pt>
                <c:pt idx="513">
                  <c:v>0.203125</c:v>
                </c:pt>
                <c:pt idx="514">
                  <c:v>0.19736842811107599</c:v>
                </c:pt>
                <c:pt idx="515">
                  <c:v>0.23392857611179299</c:v>
                </c:pt>
                <c:pt idx="516">
                  <c:v>0.23392857611179299</c:v>
                </c:pt>
                <c:pt idx="517">
                  <c:v>0.11428571492433499</c:v>
                </c:pt>
                <c:pt idx="518">
                  <c:v>0.108974359929561</c:v>
                </c:pt>
                <c:pt idx="519">
                  <c:v>0.111336030066013</c:v>
                </c:pt>
                <c:pt idx="520">
                  <c:v>0.19556452333927099</c:v>
                </c:pt>
                <c:pt idx="521">
                  <c:v>0.109756097197532</c:v>
                </c:pt>
                <c:pt idx="522">
                  <c:v>8.1300809979438698E-2</c:v>
                </c:pt>
                <c:pt idx="523">
                  <c:v>0.111111111938953</c:v>
                </c:pt>
                <c:pt idx="524">
                  <c:v>0.13235294818878099</c:v>
                </c:pt>
                <c:pt idx="525">
                  <c:v>0.19774590432643799</c:v>
                </c:pt>
                <c:pt idx="526">
                  <c:v>8.9285716414451599E-2</c:v>
                </c:pt>
                <c:pt idx="527">
                  <c:v>8.49753692746162E-2</c:v>
                </c:pt>
                <c:pt idx="528">
                  <c:v>8.4888063371181405E-2</c:v>
                </c:pt>
                <c:pt idx="529">
                  <c:v>9.6618354320526095E-2</c:v>
                </c:pt>
                <c:pt idx="530">
                  <c:v>0.1064453125</c:v>
                </c:pt>
                <c:pt idx="531">
                  <c:v>0.101679101586341</c:v>
                </c:pt>
                <c:pt idx="532">
                  <c:v>0.18979591131210299</c:v>
                </c:pt>
                <c:pt idx="533">
                  <c:v>0.22545453906059201</c:v>
                </c:pt>
                <c:pt idx="534">
                  <c:v>7.2709165513515403E-2</c:v>
                </c:pt>
                <c:pt idx="535">
                  <c:v>7.42971897125244E-2</c:v>
                </c:pt>
                <c:pt idx="536">
                  <c:v>7.44047611951828E-2</c:v>
                </c:pt>
                <c:pt idx="537">
                  <c:v>0.18902438879013</c:v>
                </c:pt>
                <c:pt idx="538">
                  <c:v>9.9442377686500494E-2</c:v>
                </c:pt>
                <c:pt idx="539">
                  <c:v>6.2984496355056693E-2</c:v>
                </c:pt>
                <c:pt idx="540">
                  <c:v>0.16752576828002899</c:v>
                </c:pt>
                <c:pt idx="541">
                  <c:v>0.16752576828002899</c:v>
                </c:pt>
                <c:pt idx="542">
                  <c:v>0.16752576828002899</c:v>
                </c:pt>
                <c:pt idx="543">
                  <c:v>0.16752576828002899</c:v>
                </c:pt>
                <c:pt idx="544">
                  <c:v>0.16752576828002899</c:v>
                </c:pt>
                <c:pt idx="545">
                  <c:v>9.1417908668517997E-2</c:v>
                </c:pt>
                <c:pt idx="546">
                  <c:v>9.6428573131561196E-2</c:v>
                </c:pt>
                <c:pt idx="547">
                  <c:v>9.0485073626041398E-2</c:v>
                </c:pt>
                <c:pt idx="548">
                  <c:v>5.0196848809719002E-2</c:v>
                </c:pt>
                <c:pt idx="549">
                  <c:v>9.1269843280315399E-2</c:v>
                </c:pt>
                <c:pt idx="550">
                  <c:v>0.108649790287017</c:v>
                </c:pt>
                <c:pt idx="551">
                  <c:v>0.108649790287017</c:v>
                </c:pt>
                <c:pt idx="552">
                  <c:v>9.8513014614582006E-2</c:v>
                </c:pt>
                <c:pt idx="553">
                  <c:v>9.0625002980232197E-2</c:v>
                </c:pt>
                <c:pt idx="554">
                  <c:v>9.67153310775756E-2</c:v>
                </c:pt>
                <c:pt idx="555">
                  <c:v>0.13461539149284299</c:v>
                </c:pt>
                <c:pt idx="556">
                  <c:v>0.13461539149284299</c:v>
                </c:pt>
                <c:pt idx="557">
                  <c:v>8.9552238583564703E-2</c:v>
                </c:pt>
                <c:pt idx="558">
                  <c:v>0.11880165338516201</c:v>
                </c:pt>
                <c:pt idx="559">
                  <c:v>0.120036102831363</c:v>
                </c:pt>
                <c:pt idx="560">
                  <c:v>9.7222223877906799E-2</c:v>
                </c:pt>
                <c:pt idx="561">
                  <c:v>9.0740740299224798E-2</c:v>
                </c:pt>
                <c:pt idx="562">
                  <c:v>8.74060168862342E-2</c:v>
                </c:pt>
                <c:pt idx="563">
                  <c:v>9.1509431600570595E-2</c:v>
                </c:pt>
                <c:pt idx="564">
                  <c:v>0.11046511679887699</c:v>
                </c:pt>
                <c:pt idx="565">
                  <c:v>0.11046511679887699</c:v>
                </c:pt>
                <c:pt idx="566">
                  <c:v>8.9743591845035497E-2</c:v>
                </c:pt>
                <c:pt idx="567">
                  <c:v>8.9285716414451599E-2</c:v>
                </c:pt>
                <c:pt idx="568">
                  <c:v>9.9829353392124107E-2</c:v>
                </c:pt>
                <c:pt idx="569">
                  <c:v>8.2669325172901098E-2</c:v>
                </c:pt>
                <c:pt idx="570">
                  <c:v>8.6050726473331396E-2</c:v>
                </c:pt>
                <c:pt idx="571">
                  <c:v>0.113738738000392</c:v>
                </c:pt>
                <c:pt idx="572">
                  <c:v>8.3984375E-2</c:v>
                </c:pt>
                <c:pt idx="573">
                  <c:v>9.1071426868438707E-2</c:v>
                </c:pt>
                <c:pt idx="574">
                  <c:v>0.10944700241088801</c:v>
                </c:pt>
                <c:pt idx="575">
                  <c:v>0.113317757844924</c:v>
                </c:pt>
                <c:pt idx="576">
                  <c:v>8.8827840983867604E-2</c:v>
                </c:pt>
                <c:pt idx="577">
                  <c:v>5.8016877621412201E-2</c:v>
                </c:pt>
                <c:pt idx="578">
                  <c:v>5.9322033077478402E-2</c:v>
                </c:pt>
                <c:pt idx="579">
                  <c:v>0.108888886868953</c:v>
                </c:pt>
                <c:pt idx="580">
                  <c:v>6.6901408135890905E-2</c:v>
                </c:pt>
                <c:pt idx="581">
                  <c:v>9.4748862087726496E-2</c:v>
                </c:pt>
                <c:pt idx="582">
                  <c:v>4.0513835847377701E-2</c:v>
                </c:pt>
                <c:pt idx="583">
                  <c:v>9.1071426868438707E-2</c:v>
                </c:pt>
                <c:pt idx="584">
                  <c:v>5.8016877621412201E-2</c:v>
                </c:pt>
                <c:pt idx="585">
                  <c:v>8.6572438478469793E-2</c:v>
                </c:pt>
                <c:pt idx="586">
                  <c:v>7.7689245343208299E-2</c:v>
                </c:pt>
                <c:pt idx="587">
                  <c:v>8.8235296308994293E-2</c:v>
                </c:pt>
                <c:pt idx="588">
                  <c:v>8.7765954434871604E-2</c:v>
                </c:pt>
                <c:pt idx="589">
                  <c:v>8.6080588400363894E-2</c:v>
                </c:pt>
                <c:pt idx="590">
                  <c:v>7.6363638043403598E-2</c:v>
                </c:pt>
                <c:pt idx="591">
                  <c:v>8.4239132702350603E-2</c:v>
                </c:pt>
                <c:pt idx="592">
                  <c:v>7.6992750167846596E-2</c:v>
                </c:pt>
                <c:pt idx="593">
                  <c:v>8.4249086678028107E-2</c:v>
                </c:pt>
                <c:pt idx="594">
                  <c:v>8.3948336541652596E-2</c:v>
                </c:pt>
                <c:pt idx="595">
                  <c:v>8.4249086678028107E-2</c:v>
                </c:pt>
                <c:pt idx="596">
                  <c:v>7.5082510709762504E-2</c:v>
                </c:pt>
                <c:pt idx="597">
                  <c:v>7.48175159096717E-2</c:v>
                </c:pt>
                <c:pt idx="598">
                  <c:v>0.104525864124298</c:v>
                </c:pt>
                <c:pt idx="599">
                  <c:v>0.104525864124298</c:v>
                </c:pt>
                <c:pt idx="600">
                  <c:v>0.104525864124298</c:v>
                </c:pt>
                <c:pt idx="601">
                  <c:v>0.104525864124298</c:v>
                </c:pt>
                <c:pt idx="602">
                  <c:v>0.10874439775943701</c:v>
                </c:pt>
                <c:pt idx="603">
                  <c:v>0.10874439775943701</c:v>
                </c:pt>
                <c:pt idx="604">
                  <c:v>0.10855263471603301</c:v>
                </c:pt>
                <c:pt idx="605">
                  <c:v>0.10903083533048601</c:v>
                </c:pt>
                <c:pt idx="606">
                  <c:v>0.11061947047710401</c:v>
                </c:pt>
                <c:pt idx="607">
                  <c:v>0.10855263471603301</c:v>
                </c:pt>
                <c:pt idx="608">
                  <c:v>0.10903083533048601</c:v>
                </c:pt>
                <c:pt idx="609">
                  <c:v>0.11061947047710401</c:v>
                </c:pt>
                <c:pt idx="610">
                  <c:v>7.9081632196903201E-2</c:v>
                </c:pt>
                <c:pt idx="611">
                  <c:v>7.9268291592597906E-2</c:v>
                </c:pt>
                <c:pt idx="612">
                  <c:v>7.1782179176807404E-2</c:v>
                </c:pt>
                <c:pt idx="613">
                  <c:v>0.10917030274868</c:v>
                </c:pt>
                <c:pt idx="614">
                  <c:v>3.8461539894342402E-2</c:v>
                </c:pt>
                <c:pt idx="615">
                  <c:v>8.5766419768333393E-2</c:v>
                </c:pt>
                <c:pt idx="616">
                  <c:v>0.13037633895874001</c:v>
                </c:pt>
                <c:pt idx="617">
                  <c:v>0.102876104414463</c:v>
                </c:pt>
                <c:pt idx="618">
                  <c:v>0.102876104414463</c:v>
                </c:pt>
                <c:pt idx="619">
                  <c:v>9.6666663885116494E-2</c:v>
                </c:pt>
                <c:pt idx="620">
                  <c:v>9.6238940954208305E-2</c:v>
                </c:pt>
                <c:pt idx="621">
                  <c:v>0.124472573399543</c:v>
                </c:pt>
                <c:pt idx="622">
                  <c:v>8.07823166251182E-2</c:v>
                </c:pt>
                <c:pt idx="623">
                  <c:v>0.106250002980232</c:v>
                </c:pt>
                <c:pt idx="624">
                  <c:v>0.106250002980232</c:v>
                </c:pt>
                <c:pt idx="625">
                  <c:v>7.2635136544704396E-2</c:v>
                </c:pt>
                <c:pt idx="626">
                  <c:v>5.0000000745057997E-2</c:v>
                </c:pt>
                <c:pt idx="627">
                  <c:v>0.130102038383483</c:v>
                </c:pt>
                <c:pt idx="628">
                  <c:v>6.9865316152572604E-2</c:v>
                </c:pt>
                <c:pt idx="629">
                  <c:v>8.0139376223087297E-2</c:v>
                </c:pt>
                <c:pt idx="630">
                  <c:v>8.2727275788783999E-2</c:v>
                </c:pt>
                <c:pt idx="631">
                  <c:v>8.7719298899173695E-2</c:v>
                </c:pt>
                <c:pt idx="632">
                  <c:v>6.8100355565547901E-2</c:v>
                </c:pt>
                <c:pt idx="633">
                  <c:v>0.10849056392908001</c:v>
                </c:pt>
                <c:pt idx="634">
                  <c:v>0.11006288975477201</c:v>
                </c:pt>
                <c:pt idx="635">
                  <c:v>0.11006288975477201</c:v>
                </c:pt>
                <c:pt idx="636">
                  <c:v>0.11320754885673499</c:v>
                </c:pt>
                <c:pt idx="637">
                  <c:v>0.118827164173126</c:v>
                </c:pt>
                <c:pt idx="638">
                  <c:v>0.10849056392908001</c:v>
                </c:pt>
                <c:pt idx="639">
                  <c:v>0.11006288975477201</c:v>
                </c:pt>
                <c:pt idx="640">
                  <c:v>0.11006288975477201</c:v>
                </c:pt>
                <c:pt idx="641">
                  <c:v>0.11320754885673499</c:v>
                </c:pt>
                <c:pt idx="642">
                  <c:v>0.118827164173126</c:v>
                </c:pt>
                <c:pt idx="643">
                  <c:v>8.1597223877906799E-2</c:v>
                </c:pt>
                <c:pt idx="644">
                  <c:v>7.33333304524421E-2</c:v>
                </c:pt>
                <c:pt idx="645">
                  <c:v>5.8823529630899402E-2</c:v>
                </c:pt>
                <c:pt idx="646">
                  <c:v>5.8823529630899402E-2</c:v>
                </c:pt>
                <c:pt idx="647">
                  <c:v>8.54700878262519E-2</c:v>
                </c:pt>
                <c:pt idx="648">
                  <c:v>8.6538463830947807E-2</c:v>
                </c:pt>
                <c:pt idx="649">
                  <c:v>8.6909867823123904E-2</c:v>
                </c:pt>
                <c:pt idx="650">
                  <c:v>8.7982833385467502E-2</c:v>
                </c:pt>
                <c:pt idx="651">
                  <c:v>8.7982833385467502E-2</c:v>
                </c:pt>
                <c:pt idx="652">
                  <c:v>8.54700878262519E-2</c:v>
                </c:pt>
                <c:pt idx="653">
                  <c:v>8.6538463830947807E-2</c:v>
                </c:pt>
                <c:pt idx="654">
                  <c:v>8.6909867823123904E-2</c:v>
                </c:pt>
                <c:pt idx="655">
                  <c:v>8.7982833385467502E-2</c:v>
                </c:pt>
                <c:pt idx="656">
                  <c:v>8.7982833385467502E-2</c:v>
                </c:pt>
                <c:pt idx="657">
                  <c:v>4.4902913272380801E-2</c:v>
                </c:pt>
                <c:pt idx="658">
                  <c:v>5.9278350323438603E-2</c:v>
                </c:pt>
                <c:pt idx="659">
                  <c:v>8.8983051478862707E-2</c:v>
                </c:pt>
                <c:pt idx="660">
                  <c:v>0.10964912176132199</c:v>
                </c:pt>
                <c:pt idx="661">
                  <c:v>8.9439652860164601E-2</c:v>
                </c:pt>
                <c:pt idx="662">
                  <c:v>6.8669527769088703E-2</c:v>
                </c:pt>
                <c:pt idx="663">
                  <c:v>3.0303031206130902E-2</c:v>
                </c:pt>
                <c:pt idx="664">
                  <c:v>3.2894738018512698E-2</c:v>
                </c:pt>
                <c:pt idx="665">
                  <c:v>2.8455285355448699E-2</c:v>
                </c:pt>
                <c:pt idx="666">
                  <c:v>8.81696417927742E-2</c:v>
                </c:pt>
                <c:pt idx="667">
                  <c:v>0.14052288234233801</c:v>
                </c:pt>
                <c:pt idx="668">
                  <c:v>7.2687223553657504E-2</c:v>
                </c:pt>
                <c:pt idx="669">
                  <c:v>8.6419753730297005E-2</c:v>
                </c:pt>
                <c:pt idx="670">
                  <c:v>8.6419753730297005E-2</c:v>
                </c:pt>
                <c:pt idx="671">
                  <c:v>8.6419753730297005E-2</c:v>
                </c:pt>
                <c:pt idx="672">
                  <c:v>8.6419753730297005E-2</c:v>
                </c:pt>
                <c:pt idx="673">
                  <c:v>8.6419753730297005E-2</c:v>
                </c:pt>
                <c:pt idx="674">
                  <c:v>0.10000000149011599</c:v>
                </c:pt>
                <c:pt idx="675">
                  <c:v>8.6622804403304998E-2</c:v>
                </c:pt>
                <c:pt idx="676">
                  <c:v>8.7923727929592105E-2</c:v>
                </c:pt>
                <c:pt idx="677">
                  <c:v>0.109375</c:v>
                </c:pt>
                <c:pt idx="678">
                  <c:v>0.109375</c:v>
                </c:pt>
                <c:pt idx="679">
                  <c:v>0.109375</c:v>
                </c:pt>
                <c:pt idx="680">
                  <c:v>0.109375</c:v>
                </c:pt>
                <c:pt idx="681">
                  <c:v>0.109375</c:v>
                </c:pt>
                <c:pt idx="682">
                  <c:v>0.10515021532773899</c:v>
                </c:pt>
                <c:pt idx="683">
                  <c:v>0.15016502141952501</c:v>
                </c:pt>
                <c:pt idx="684">
                  <c:v>8.4745764732360798E-2</c:v>
                </c:pt>
                <c:pt idx="685">
                  <c:v>0.12671232223510701</c:v>
                </c:pt>
                <c:pt idx="686">
                  <c:v>0.12671232223510701</c:v>
                </c:pt>
                <c:pt idx="687">
                  <c:v>7.0819109678268405E-2</c:v>
                </c:pt>
                <c:pt idx="688">
                  <c:v>7.0819109678268405E-2</c:v>
                </c:pt>
                <c:pt idx="689">
                  <c:v>7.0819109678268405E-2</c:v>
                </c:pt>
                <c:pt idx="690">
                  <c:v>0.114537447690963</c:v>
                </c:pt>
                <c:pt idx="691">
                  <c:v>2.4861877784132898E-2</c:v>
                </c:pt>
                <c:pt idx="692">
                  <c:v>8.95904451608657E-2</c:v>
                </c:pt>
                <c:pt idx="693">
                  <c:v>0</c:v>
                </c:pt>
                <c:pt idx="694">
                  <c:v>3.1376518309116301E-2</c:v>
                </c:pt>
                <c:pt idx="695">
                  <c:v>8.1010453402995994E-2</c:v>
                </c:pt>
                <c:pt idx="696">
                  <c:v>8.1010453402995994E-2</c:v>
                </c:pt>
                <c:pt idx="697">
                  <c:v>3.9525691419839797E-2</c:v>
                </c:pt>
                <c:pt idx="698">
                  <c:v>5.5451128631830202E-2</c:v>
                </c:pt>
                <c:pt idx="699">
                  <c:v>6.6666670143604195E-2</c:v>
                </c:pt>
                <c:pt idx="700">
                  <c:v>6.6666670143604195E-2</c:v>
                </c:pt>
                <c:pt idx="701">
                  <c:v>0.12374582141637799</c:v>
                </c:pt>
                <c:pt idx="702">
                  <c:v>5.56603781878948E-2</c:v>
                </c:pt>
                <c:pt idx="703">
                  <c:v>5.4716981947422E-2</c:v>
                </c:pt>
                <c:pt idx="704">
                  <c:v>8.4770113229751504E-2</c:v>
                </c:pt>
                <c:pt idx="705">
                  <c:v>6.4056940376758506E-2</c:v>
                </c:pt>
                <c:pt idx="706">
                  <c:v>6.4056940376758506E-2</c:v>
                </c:pt>
                <c:pt idx="707">
                  <c:v>6.4056940376758506E-2</c:v>
                </c:pt>
                <c:pt idx="708">
                  <c:v>6.4056940376758506E-2</c:v>
                </c:pt>
                <c:pt idx="709">
                  <c:v>6.4056940376758506E-2</c:v>
                </c:pt>
                <c:pt idx="710">
                  <c:v>4.18367348611354E-2</c:v>
                </c:pt>
                <c:pt idx="711">
                  <c:v>5.9397164732217698E-2</c:v>
                </c:pt>
                <c:pt idx="712">
                  <c:v>5.9397164732217698E-2</c:v>
                </c:pt>
                <c:pt idx="713">
                  <c:v>5.9397164732217698E-2</c:v>
                </c:pt>
                <c:pt idx="714">
                  <c:v>5.9397164732217698E-2</c:v>
                </c:pt>
                <c:pt idx="715">
                  <c:v>5.9397164732217698E-2</c:v>
                </c:pt>
                <c:pt idx="716">
                  <c:v>7.2519086301326696E-2</c:v>
                </c:pt>
                <c:pt idx="717">
                  <c:v>7.2368420660495703E-2</c:v>
                </c:pt>
                <c:pt idx="718">
                  <c:v>6.2289562076330102E-2</c:v>
                </c:pt>
                <c:pt idx="719">
                  <c:v>6.2289562076330102E-2</c:v>
                </c:pt>
                <c:pt idx="720">
                  <c:v>6.3218392431735895E-2</c:v>
                </c:pt>
                <c:pt idx="721">
                  <c:v>6.3218392431735895E-2</c:v>
                </c:pt>
                <c:pt idx="722">
                  <c:v>7.4074074625968905E-2</c:v>
                </c:pt>
                <c:pt idx="723">
                  <c:v>7.4074074625968905E-2</c:v>
                </c:pt>
                <c:pt idx="724">
                  <c:v>6.5589353442191994E-2</c:v>
                </c:pt>
                <c:pt idx="725">
                  <c:v>8.8515229523181901E-2</c:v>
                </c:pt>
                <c:pt idx="726">
                  <c:v>6.7669175565242698E-2</c:v>
                </c:pt>
                <c:pt idx="727">
                  <c:v>7.4074074625968905E-2</c:v>
                </c:pt>
                <c:pt idx="728">
                  <c:v>6.25E-2</c:v>
                </c:pt>
                <c:pt idx="729">
                  <c:v>6.25E-2</c:v>
                </c:pt>
                <c:pt idx="730">
                  <c:v>3.9540816098451601E-2</c:v>
                </c:pt>
                <c:pt idx="731">
                  <c:v>6.98529407382011E-2</c:v>
                </c:pt>
                <c:pt idx="732">
                  <c:v>6.98529407382011E-2</c:v>
                </c:pt>
                <c:pt idx="733">
                  <c:v>2.01149433851242E-2</c:v>
                </c:pt>
                <c:pt idx="734">
                  <c:v>2.01149433851242E-2</c:v>
                </c:pt>
                <c:pt idx="735">
                  <c:v>2.01149433851242E-2</c:v>
                </c:pt>
                <c:pt idx="736">
                  <c:v>2.01149433851242E-2</c:v>
                </c:pt>
                <c:pt idx="737">
                  <c:v>2.01149433851242E-2</c:v>
                </c:pt>
                <c:pt idx="738">
                  <c:v>2.70000007003545E-2</c:v>
                </c:pt>
                <c:pt idx="739">
                  <c:v>8.6065575480461107E-2</c:v>
                </c:pt>
                <c:pt idx="740">
                  <c:v>1.6981132328510201E-2</c:v>
                </c:pt>
                <c:pt idx="741">
                  <c:v>1.6981132328510201E-2</c:v>
                </c:pt>
                <c:pt idx="742">
                  <c:v>5.2389707416295998E-2</c:v>
                </c:pt>
                <c:pt idx="743">
                  <c:v>5.2389707416295998E-2</c:v>
                </c:pt>
                <c:pt idx="744">
                  <c:v>5.2389707416295998E-2</c:v>
                </c:pt>
                <c:pt idx="745">
                  <c:v>5.2389707416295998E-2</c:v>
                </c:pt>
                <c:pt idx="746">
                  <c:v>5.2389707416295998E-2</c:v>
                </c:pt>
                <c:pt idx="747">
                  <c:v>1.9516728818416498E-2</c:v>
                </c:pt>
                <c:pt idx="748">
                  <c:v>1.9516728818416498E-2</c:v>
                </c:pt>
                <c:pt idx="749">
                  <c:v>1.9516728818416498E-2</c:v>
                </c:pt>
                <c:pt idx="750">
                  <c:v>1.9516728818416498E-2</c:v>
                </c:pt>
                <c:pt idx="751">
                  <c:v>1.9516728818416498E-2</c:v>
                </c:pt>
                <c:pt idx="752">
                  <c:v>9.4428010284900596E-2</c:v>
                </c:pt>
                <c:pt idx="753">
                  <c:v>9.4428010284900596E-2</c:v>
                </c:pt>
                <c:pt idx="754">
                  <c:v>8.5062243044376304E-2</c:v>
                </c:pt>
                <c:pt idx="755">
                  <c:v>2.5826446712017E-2</c:v>
                </c:pt>
                <c:pt idx="756">
                  <c:v>1.93050187081098E-2</c:v>
                </c:pt>
                <c:pt idx="757">
                  <c:v>1.93050187081098E-2</c:v>
                </c:pt>
                <c:pt idx="758">
                  <c:v>1.93050187081098E-2</c:v>
                </c:pt>
                <c:pt idx="759">
                  <c:v>1.93050187081098E-2</c:v>
                </c:pt>
                <c:pt idx="760">
                  <c:v>1.93050187081098E-2</c:v>
                </c:pt>
                <c:pt idx="761">
                  <c:v>1.9961977377533899E-2</c:v>
                </c:pt>
                <c:pt idx="762">
                  <c:v>1.9961977377533899E-2</c:v>
                </c:pt>
                <c:pt idx="763">
                  <c:v>2.03488375991582E-2</c:v>
                </c:pt>
                <c:pt idx="764">
                  <c:v>2.03488375991582E-2</c:v>
                </c:pt>
                <c:pt idx="765">
                  <c:v>2.03488375991582E-2</c:v>
                </c:pt>
                <c:pt idx="766">
                  <c:v>2.03488375991582E-2</c:v>
                </c:pt>
                <c:pt idx="767">
                  <c:v>2.03488375991582E-2</c:v>
                </c:pt>
                <c:pt idx="768">
                  <c:v>0.10855263471603301</c:v>
                </c:pt>
                <c:pt idx="769">
                  <c:v>7.47126415371894E-2</c:v>
                </c:pt>
                <c:pt idx="770">
                  <c:v>7.47126415371894E-2</c:v>
                </c:pt>
                <c:pt idx="771">
                  <c:v>2.02702693641185E-2</c:v>
                </c:pt>
                <c:pt idx="772">
                  <c:v>2.02702693641185E-2</c:v>
                </c:pt>
                <c:pt idx="773">
                  <c:v>2.02702693641185E-2</c:v>
                </c:pt>
                <c:pt idx="774">
                  <c:v>2.02702693641185E-2</c:v>
                </c:pt>
                <c:pt idx="775">
                  <c:v>2.02702693641185E-2</c:v>
                </c:pt>
                <c:pt idx="776">
                  <c:v>1.73410400748252E-2</c:v>
                </c:pt>
                <c:pt idx="777">
                  <c:v>2.01149433851242E-2</c:v>
                </c:pt>
                <c:pt idx="778">
                  <c:v>2.01149433851242E-2</c:v>
                </c:pt>
                <c:pt idx="779">
                  <c:v>2.01149433851242E-2</c:v>
                </c:pt>
                <c:pt idx="780">
                  <c:v>2.01149433851242E-2</c:v>
                </c:pt>
                <c:pt idx="781">
                  <c:v>2.01149433851242E-2</c:v>
                </c:pt>
                <c:pt idx="782">
                  <c:v>7.5510203838348305E-2</c:v>
                </c:pt>
                <c:pt idx="783">
                  <c:v>3.3203125E-2</c:v>
                </c:pt>
                <c:pt idx="784">
                  <c:v>9.4594597816467202E-2</c:v>
                </c:pt>
                <c:pt idx="785">
                  <c:v>7.9754598438739693E-2</c:v>
                </c:pt>
                <c:pt idx="786">
                  <c:v>7.9754598438739693E-2</c:v>
                </c:pt>
                <c:pt idx="787">
                  <c:v>9.1549292206764193E-2</c:v>
                </c:pt>
                <c:pt idx="788">
                  <c:v>0.1044921875</c:v>
                </c:pt>
                <c:pt idx="789">
                  <c:v>9.765625E-2</c:v>
                </c:pt>
                <c:pt idx="790">
                  <c:v>5.1470588892698198E-2</c:v>
                </c:pt>
                <c:pt idx="791">
                  <c:v>0.104406133294105</c:v>
                </c:pt>
                <c:pt idx="792">
                  <c:v>1.26582281664013E-2</c:v>
                </c:pt>
                <c:pt idx="793">
                  <c:v>3.515625E-2</c:v>
                </c:pt>
                <c:pt idx="794">
                  <c:v>2.0718231797218298E-2</c:v>
                </c:pt>
                <c:pt idx="795">
                  <c:v>5.4477613419294302E-2</c:v>
                </c:pt>
                <c:pt idx="796">
                  <c:v>5.4477613419294302E-2</c:v>
                </c:pt>
                <c:pt idx="797">
                  <c:v>8.88671875E-2</c:v>
                </c:pt>
                <c:pt idx="798">
                  <c:v>7.4324324727058397E-2</c:v>
                </c:pt>
                <c:pt idx="799">
                  <c:v>7.1251243352890001E-2</c:v>
                </c:pt>
                <c:pt idx="800">
                  <c:v>7.1251243352890001E-2</c:v>
                </c:pt>
                <c:pt idx="801">
                  <c:v>1.2583892792463299E-2</c:v>
                </c:pt>
                <c:pt idx="802">
                  <c:v>1.2583892792463299E-2</c:v>
                </c:pt>
                <c:pt idx="803">
                  <c:v>1.2583892792463299E-2</c:v>
                </c:pt>
                <c:pt idx="804">
                  <c:v>9.2905405908822996E-3</c:v>
                </c:pt>
                <c:pt idx="805">
                  <c:v>9.2905405908822996E-3</c:v>
                </c:pt>
                <c:pt idx="806">
                  <c:v>9.2905405908822996E-3</c:v>
                </c:pt>
                <c:pt idx="807">
                  <c:v>7.2463769465684804E-3</c:v>
                </c:pt>
                <c:pt idx="808">
                  <c:v>3.2786883413791601E-2</c:v>
                </c:pt>
                <c:pt idx="809">
                  <c:v>6.0850441455841002E-2</c:v>
                </c:pt>
                <c:pt idx="810">
                  <c:v>6.0850441455841002E-2</c:v>
                </c:pt>
                <c:pt idx="811">
                  <c:v>6.0850441455841002E-2</c:v>
                </c:pt>
                <c:pt idx="812">
                  <c:v>6.0850441455841002E-2</c:v>
                </c:pt>
                <c:pt idx="813">
                  <c:v>3.2786883413791601E-2</c:v>
                </c:pt>
                <c:pt idx="814">
                  <c:v>2.8225805610418299E-2</c:v>
                </c:pt>
                <c:pt idx="815">
                  <c:v>3.125E-2</c:v>
                </c:pt>
                <c:pt idx="816">
                  <c:v>3.125E-2</c:v>
                </c:pt>
                <c:pt idx="817">
                  <c:v>3.125E-2</c:v>
                </c:pt>
                <c:pt idx="818">
                  <c:v>3.125E-2</c:v>
                </c:pt>
                <c:pt idx="819">
                  <c:v>3.125E-2</c:v>
                </c:pt>
                <c:pt idx="820">
                  <c:v>5.7825084775686202E-2</c:v>
                </c:pt>
                <c:pt idx="821">
                  <c:v>4.5588236302137299E-2</c:v>
                </c:pt>
                <c:pt idx="822">
                  <c:v>1.69491525739431E-2</c:v>
                </c:pt>
                <c:pt idx="823">
                  <c:v>3.3400811254978097E-2</c:v>
                </c:pt>
                <c:pt idx="824">
                  <c:v>7.7631577849388095E-2</c:v>
                </c:pt>
                <c:pt idx="825">
                  <c:v>3.4090910106897299E-2</c:v>
                </c:pt>
                <c:pt idx="826">
                  <c:v>6.3025210984051202E-3</c:v>
                </c:pt>
                <c:pt idx="827">
                  <c:v>0</c:v>
                </c:pt>
                <c:pt idx="828">
                  <c:v>2.4691358208656301E-2</c:v>
                </c:pt>
                <c:pt idx="829">
                  <c:v>6.4285717904567705E-2</c:v>
                </c:pt>
                <c:pt idx="830">
                  <c:v>3.2786883413791601E-2</c:v>
                </c:pt>
                <c:pt idx="831">
                  <c:v>3.2786883413791601E-2</c:v>
                </c:pt>
                <c:pt idx="832">
                  <c:v>4.4117648154497098E-2</c:v>
                </c:pt>
                <c:pt idx="833">
                  <c:v>2.5423727929592101E-2</c:v>
                </c:pt>
                <c:pt idx="834">
                  <c:v>1.85546875E-2</c:v>
                </c:pt>
                <c:pt idx="835">
                  <c:v>1.46484375E-2</c:v>
                </c:pt>
                <c:pt idx="836">
                  <c:v>1.38888889923691E-2</c:v>
                </c:pt>
                <c:pt idx="837">
                  <c:v>9.6566528081893904E-3</c:v>
                </c:pt>
                <c:pt idx="838">
                  <c:v>1.38888889923691E-2</c:v>
                </c:pt>
                <c:pt idx="839">
                  <c:v>3.9568345993757199E-2</c:v>
                </c:pt>
                <c:pt idx="840">
                  <c:v>4.3286219239234897E-2</c:v>
                </c:pt>
                <c:pt idx="841">
                  <c:v>9.82532743364572E-3</c:v>
                </c:pt>
                <c:pt idx="842">
                  <c:v>1.34408602025359E-3</c:v>
                </c:pt>
                <c:pt idx="843">
                  <c:v>2.5490196421742401E-2</c:v>
                </c:pt>
                <c:pt idx="844">
                  <c:v>0</c:v>
                </c:pt>
                <c:pt idx="845">
                  <c:v>2.2177418693900101E-2</c:v>
                </c:pt>
                <c:pt idx="846">
                  <c:v>4.5454544015228696E-3</c:v>
                </c:pt>
                <c:pt idx="847">
                  <c:v>4.0485830977559003E-3</c:v>
                </c:pt>
                <c:pt idx="848">
                  <c:v>2.6595745235681499E-2</c:v>
                </c:pt>
                <c:pt idx="849">
                  <c:v>2.6595745235681499E-2</c:v>
                </c:pt>
                <c:pt idx="850">
                  <c:v>2.6595745235681499E-2</c:v>
                </c:pt>
                <c:pt idx="851">
                  <c:v>2.6595745235681499E-2</c:v>
                </c:pt>
                <c:pt idx="852">
                  <c:v>1.69491525739431E-2</c:v>
                </c:pt>
                <c:pt idx="853">
                  <c:v>1.69491525739431E-2</c:v>
                </c:pt>
                <c:pt idx="854">
                  <c:v>3.89105058275163E-3</c:v>
                </c:pt>
                <c:pt idx="855">
                  <c:v>4.0160641074180603E-3</c:v>
                </c:pt>
                <c:pt idx="856">
                  <c:v>5.8823530562222004E-3</c:v>
                </c:pt>
                <c:pt idx="857">
                  <c:v>1.57563034445047E-2</c:v>
                </c:pt>
                <c:pt idx="858">
                  <c:v>1.15384617820382E-2</c:v>
                </c:pt>
                <c:pt idx="859">
                  <c:v>4.9800798296928397E-3</c:v>
                </c:pt>
                <c:pt idx="860">
                  <c:v>2.6923077180981601E-2</c:v>
                </c:pt>
                <c:pt idx="861">
                  <c:v>2.6923077180981601E-2</c:v>
                </c:pt>
                <c:pt idx="862">
                  <c:v>0</c:v>
                </c:pt>
                <c:pt idx="863">
                  <c:v>6.7567569203674698E-3</c:v>
                </c:pt>
                <c:pt idx="864">
                  <c:v>0</c:v>
                </c:pt>
                <c:pt idx="865">
                  <c:v>1.23966941609978E-2</c:v>
                </c:pt>
                <c:pt idx="866">
                  <c:v>5.5467091500759097E-2</c:v>
                </c:pt>
                <c:pt idx="867">
                  <c:v>5.5467091500759097E-2</c:v>
                </c:pt>
                <c:pt idx="868">
                  <c:v>2.3026315495371801E-2</c:v>
                </c:pt>
                <c:pt idx="869">
                  <c:v>2.3026315495371801E-2</c:v>
                </c:pt>
                <c:pt idx="870">
                  <c:v>1.9841270521283101E-2</c:v>
                </c:pt>
                <c:pt idx="871">
                  <c:v>2.1739129442721601E-3</c:v>
                </c:pt>
                <c:pt idx="872">
                  <c:v>1.5151515603065401E-2</c:v>
                </c:pt>
                <c:pt idx="873">
                  <c:v>1.5151515603065401E-2</c:v>
                </c:pt>
                <c:pt idx="874">
                  <c:v>7.2463769465684804E-3</c:v>
                </c:pt>
                <c:pt idx="875">
                  <c:v>7.2463769465684804E-3</c:v>
                </c:pt>
                <c:pt idx="876">
                  <c:v>7.2463769465684804E-3</c:v>
                </c:pt>
                <c:pt idx="877">
                  <c:v>1.9230769947171201E-2</c:v>
                </c:pt>
                <c:pt idx="878">
                  <c:v>6.9444444961845797E-3</c:v>
                </c:pt>
                <c:pt idx="879">
                  <c:v>6.9444444961845797E-3</c:v>
                </c:pt>
                <c:pt idx="880">
                  <c:v>6.9444444961845797E-3</c:v>
                </c:pt>
                <c:pt idx="881">
                  <c:v>6.9444444961845797E-3</c:v>
                </c:pt>
                <c:pt idx="882">
                  <c:v>6.9444444961845797E-3</c:v>
                </c:pt>
                <c:pt idx="883">
                  <c:v>2.3333333432674401E-2</c:v>
                </c:pt>
                <c:pt idx="884">
                  <c:v>2.3333333432674401E-2</c:v>
                </c:pt>
                <c:pt idx="885">
                  <c:v>2.3333333432674401E-2</c:v>
                </c:pt>
                <c:pt idx="886">
                  <c:v>2.3333333432674401E-2</c:v>
                </c:pt>
                <c:pt idx="887">
                  <c:v>2.3333333432674401E-2</c:v>
                </c:pt>
                <c:pt idx="888">
                  <c:v>1.5625E-2</c:v>
                </c:pt>
                <c:pt idx="889">
                  <c:v>1.5625E-2</c:v>
                </c:pt>
                <c:pt idx="890">
                  <c:v>2.3972602561116201E-2</c:v>
                </c:pt>
                <c:pt idx="891">
                  <c:v>2.3972602561116201E-2</c:v>
                </c:pt>
                <c:pt idx="892">
                  <c:v>0</c:v>
                </c:pt>
                <c:pt idx="893">
                  <c:v>1.09126986935734E-2</c:v>
                </c:pt>
                <c:pt idx="894">
                  <c:v>2.0547945052385299E-2</c:v>
                </c:pt>
                <c:pt idx="895">
                  <c:v>3.44827584922313E-2</c:v>
                </c:pt>
                <c:pt idx="896">
                  <c:v>0</c:v>
                </c:pt>
                <c:pt idx="897">
                  <c:v>3.44827584922313E-2</c:v>
                </c:pt>
                <c:pt idx="898">
                  <c:v>3.5087719559669397E-2</c:v>
                </c:pt>
                <c:pt idx="899">
                  <c:v>1.09890112653374E-2</c:v>
                </c:pt>
                <c:pt idx="900">
                  <c:v>2.1276595070958099E-2</c:v>
                </c:pt>
                <c:pt idx="901">
                  <c:v>2.1276595070958099E-2</c:v>
                </c:pt>
                <c:pt idx="902">
                  <c:v>3.8022813387215098E-3</c:v>
                </c:pt>
                <c:pt idx="903">
                  <c:v>3.8022813387215098E-3</c:v>
                </c:pt>
                <c:pt idx="904">
                  <c:v>8.2417586818337406E-3</c:v>
                </c:pt>
                <c:pt idx="905">
                  <c:v>9.6153849735856004E-3</c:v>
                </c:pt>
                <c:pt idx="906">
                  <c:v>9.6153849735856004E-3</c:v>
                </c:pt>
                <c:pt idx="907">
                  <c:v>7.1633240440860304E-4</c:v>
                </c:pt>
                <c:pt idx="908">
                  <c:v>3.4697510302066803E-2</c:v>
                </c:pt>
                <c:pt idx="909">
                  <c:v>3.4697510302066803E-2</c:v>
                </c:pt>
                <c:pt idx="910">
                  <c:v>3.4738715738058E-2</c:v>
                </c:pt>
                <c:pt idx="911">
                  <c:v>3.4738715738058E-2</c:v>
                </c:pt>
                <c:pt idx="912">
                  <c:v>3.5587187856435699E-2</c:v>
                </c:pt>
                <c:pt idx="913">
                  <c:v>3.5587187856435699E-2</c:v>
                </c:pt>
                <c:pt idx="914">
                  <c:v>3.4656397998332901E-2</c:v>
                </c:pt>
                <c:pt idx="915">
                  <c:v>3.4656397998332901E-2</c:v>
                </c:pt>
                <c:pt idx="916">
                  <c:v>3.4994069486856398E-2</c:v>
                </c:pt>
                <c:pt idx="917">
                  <c:v>3.4994069486856398E-2</c:v>
                </c:pt>
                <c:pt idx="918">
                  <c:v>1.0775862028822301E-3</c:v>
                </c:pt>
                <c:pt idx="919">
                  <c:v>1.08695647213608E-3</c:v>
                </c:pt>
                <c:pt idx="920">
                  <c:v>1.08695647213608E-3</c:v>
                </c:pt>
                <c:pt idx="921">
                  <c:v>1.08225108124315E-3</c:v>
                </c:pt>
                <c:pt idx="922">
                  <c:v>0</c:v>
                </c:pt>
                <c:pt idx="923">
                  <c:v>0</c:v>
                </c:pt>
                <c:pt idx="924">
                  <c:v>0</c:v>
                </c:pt>
                <c:pt idx="925">
                  <c:v>0</c:v>
                </c:pt>
                <c:pt idx="926">
                  <c:v>0</c:v>
                </c:pt>
                <c:pt idx="927">
                  <c:v>3.7174720782786599E-3</c:v>
                </c:pt>
                <c:pt idx="928">
                  <c:v>3.7174720782786599E-3</c:v>
                </c:pt>
                <c:pt idx="929">
                  <c:v>3.3632286358624601E-3</c:v>
                </c:pt>
                <c:pt idx="930">
                  <c:v>0</c:v>
                </c:pt>
                <c:pt idx="931">
                  <c:v>1.23762376606464E-2</c:v>
                </c:pt>
                <c:pt idx="932">
                  <c:v>9.8039219155907596E-3</c:v>
                </c:pt>
                <c:pt idx="933">
                  <c:v>2.4122807662934E-3</c:v>
                </c:pt>
                <c:pt idx="934">
                  <c:v>1.2755102477967699E-2</c:v>
                </c:pt>
                <c:pt idx="935">
                  <c:v>1.2755102477967699E-2</c:v>
                </c:pt>
                <c:pt idx="936">
                  <c:v>1.2755102477967699E-2</c:v>
                </c:pt>
                <c:pt idx="937">
                  <c:v>0</c:v>
                </c:pt>
                <c:pt idx="938">
                  <c:v>0</c:v>
                </c:pt>
                <c:pt idx="939">
                  <c:v>0</c:v>
                </c:pt>
                <c:pt idx="940">
                  <c:v>0</c:v>
                </c:pt>
                <c:pt idx="941">
                  <c:v>0</c:v>
                </c:pt>
                <c:pt idx="942">
                  <c:v>0</c:v>
                </c:pt>
                <c:pt idx="943">
                  <c:v>0</c:v>
                </c:pt>
                <c:pt idx="944">
                  <c:v>0</c:v>
                </c:pt>
                <c:pt idx="945">
                  <c:v>0</c:v>
                </c:pt>
                <c:pt idx="946">
                  <c:v>0</c:v>
                </c:pt>
                <c:pt idx="947">
                  <c:v>1.0309278033673701E-2</c:v>
                </c:pt>
                <c:pt idx="948">
                  <c:v>0</c:v>
                </c:pt>
                <c:pt idx="949">
                  <c:v>2.2123893722891799E-3</c:v>
                </c:pt>
                <c:pt idx="950">
                  <c:v>4.49640303850173E-3</c:v>
                </c:pt>
                <c:pt idx="951">
                  <c:v>4.49640303850173E-3</c:v>
                </c:pt>
                <c:pt idx="952">
                  <c:v>0</c:v>
                </c:pt>
                <c:pt idx="953">
                  <c:v>0</c:v>
                </c:pt>
                <c:pt idx="954">
                  <c:v>0</c:v>
                </c:pt>
                <c:pt idx="955">
                  <c:v>0</c:v>
                </c:pt>
                <c:pt idx="956">
                  <c:v>7.9148467630147899E-3</c:v>
                </c:pt>
                <c:pt idx="957">
                  <c:v>2.5337836705148198E-3</c:v>
                </c:pt>
                <c:pt idx="958">
                  <c:v>2.5337836705148198E-3</c:v>
                </c:pt>
                <c:pt idx="959">
                  <c:v>2.5337836705148198E-3</c:v>
                </c:pt>
                <c:pt idx="960">
                  <c:v>0</c:v>
                </c:pt>
                <c:pt idx="961">
                  <c:v>0</c:v>
                </c:pt>
                <c:pt idx="962">
                  <c:v>2.1739129442721601E-3</c:v>
                </c:pt>
                <c:pt idx="963">
                  <c:v>2.1739129442721601E-3</c:v>
                </c:pt>
                <c:pt idx="964">
                  <c:v>0</c:v>
                </c:pt>
                <c:pt idx="965">
                  <c:v>0</c:v>
                </c:pt>
                <c:pt idx="966">
                  <c:v>0</c:v>
                </c:pt>
                <c:pt idx="967">
                  <c:v>7.2254333645105297E-4</c:v>
                </c:pt>
                <c:pt idx="968">
                  <c:v>7.2254333645105297E-4</c:v>
                </c:pt>
                <c:pt idx="969">
                  <c:v>5.7471264153718896E-3</c:v>
                </c:pt>
                <c:pt idx="970">
                  <c:v>0</c:v>
                </c:pt>
                <c:pt idx="971">
                  <c:v>0</c:v>
                </c:pt>
                <c:pt idx="972">
                  <c:v>0</c:v>
                </c:pt>
                <c:pt idx="973">
                  <c:v>7.3099415749311404E-4</c:v>
                </c:pt>
                <c:pt idx="974">
                  <c:v>7.3099415749311404E-4</c:v>
                </c:pt>
                <c:pt idx="975">
                  <c:v>0</c:v>
                </c:pt>
                <c:pt idx="976">
                  <c:v>0</c:v>
                </c:pt>
                <c:pt idx="977">
                  <c:v>1.6891892300918601E-3</c:v>
                </c:pt>
                <c:pt idx="978">
                  <c:v>7.2254333645105297E-4</c:v>
                </c:pt>
                <c:pt idx="979">
                  <c:v>7.2254333645105297E-4</c:v>
                </c:pt>
                <c:pt idx="980">
                  <c:v>0</c:v>
                </c:pt>
                <c:pt idx="981">
                  <c:v>0</c:v>
                </c:pt>
                <c:pt idx="982">
                  <c:v>0</c:v>
                </c:pt>
                <c:pt idx="983">
                  <c:v>0</c:v>
                </c:pt>
                <c:pt idx="984">
                  <c:v>0</c:v>
                </c:pt>
                <c:pt idx="985">
                  <c:v>0</c:v>
                </c:pt>
                <c:pt idx="986">
                  <c:v>0</c:v>
                </c:pt>
                <c:pt idx="987">
                  <c:v>0</c:v>
                </c:pt>
                <c:pt idx="988">
                  <c:v>0</c:v>
                </c:pt>
                <c:pt idx="989">
                  <c:v>0</c:v>
                </c:pt>
                <c:pt idx="990">
                  <c:v>0</c:v>
                </c:pt>
                <c:pt idx="991">
                  <c:v>1.6556291375309201E-3</c:v>
                </c:pt>
                <c:pt idx="992">
                  <c:v>1.6556291375309201E-3</c:v>
                </c:pt>
                <c:pt idx="993">
                  <c:v>0</c:v>
                </c:pt>
                <c:pt idx="994">
                  <c:v>9.960159659385679E-4</c:v>
                </c:pt>
                <c:pt idx="995">
                  <c:v>1.7793594161048499E-3</c:v>
                </c:pt>
                <c:pt idx="996">
                  <c:v>0</c:v>
                </c:pt>
                <c:pt idx="997">
                  <c:v>0</c:v>
                </c:pt>
                <c:pt idx="998">
                  <c:v>2.0161289721727302E-3</c:v>
                </c:pt>
                <c:pt idx="999">
                  <c:v>1.96078442968428E-3</c:v>
                </c:pt>
                <c:pt idx="1000">
                  <c:v>0</c:v>
                </c:pt>
                <c:pt idx="1001">
                  <c:v>0.67632848024368197</c:v>
                </c:pt>
                <c:pt idx="1002">
                  <c:v>5.7817589491605703E-2</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9.3632959760725498E-4</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3.6458332091569901E-2</c:v>
                </c:pt>
                <c:pt idx="1063">
                  <c:v>0</c:v>
                </c:pt>
                <c:pt idx="1064">
                  <c:v>0</c:v>
                </c:pt>
                <c:pt idx="1065">
                  <c:v>0</c:v>
                </c:pt>
                <c:pt idx="1066">
                  <c:v>0</c:v>
                </c:pt>
                <c:pt idx="1067">
                  <c:v>7.8864354873076005E-4</c:v>
                </c:pt>
                <c:pt idx="1068">
                  <c:v>7.8864354873076005E-4</c:v>
                </c:pt>
                <c:pt idx="1069">
                  <c:v>7.8864354873076005E-4</c:v>
                </c:pt>
                <c:pt idx="1070">
                  <c:v>7.8864354873076005E-4</c:v>
                </c:pt>
                <c:pt idx="1071">
                  <c:v>7.8864354873076005E-4</c:v>
                </c:pt>
                <c:pt idx="1072">
                  <c:v>0</c:v>
                </c:pt>
                <c:pt idx="1073">
                  <c:v>0</c:v>
                </c:pt>
                <c:pt idx="1074">
                  <c:v>0</c:v>
                </c:pt>
                <c:pt idx="1075">
                  <c:v>0</c:v>
                </c:pt>
                <c:pt idx="1076">
                  <c:v>0</c:v>
                </c:pt>
                <c:pt idx="1077">
                  <c:v>0</c:v>
                </c:pt>
                <c:pt idx="1078">
                  <c:v>0</c:v>
                </c:pt>
                <c:pt idx="1079">
                  <c:v>0</c:v>
                </c:pt>
                <c:pt idx="1080">
                  <c:v>0</c:v>
                </c:pt>
                <c:pt idx="1081">
                  <c:v>0</c:v>
                </c:pt>
                <c:pt idx="1082">
                  <c:v>0</c:v>
                </c:pt>
                <c:pt idx="1083">
                  <c:v>7.9113926040008599E-4</c:v>
                </c:pt>
                <c:pt idx="1084">
                  <c:v>7.9113926040008599E-4</c:v>
                </c:pt>
                <c:pt idx="1085">
                  <c:v>7.9113926040008599E-4</c:v>
                </c:pt>
                <c:pt idx="1086">
                  <c:v>7.9113926040008599E-4</c:v>
                </c:pt>
                <c:pt idx="1087">
                  <c:v>0</c:v>
                </c:pt>
                <c:pt idx="1088">
                  <c:v>8.0645160051062703E-4</c:v>
                </c:pt>
                <c:pt idx="1089">
                  <c:v>8.0645160051062703E-4</c:v>
                </c:pt>
                <c:pt idx="1090">
                  <c:v>8.0645160051062703E-4</c:v>
                </c:pt>
                <c:pt idx="1091">
                  <c:v>8.0645160051062703E-4</c:v>
                </c:pt>
                <c:pt idx="1092">
                  <c:v>8.0645160051062703E-4</c:v>
                </c:pt>
                <c:pt idx="1093">
                  <c:v>0</c:v>
                </c:pt>
                <c:pt idx="1094">
                  <c:v>7.8616349492221995E-4</c:v>
                </c:pt>
                <c:pt idx="1095">
                  <c:v>0</c:v>
                </c:pt>
                <c:pt idx="1096">
                  <c:v>0</c:v>
                </c:pt>
                <c:pt idx="1097">
                  <c:v>0</c:v>
                </c:pt>
                <c:pt idx="1098">
                  <c:v>4.9019609577953798E-3</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6.8119890056550503E-4</c:v>
                </c:pt>
                <c:pt idx="1115">
                  <c:v>6.8119890056550503E-4</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1.62866443861275E-3</c:v>
                </c:pt>
                <c:pt idx="1137">
                  <c:v>1.6339869471266801E-3</c:v>
                </c:pt>
                <c:pt idx="1138">
                  <c:v>1.62866443861275E-3</c:v>
                </c:pt>
                <c:pt idx="1139">
                  <c:v>1.6339869471266801E-3</c:v>
                </c:pt>
                <c:pt idx="1140">
                  <c:v>0</c:v>
                </c:pt>
                <c:pt idx="1141">
                  <c:v>0</c:v>
                </c:pt>
                <c:pt idx="1142">
                  <c:v>0</c:v>
                </c:pt>
                <c:pt idx="1143">
                  <c:v>0</c:v>
                </c:pt>
                <c:pt idx="1144">
                  <c:v>0</c:v>
                </c:pt>
                <c:pt idx="1145">
                  <c:v>0</c:v>
                </c:pt>
                <c:pt idx="1146">
                  <c:v>0</c:v>
                </c:pt>
                <c:pt idx="1147">
                  <c:v>0</c:v>
                </c:pt>
                <c:pt idx="1148">
                  <c:v>0</c:v>
                </c:pt>
                <c:pt idx="1149">
                  <c:v>0</c:v>
                </c:pt>
                <c:pt idx="1150">
                  <c:v>1.22549023944884E-3</c:v>
                </c:pt>
                <c:pt idx="1151">
                  <c:v>0</c:v>
                </c:pt>
                <c:pt idx="1152">
                  <c:v>1.90839695278555E-3</c:v>
                </c:pt>
                <c:pt idx="1153">
                  <c:v>0</c:v>
                </c:pt>
                <c:pt idx="1154">
                  <c:v>8.2236842717975302E-4</c:v>
                </c:pt>
                <c:pt idx="1155">
                  <c:v>0</c:v>
                </c:pt>
                <c:pt idx="1156">
                  <c:v>0</c:v>
                </c:pt>
                <c:pt idx="1157">
                  <c:v>0</c:v>
                </c:pt>
                <c:pt idx="1158">
                  <c:v>0</c:v>
                </c:pt>
                <c:pt idx="1159">
                  <c:v>4.9999998882412902E-3</c:v>
                </c:pt>
                <c:pt idx="1160">
                  <c:v>0</c:v>
                </c:pt>
                <c:pt idx="1161">
                  <c:v>0</c:v>
                </c:pt>
                <c:pt idx="1162">
                  <c:v>1.84501847252249E-3</c:v>
                </c:pt>
                <c:pt idx="1163">
                  <c:v>0</c:v>
                </c:pt>
                <c:pt idx="1164">
                  <c:v>0</c:v>
                </c:pt>
                <c:pt idx="1165">
                  <c:v>8.2236842717975302E-4</c:v>
                </c:pt>
                <c:pt idx="1166">
                  <c:v>0</c:v>
                </c:pt>
                <c:pt idx="1167">
                  <c:v>0</c:v>
                </c:pt>
                <c:pt idx="1168">
                  <c:v>0</c:v>
                </c:pt>
                <c:pt idx="1169">
                  <c:v>0</c:v>
                </c:pt>
                <c:pt idx="1170">
                  <c:v>0</c:v>
                </c:pt>
                <c:pt idx="1171">
                  <c:v>1.6025641234591599E-3</c:v>
                </c:pt>
                <c:pt idx="1172">
                  <c:v>0</c:v>
                </c:pt>
                <c:pt idx="1173">
                  <c:v>0</c:v>
                </c:pt>
                <c:pt idx="1174">
                  <c:v>0</c:v>
                </c:pt>
                <c:pt idx="1175">
                  <c:v>0</c:v>
                </c:pt>
                <c:pt idx="1176">
                  <c:v>0</c:v>
                </c:pt>
                <c:pt idx="1177">
                  <c:v>8.3612039452418598E-4</c:v>
                </c:pt>
                <c:pt idx="1178">
                  <c:v>1.66666670702397E-3</c:v>
                </c:pt>
                <c:pt idx="1179">
                  <c:v>8.3612039452418598E-4</c:v>
                </c:pt>
                <c:pt idx="1180">
                  <c:v>1.66666670702397E-3</c:v>
                </c:pt>
                <c:pt idx="1181">
                  <c:v>4.0716612711548797E-3</c:v>
                </c:pt>
                <c:pt idx="1182">
                  <c:v>4.0716612711548797E-3</c:v>
                </c:pt>
                <c:pt idx="1183">
                  <c:v>4.0716612711548797E-3</c:v>
                </c:pt>
                <c:pt idx="1184">
                  <c:v>4.0716612711548797E-3</c:v>
                </c:pt>
                <c:pt idx="1185">
                  <c:v>8.9285714784636996E-4</c:v>
                </c:pt>
                <c:pt idx="1186">
                  <c:v>0</c:v>
                </c:pt>
                <c:pt idx="1187">
                  <c:v>0</c:v>
                </c:pt>
                <c:pt idx="1188">
                  <c:v>0</c:v>
                </c:pt>
                <c:pt idx="1189">
                  <c:v>0</c:v>
                </c:pt>
                <c:pt idx="1190">
                  <c:v>0</c:v>
                </c:pt>
                <c:pt idx="1191">
                  <c:v>0</c:v>
                </c:pt>
                <c:pt idx="1192">
                  <c:v>0</c:v>
                </c:pt>
                <c:pt idx="1193">
                  <c:v>0</c:v>
                </c:pt>
                <c:pt idx="1194">
                  <c:v>0</c:v>
                </c:pt>
                <c:pt idx="1195">
                  <c:v>1.6129032010212499E-3</c:v>
                </c:pt>
                <c:pt idx="1196">
                  <c:v>2.4193548597395398E-3</c:v>
                </c:pt>
                <c:pt idx="1197">
                  <c:v>1.6129032010212499E-3</c:v>
                </c:pt>
                <c:pt idx="1198">
                  <c:v>2.4193548597395398E-3</c:v>
                </c:pt>
                <c:pt idx="1199">
                  <c:v>0</c:v>
                </c:pt>
                <c:pt idx="1200">
                  <c:v>0</c:v>
                </c:pt>
                <c:pt idx="1201">
                  <c:v>0</c:v>
                </c:pt>
                <c:pt idx="1202">
                  <c:v>8.1699347356334296E-4</c:v>
                </c:pt>
                <c:pt idx="1203">
                  <c:v>8.1699347356334296E-4</c:v>
                </c:pt>
                <c:pt idx="1204">
                  <c:v>0</c:v>
                </c:pt>
                <c:pt idx="1205">
                  <c:v>0</c:v>
                </c:pt>
                <c:pt idx="1206">
                  <c:v>0</c:v>
                </c:pt>
                <c:pt idx="1207">
                  <c:v>0</c:v>
                </c:pt>
                <c:pt idx="1208">
                  <c:v>8.0906151561066497E-4</c:v>
                </c:pt>
                <c:pt idx="1209">
                  <c:v>0</c:v>
                </c:pt>
                <c:pt idx="1210">
                  <c:v>8.0906151561066497E-4</c:v>
                </c:pt>
                <c:pt idx="1211">
                  <c:v>0</c:v>
                </c:pt>
                <c:pt idx="1212">
                  <c:v>2.4752474855631499E-3</c:v>
                </c:pt>
                <c:pt idx="1213">
                  <c:v>2.4834438227117001E-3</c:v>
                </c:pt>
                <c:pt idx="1214">
                  <c:v>2.4752474855631499E-3</c:v>
                </c:pt>
                <c:pt idx="1215">
                  <c:v>2.4834438227117001E-3</c:v>
                </c:pt>
                <c:pt idx="1216">
                  <c:v>3.8580247201025399E-3</c:v>
                </c:pt>
                <c:pt idx="1217">
                  <c:v>3.8580247201025399E-3</c:v>
                </c:pt>
                <c:pt idx="1218">
                  <c:v>3.8580247201025399E-3</c:v>
                </c:pt>
                <c:pt idx="1219">
                  <c:v>3.8580247201025399E-3</c:v>
                </c:pt>
                <c:pt idx="1220">
                  <c:v>3.8580247201025399E-3</c:v>
                </c:pt>
                <c:pt idx="1221">
                  <c:v>0</c:v>
                </c:pt>
                <c:pt idx="1222">
                  <c:v>1.6778523568063901E-3</c:v>
                </c:pt>
                <c:pt idx="1223">
                  <c:v>0</c:v>
                </c:pt>
                <c:pt idx="1224">
                  <c:v>0</c:v>
                </c:pt>
                <c:pt idx="1225">
                  <c:v>0</c:v>
                </c:pt>
                <c:pt idx="1226">
                  <c:v>0</c:v>
                </c:pt>
                <c:pt idx="1227">
                  <c:v>0</c:v>
                </c:pt>
                <c:pt idx="1228">
                  <c:v>0</c:v>
                </c:pt>
                <c:pt idx="1229">
                  <c:v>0</c:v>
                </c:pt>
                <c:pt idx="1230">
                  <c:v>1.6778523568063901E-3</c:v>
                </c:pt>
                <c:pt idx="1231">
                  <c:v>8.9285714784636996E-4</c:v>
                </c:pt>
                <c:pt idx="1232">
                  <c:v>3.94321745261549E-3</c:v>
                </c:pt>
                <c:pt idx="1233">
                  <c:v>3.94321745261549E-3</c:v>
                </c:pt>
                <c:pt idx="1234">
                  <c:v>3.94321745261549E-3</c:v>
                </c:pt>
                <c:pt idx="1235">
                  <c:v>3.94321745261549E-3</c:v>
                </c:pt>
                <c:pt idx="1236">
                  <c:v>3.94321745261549E-3</c:v>
                </c:pt>
                <c:pt idx="1237">
                  <c:v>0</c:v>
                </c:pt>
                <c:pt idx="1238">
                  <c:v>7.7399378642439799E-4</c:v>
                </c:pt>
                <c:pt idx="1239">
                  <c:v>7.7399378642439799E-4</c:v>
                </c:pt>
                <c:pt idx="1240">
                  <c:v>7.7399378642439799E-4</c:v>
                </c:pt>
                <c:pt idx="1241">
                  <c:v>7.7399378642439799E-4</c:v>
                </c:pt>
                <c:pt idx="1242">
                  <c:v>7.7399378642439799E-4</c:v>
                </c:pt>
                <c:pt idx="1243">
                  <c:v>0</c:v>
                </c:pt>
                <c:pt idx="1244">
                  <c:v>0</c:v>
                </c:pt>
                <c:pt idx="1245">
                  <c:v>1.7182130832225E-3</c:v>
                </c:pt>
                <c:pt idx="1246">
                  <c:v>1.7182130832225E-3</c:v>
                </c:pt>
                <c:pt idx="1247">
                  <c:v>1.7182130832225E-3</c:v>
                </c:pt>
                <c:pt idx="1248">
                  <c:v>0</c:v>
                </c:pt>
                <c:pt idx="1249">
                  <c:v>5.2083334885537598E-3</c:v>
                </c:pt>
                <c:pt idx="1250">
                  <c:v>0</c:v>
                </c:pt>
                <c:pt idx="1251">
                  <c:v>0</c:v>
                </c:pt>
                <c:pt idx="1252">
                  <c:v>8.0385850742459297E-4</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9.960159659385679E-4</c:v>
                </c:pt>
                <c:pt idx="1297">
                  <c:v>0</c:v>
                </c:pt>
                <c:pt idx="1298">
                  <c:v>0</c:v>
                </c:pt>
                <c:pt idx="1299">
                  <c:v>0</c:v>
                </c:pt>
                <c:pt idx="1300">
                  <c:v>0</c:v>
                </c:pt>
                <c:pt idx="1301">
                  <c:v>3.24675324372947E-3</c:v>
                </c:pt>
                <c:pt idx="1302">
                  <c:v>3.24675324372947E-3</c:v>
                </c:pt>
                <c:pt idx="1303">
                  <c:v>3.24675324372947E-3</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c:v>
                </c:pt>
                <c:pt idx="1390">
                  <c:v>0</c:v>
                </c:pt>
                <c:pt idx="1391">
                  <c:v>0</c:v>
                </c:pt>
                <c:pt idx="1392">
                  <c:v>3.74999991618096E-3</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0</c:v>
                </c:pt>
                <c:pt idx="1443">
                  <c:v>0</c:v>
                </c:pt>
                <c:pt idx="1444">
                  <c:v>0</c:v>
                </c:pt>
                <c:pt idx="1445">
                  <c:v>0</c:v>
                </c:pt>
                <c:pt idx="1446">
                  <c:v>0</c:v>
                </c:pt>
                <c:pt idx="1447">
                  <c:v>0</c:v>
                </c:pt>
                <c:pt idx="1448">
                  <c:v>0</c:v>
                </c:pt>
                <c:pt idx="1449">
                  <c:v>0</c:v>
                </c:pt>
                <c:pt idx="1450">
                  <c:v>0</c:v>
                </c:pt>
                <c:pt idx="1451">
                  <c:v>0</c:v>
                </c:pt>
                <c:pt idx="1452">
                  <c:v>0</c:v>
                </c:pt>
                <c:pt idx="1453">
                  <c:v>0</c:v>
                </c:pt>
                <c:pt idx="1454">
                  <c:v>0</c:v>
                </c:pt>
                <c:pt idx="1455">
                  <c:v>0</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0</c:v>
                </c:pt>
                <c:pt idx="1475">
                  <c:v>0</c:v>
                </c:pt>
                <c:pt idx="1476">
                  <c:v>0</c:v>
                </c:pt>
                <c:pt idx="1477">
                  <c:v>0</c:v>
                </c:pt>
                <c:pt idx="1478">
                  <c:v>0</c:v>
                </c:pt>
                <c:pt idx="1479">
                  <c:v>0</c:v>
                </c:pt>
                <c:pt idx="1480">
                  <c:v>0</c:v>
                </c:pt>
                <c:pt idx="1481">
                  <c:v>0</c:v>
                </c:pt>
                <c:pt idx="1482">
                  <c:v>0</c:v>
                </c:pt>
                <c:pt idx="1483">
                  <c:v>0</c:v>
                </c:pt>
                <c:pt idx="1484">
                  <c:v>0</c:v>
                </c:pt>
                <c:pt idx="1485">
                  <c:v>0</c:v>
                </c:pt>
                <c:pt idx="1486">
                  <c:v>0</c:v>
                </c:pt>
                <c:pt idx="1487">
                  <c:v>0</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0</c:v>
                </c:pt>
                <c:pt idx="1507">
                  <c:v>0</c:v>
                </c:pt>
                <c:pt idx="1508">
                  <c:v>0</c:v>
                </c:pt>
                <c:pt idx="1509">
                  <c:v>0</c:v>
                </c:pt>
                <c:pt idx="1510">
                  <c:v>0</c:v>
                </c:pt>
                <c:pt idx="1511">
                  <c:v>0</c:v>
                </c:pt>
                <c:pt idx="1512">
                  <c:v>0</c:v>
                </c:pt>
                <c:pt idx="1513">
                  <c:v>0</c:v>
                </c:pt>
                <c:pt idx="1514">
                  <c:v>0</c:v>
                </c:pt>
                <c:pt idx="1515">
                  <c:v>0</c:v>
                </c:pt>
                <c:pt idx="1516">
                  <c:v>0</c:v>
                </c:pt>
                <c:pt idx="1517">
                  <c:v>0</c:v>
                </c:pt>
                <c:pt idx="1518">
                  <c:v>0</c:v>
                </c:pt>
                <c:pt idx="1519">
                  <c:v>0</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0</c:v>
                </c:pt>
                <c:pt idx="1537">
                  <c:v>0</c:v>
                </c:pt>
                <c:pt idx="1538">
                  <c:v>0</c:v>
                </c:pt>
                <c:pt idx="1539">
                  <c:v>0</c:v>
                </c:pt>
                <c:pt idx="1540">
                  <c:v>0</c:v>
                </c:pt>
                <c:pt idx="1541">
                  <c:v>0</c:v>
                </c:pt>
                <c:pt idx="1542">
                  <c:v>0</c:v>
                </c:pt>
                <c:pt idx="1543">
                  <c:v>0</c:v>
                </c:pt>
                <c:pt idx="1544">
                  <c:v>0</c:v>
                </c:pt>
                <c:pt idx="1545">
                  <c:v>0</c:v>
                </c:pt>
                <c:pt idx="1546">
                  <c:v>0</c:v>
                </c:pt>
                <c:pt idx="1547">
                  <c:v>0</c:v>
                </c:pt>
                <c:pt idx="1548">
                  <c:v>0</c:v>
                </c:pt>
                <c:pt idx="1549">
                  <c:v>0</c:v>
                </c:pt>
                <c:pt idx="1550">
                  <c:v>0</c:v>
                </c:pt>
                <c:pt idx="1551">
                  <c:v>0</c:v>
                </c:pt>
                <c:pt idx="1552">
                  <c:v>0</c:v>
                </c:pt>
                <c:pt idx="1553">
                  <c:v>0</c:v>
                </c:pt>
                <c:pt idx="1554">
                  <c:v>0</c:v>
                </c:pt>
                <c:pt idx="1555">
                  <c:v>0</c:v>
                </c:pt>
                <c:pt idx="1556">
                  <c:v>0</c:v>
                </c:pt>
                <c:pt idx="1557">
                  <c:v>0</c:v>
                </c:pt>
                <c:pt idx="1558">
                  <c:v>0</c:v>
                </c:pt>
                <c:pt idx="1559">
                  <c:v>0</c:v>
                </c:pt>
                <c:pt idx="1560">
                  <c:v>0</c:v>
                </c:pt>
                <c:pt idx="1561">
                  <c:v>0</c:v>
                </c:pt>
                <c:pt idx="1562">
                  <c:v>0</c:v>
                </c:pt>
                <c:pt idx="1563">
                  <c:v>0</c:v>
                </c:pt>
                <c:pt idx="1564">
                  <c:v>0</c:v>
                </c:pt>
                <c:pt idx="1565">
                  <c:v>0</c:v>
                </c:pt>
                <c:pt idx="1566">
                  <c:v>0</c:v>
                </c:pt>
                <c:pt idx="1567">
                  <c:v>0</c:v>
                </c:pt>
                <c:pt idx="1568">
                  <c:v>0</c:v>
                </c:pt>
                <c:pt idx="1569">
                  <c:v>0</c:v>
                </c:pt>
                <c:pt idx="1570">
                  <c:v>0</c:v>
                </c:pt>
                <c:pt idx="1571">
                  <c:v>0</c:v>
                </c:pt>
                <c:pt idx="1572">
                  <c:v>0</c:v>
                </c:pt>
                <c:pt idx="1573">
                  <c:v>0</c:v>
                </c:pt>
                <c:pt idx="1574">
                  <c:v>0</c:v>
                </c:pt>
                <c:pt idx="1575">
                  <c:v>0</c:v>
                </c:pt>
                <c:pt idx="1576">
                  <c:v>0</c:v>
                </c:pt>
                <c:pt idx="1577">
                  <c:v>0</c:v>
                </c:pt>
                <c:pt idx="1578">
                  <c:v>0</c:v>
                </c:pt>
                <c:pt idx="1579">
                  <c:v>0</c:v>
                </c:pt>
                <c:pt idx="1580">
                  <c:v>0</c:v>
                </c:pt>
                <c:pt idx="1581">
                  <c:v>0</c:v>
                </c:pt>
                <c:pt idx="1582">
                  <c:v>0</c:v>
                </c:pt>
                <c:pt idx="1583">
                  <c:v>0</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c:v>0</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numCache>
            </c:numRef>
          </c:xVal>
          <c:yVal>
            <c:numRef>
              <c:f>NoBlanks!$E$2:$E$1829</c:f>
              <c:numCache>
                <c:formatCode>General</c:formatCode>
                <c:ptCount val="1828"/>
                <c:pt idx="0">
                  <c:v>0.37239465117454501</c:v>
                </c:pt>
                <c:pt idx="1">
                  <c:v>0.40839713811874301</c:v>
                </c:pt>
                <c:pt idx="2">
                  <c:v>0.69881504774093595</c:v>
                </c:pt>
                <c:pt idx="3">
                  <c:v>0.73093652725219704</c:v>
                </c:pt>
                <c:pt idx="4">
                  <c:v>0.73599350452423096</c:v>
                </c:pt>
                <c:pt idx="5">
                  <c:v>0.73972994089126498</c:v>
                </c:pt>
                <c:pt idx="6">
                  <c:v>0.75458002090454102</c:v>
                </c:pt>
                <c:pt idx="7">
                  <c:v>0.79041761159896795</c:v>
                </c:pt>
                <c:pt idx="8">
                  <c:v>0.83086025714874201</c:v>
                </c:pt>
                <c:pt idx="9">
                  <c:v>0.836828172206878</c:v>
                </c:pt>
                <c:pt idx="10">
                  <c:v>0.86834883689880304</c:v>
                </c:pt>
                <c:pt idx="11">
                  <c:v>0.90955209732055597</c:v>
                </c:pt>
                <c:pt idx="12">
                  <c:v>0.92680531740188599</c:v>
                </c:pt>
                <c:pt idx="13">
                  <c:v>0.92706084251403797</c:v>
                </c:pt>
                <c:pt idx="14">
                  <c:v>1.01957082748413</c:v>
                </c:pt>
                <c:pt idx="15">
                  <c:v>1.21525573730468</c:v>
                </c:pt>
                <c:pt idx="16">
                  <c:v>1.2177441120147701</c:v>
                </c:pt>
                <c:pt idx="17">
                  <c:v>1.2177441120147701</c:v>
                </c:pt>
                <c:pt idx="18">
                  <c:v>1.2177441120147701</c:v>
                </c:pt>
                <c:pt idx="19">
                  <c:v>1.2177441120147701</c:v>
                </c:pt>
                <c:pt idx="20">
                  <c:v>1.2177441120147701</c:v>
                </c:pt>
                <c:pt idx="21">
                  <c:v>1.2574608325958201</c:v>
                </c:pt>
                <c:pt idx="22">
                  <c:v>1.2611949443817101</c:v>
                </c:pt>
                <c:pt idx="23">
                  <c:v>1.2611949443817101</c:v>
                </c:pt>
                <c:pt idx="24">
                  <c:v>1.2611949443817101</c:v>
                </c:pt>
                <c:pt idx="25">
                  <c:v>1.2611949443817101</c:v>
                </c:pt>
                <c:pt idx="26">
                  <c:v>1.2611949443817101</c:v>
                </c:pt>
                <c:pt idx="27">
                  <c:v>1.2611949443817101</c:v>
                </c:pt>
                <c:pt idx="28">
                  <c:v>1.27356481552124</c:v>
                </c:pt>
                <c:pt idx="29">
                  <c:v>1.28298044204711</c:v>
                </c:pt>
                <c:pt idx="30">
                  <c:v>1.28298044204711</c:v>
                </c:pt>
                <c:pt idx="31">
                  <c:v>1.28298044204711</c:v>
                </c:pt>
                <c:pt idx="32">
                  <c:v>1.28298044204711</c:v>
                </c:pt>
                <c:pt idx="33">
                  <c:v>1.3009016513824401</c:v>
                </c:pt>
                <c:pt idx="34">
                  <c:v>1.31295454502105</c:v>
                </c:pt>
                <c:pt idx="35">
                  <c:v>1.3198482990264799</c:v>
                </c:pt>
                <c:pt idx="36">
                  <c:v>1.32106149196624</c:v>
                </c:pt>
                <c:pt idx="37">
                  <c:v>1.3277996778488099</c:v>
                </c:pt>
                <c:pt idx="38">
                  <c:v>1.3312131166458101</c:v>
                </c:pt>
                <c:pt idx="39">
                  <c:v>1.3312131166458101</c:v>
                </c:pt>
                <c:pt idx="40">
                  <c:v>1.3312131166458101</c:v>
                </c:pt>
                <c:pt idx="41">
                  <c:v>1.3312131166458101</c:v>
                </c:pt>
                <c:pt idx="42">
                  <c:v>1.3312131166458101</c:v>
                </c:pt>
                <c:pt idx="43">
                  <c:v>1.3312131166458101</c:v>
                </c:pt>
                <c:pt idx="44">
                  <c:v>1.3312131166458101</c:v>
                </c:pt>
                <c:pt idx="45">
                  <c:v>1.3312131166458101</c:v>
                </c:pt>
                <c:pt idx="46">
                  <c:v>1.3312131166458101</c:v>
                </c:pt>
                <c:pt idx="47">
                  <c:v>1.3312131166458101</c:v>
                </c:pt>
                <c:pt idx="48">
                  <c:v>1.33641982078552</c:v>
                </c:pt>
                <c:pt idx="49">
                  <c:v>1.33740317821502</c:v>
                </c:pt>
                <c:pt idx="50">
                  <c:v>1.3460991382598799</c:v>
                </c:pt>
                <c:pt idx="51">
                  <c:v>1.3460991382598799</c:v>
                </c:pt>
                <c:pt idx="52">
                  <c:v>1.41463434696197</c:v>
                </c:pt>
                <c:pt idx="53">
                  <c:v>1.44709396362304</c:v>
                </c:pt>
                <c:pt idx="54">
                  <c:v>1.44709396362304</c:v>
                </c:pt>
                <c:pt idx="55">
                  <c:v>1.44709396362304</c:v>
                </c:pt>
                <c:pt idx="56">
                  <c:v>1.44709396362304</c:v>
                </c:pt>
                <c:pt idx="57">
                  <c:v>1.44709396362304</c:v>
                </c:pt>
                <c:pt idx="58">
                  <c:v>1.4965990781784</c:v>
                </c:pt>
                <c:pt idx="59">
                  <c:v>1.51872158050537</c:v>
                </c:pt>
                <c:pt idx="60">
                  <c:v>1.58725333213806</c:v>
                </c:pt>
                <c:pt idx="61">
                  <c:v>1.5924988985061601</c:v>
                </c:pt>
                <c:pt idx="62">
                  <c:v>1.5924988985061601</c:v>
                </c:pt>
                <c:pt idx="63">
                  <c:v>1.5924988985061601</c:v>
                </c:pt>
                <c:pt idx="64">
                  <c:v>1.5924988985061601</c:v>
                </c:pt>
                <c:pt idx="65">
                  <c:v>1.5924988985061601</c:v>
                </c:pt>
                <c:pt idx="66">
                  <c:v>1.6007210016250599</c:v>
                </c:pt>
                <c:pt idx="67">
                  <c:v>1.6409676074981601</c:v>
                </c:pt>
                <c:pt idx="68">
                  <c:v>1.68122506141662</c:v>
                </c:pt>
                <c:pt idx="69">
                  <c:v>1.6880146265029901</c:v>
                </c:pt>
                <c:pt idx="70">
                  <c:v>1.7022114992141699</c:v>
                </c:pt>
                <c:pt idx="71">
                  <c:v>1.7299565076828001</c:v>
                </c:pt>
                <c:pt idx="72">
                  <c:v>1.78039622306823</c:v>
                </c:pt>
                <c:pt idx="73">
                  <c:v>1.7845774888992301</c:v>
                </c:pt>
                <c:pt idx="74">
                  <c:v>1.8057488203048699</c:v>
                </c:pt>
                <c:pt idx="75">
                  <c:v>1.83021116256713</c:v>
                </c:pt>
                <c:pt idx="76">
                  <c:v>1.8419051170349099</c:v>
                </c:pt>
                <c:pt idx="77">
                  <c:v>1.8419051170349099</c:v>
                </c:pt>
                <c:pt idx="78">
                  <c:v>1.8419051170349099</c:v>
                </c:pt>
                <c:pt idx="79">
                  <c:v>1.84559321403503</c:v>
                </c:pt>
                <c:pt idx="80">
                  <c:v>1.84559321403503</c:v>
                </c:pt>
                <c:pt idx="81">
                  <c:v>1.84559321403503</c:v>
                </c:pt>
                <c:pt idx="82">
                  <c:v>1.84559321403503</c:v>
                </c:pt>
                <c:pt idx="83">
                  <c:v>1.84559321403503</c:v>
                </c:pt>
                <c:pt idx="84">
                  <c:v>1.84559321403503</c:v>
                </c:pt>
                <c:pt idx="85">
                  <c:v>1.84559321403503</c:v>
                </c:pt>
                <c:pt idx="86">
                  <c:v>1.84559321403503</c:v>
                </c:pt>
                <c:pt idx="87">
                  <c:v>1.84559321403503</c:v>
                </c:pt>
                <c:pt idx="88">
                  <c:v>1.84559321403503</c:v>
                </c:pt>
                <c:pt idx="89">
                  <c:v>1.8471307754516599</c:v>
                </c:pt>
                <c:pt idx="90">
                  <c:v>1.8471307754516599</c:v>
                </c:pt>
                <c:pt idx="91">
                  <c:v>1.8471829891204801</c:v>
                </c:pt>
                <c:pt idx="92">
                  <c:v>1.8471829891204801</c:v>
                </c:pt>
                <c:pt idx="93">
                  <c:v>1.8472082614898599</c:v>
                </c:pt>
                <c:pt idx="94">
                  <c:v>1.8472082614898599</c:v>
                </c:pt>
                <c:pt idx="95">
                  <c:v>1.8480211496353101</c:v>
                </c:pt>
                <c:pt idx="96">
                  <c:v>1.8480211496353101</c:v>
                </c:pt>
                <c:pt idx="97">
                  <c:v>1.84816598892211</c:v>
                </c:pt>
                <c:pt idx="98">
                  <c:v>1.84816598892211</c:v>
                </c:pt>
                <c:pt idx="99">
                  <c:v>1.8481794595718299</c:v>
                </c:pt>
                <c:pt idx="100">
                  <c:v>1.8481794595718299</c:v>
                </c:pt>
                <c:pt idx="101">
                  <c:v>1.8487677574157699</c:v>
                </c:pt>
                <c:pt idx="102">
                  <c:v>1.8487677574157699</c:v>
                </c:pt>
                <c:pt idx="103">
                  <c:v>1.8493689298629701</c:v>
                </c:pt>
                <c:pt idx="104">
                  <c:v>1.8493689298629701</c:v>
                </c:pt>
                <c:pt idx="105">
                  <c:v>1.8510752916336</c:v>
                </c:pt>
                <c:pt idx="106">
                  <c:v>1.8517137765884399</c:v>
                </c:pt>
                <c:pt idx="107">
                  <c:v>1.8517137765884399</c:v>
                </c:pt>
                <c:pt idx="108">
                  <c:v>1.85548448562622</c:v>
                </c:pt>
                <c:pt idx="109">
                  <c:v>1.85636317729949</c:v>
                </c:pt>
                <c:pt idx="110">
                  <c:v>1.85636317729949</c:v>
                </c:pt>
                <c:pt idx="111">
                  <c:v>1.85636317729949</c:v>
                </c:pt>
                <c:pt idx="112">
                  <c:v>1.85636317729949</c:v>
                </c:pt>
                <c:pt idx="113">
                  <c:v>1.85636317729949</c:v>
                </c:pt>
                <c:pt idx="114">
                  <c:v>1.85636317729949</c:v>
                </c:pt>
                <c:pt idx="115">
                  <c:v>1.85751080513</c:v>
                </c:pt>
                <c:pt idx="116">
                  <c:v>1.85751080513</c:v>
                </c:pt>
                <c:pt idx="117">
                  <c:v>1.85751080513</c:v>
                </c:pt>
                <c:pt idx="118">
                  <c:v>1.85751080513</c:v>
                </c:pt>
                <c:pt idx="119">
                  <c:v>1.8591065406799301</c:v>
                </c:pt>
                <c:pt idx="120">
                  <c:v>1.8591065406799301</c:v>
                </c:pt>
                <c:pt idx="121">
                  <c:v>1.8591605424880899</c:v>
                </c:pt>
                <c:pt idx="122">
                  <c:v>1.8591605424880899</c:v>
                </c:pt>
                <c:pt idx="123">
                  <c:v>1.8591771125793399</c:v>
                </c:pt>
                <c:pt idx="124">
                  <c:v>1.8591771125793399</c:v>
                </c:pt>
                <c:pt idx="125">
                  <c:v>1.8593839406967101</c:v>
                </c:pt>
                <c:pt idx="126">
                  <c:v>1.85980188846588</c:v>
                </c:pt>
                <c:pt idx="127">
                  <c:v>1.85980188846588</c:v>
                </c:pt>
                <c:pt idx="128">
                  <c:v>1.8607271909713701</c:v>
                </c:pt>
                <c:pt idx="129">
                  <c:v>1.86529517173767</c:v>
                </c:pt>
                <c:pt idx="130">
                  <c:v>1.8667653799057</c:v>
                </c:pt>
                <c:pt idx="131">
                  <c:v>1.86834192276</c:v>
                </c:pt>
                <c:pt idx="132">
                  <c:v>1.86834192276</c:v>
                </c:pt>
                <c:pt idx="133">
                  <c:v>1.86839067935943</c:v>
                </c:pt>
                <c:pt idx="134">
                  <c:v>1.86839067935943</c:v>
                </c:pt>
                <c:pt idx="135">
                  <c:v>1.8685501813888501</c:v>
                </c:pt>
                <c:pt idx="136">
                  <c:v>1.8685501813888501</c:v>
                </c:pt>
                <c:pt idx="137">
                  <c:v>1.86859083175659</c:v>
                </c:pt>
                <c:pt idx="138">
                  <c:v>1.86859083175659</c:v>
                </c:pt>
                <c:pt idx="139">
                  <c:v>1.86872422695159</c:v>
                </c:pt>
                <c:pt idx="140">
                  <c:v>1.86872422695159</c:v>
                </c:pt>
                <c:pt idx="141">
                  <c:v>1.8694324493408201</c:v>
                </c:pt>
                <c:pt idx="142">
                  <c:v>1.8694324493408201</c:v>
                </c:pt>
                <c:pt idx="143">
                  <c:v>1.8694870471954299</c:v>
                </c:pt>
                <c:pt idx="144">
                  <c:v>1.87032806873321</c:v>
                </c:pt>
                <c:pt idx="145">
                  <c:v>1.87228202819824</c:v>
                </c:pt>
                <c:pt idx="146">
                  <c:v>1.87391221523284</c:v>
                </c:pt>
                <c:pt idx="147">
                  <c:v>1.87407970428466</c:v>
                </c:pt>
                <c:pt idx="148">
                  <c:v>1.8761967420578001</c:v>
                </c:pt>
                <c:pt idx="149">
                  <c:v>1.87925577163696</c:v>
                </c:pt>
                <c:pt idx="150">
                  <c:v>1.8797814846038801</c:v>
                </c:pt>
                <c:pt idx="151">
                  <c:v>1.8797814846038801</c:v>
                </c:pt>
                <c:pt idx="152">
                  <c:v>1.88015413284301</c:v>
                </c:pt>
                <c:pt idx="153">
                  <c:v>1.8817270994186399</c:v>
                </c:pt>
                <c:pt idx="154">
                  <c:v>1.8817439079284599</c:v>
                </c:pt>
                <c:pt idx="155">
                  <c:v>1.8863271474838199</c:v>
                </c:pt>
                <c:pt idx="156">
                  <c:v>1.8863365650177</c:v>
                </c:pt>
                <c:pt idx="157">
                  <c:v>1.8915868997573799</c:v>
                </c:pt>
                <c:pt idx="158">
                  <c:v>1.89525175094604</c:v>
                </c:pt>
                <c:pt idx="159">
                  <c:v>1.9051651954650799</c:v>
                </c:pt>
                <c:pt idx="160">
                  <c:v>1.90553402900695</c:v>
                </c:pt>
                <c:pt idx="161">
                  <c:v>1.90553402900695</c:v>
                </c:pt>
                <c:pt idx="162">
                  <c:v>1.90553402900695</c:v>
                </c:pt>
                <c:pt idx="163">
                  <c:v>1.90553402900695</c:v>
                </c:pt>
                <c:pt idx="164">
                  <c:v>1.90553402900695</c:v>
                </c:pt>
                <c:pt idx="165">
                  <c:v>1.90553402900695</c:v>
                </c:pt>
                <c:pt idx="166">
                  <c:v>1.90553402900695</c:v>
                </c:pt>
                <c:pt idx="167">
                  <c:v>1.90553402900695</c:v>
                </c:pt>
                <c:pt idx="168">
                  <c:v>1.90553402900695</c:v>
                </c:pt>
                <c:pt idx="169">
                  <c:v>1.90553402900695</c:v>
                </c:pt>
                <c:pt idx="170">
                  <c:v>1.9059095382690401</c:v>
                </c:pt>
                <c:pt idx="171">
                  <c:v>1.9075580835342401</c:v>
                </c:pt>
                <c:pt idx="172">
                  <c:v>1.90792620182037</c:v>
                </c:pt>
                <c:pt idx="173">
                  <c:v>1.9080283641815099</c:v>
                </c:pt>
                <c:pt idx="174">
                  <c:v>1.9303845167160001</c:v>
                </c:pt>
                <c:pt idx="175">
                  <c:v>1.9410487413406301</c:v>
                </c:pt>
                <c:pt idx="176">
                  <c:v>1.95143246650695</c:v>
                </c:pt>
                <c:pt idx="177">
                  <c:v>1.9527683258056601</c:v>
                </c:pt>
                <c:pt idx="178">
                  <c:v>1.96017670631408</c:v>
                </c:pt>
                <c:pt idx="179">
                  <c:v>1.9624410867691</c:v>
                </c:pt>
                <c:pt idx="180">
                  <c:v>1.9644405841827299</c:v>
                </c:pt>
                <c:pt idx="181">
                  <c:v>1.97269058227539</c:v>
                </c:pt>
                <c:pt idx="182">
                  <c:v>1.9858254194259599</c:v>
                </c:pt>
                <c:pt idx="183">
                  <c:v>2.0035932064056299</c:v>
                </c:pt>
                <c:pt idx="184">
                  <c:v>2.0081088542938201</c:v>
                </c:pt>
                <c:pt idx="185">
                  <c:v>2.0281710624694802</c:v>
                </c:pt>
                <c:pt idx="186">
                  <c:v>2.0285789966583199</c:v>
                </c:pt>
                <c:pt idx="187">
                  <c:v>2.0321559906005802</c:v>
                </c:pt>
                <c:pt idx="188">
                  <c:v>2.0450243949890101</c:v>
                </c:pt>
                <c:pt idx="189">
                  <c:v>2.0450243949890101</c:v>
                </c:pt>
                <c:pt idx="190">
                  <c:v>2.0450243949890101</c:v>
                </c:pt>
                <c:pt idx="191">
                  <c:v>2.0450243949890101</c:v>
                </c:pt>
                <c:pt idx="192">
                  <c:v>2.0450243949890101</c:v>
                </c:pt>
                <c:pt idx="193">
                  <c:v>2.0728242397308301</c:v>
                </c:pt>
                <c:pt idx="194">
                  <c:v>2.0728242397308301</c:v>
                </c:pt>
                <c:pt idx="195">
                  <c:v>2.0916724205017001</c:v>
                </c:pt>
                <c:pt idx="196">
                  <c:v>2.1025860309600799</c:v>
                </c:pt>
                <c:pt idx="197">
                  <c:v>2.1081879138946502</c:v>
                </c:pt>
                <c:pt idx="198">
                  <c:v>2.11115169525146</c:v>
                </c:pt>
                <c:pt idx="199">
                  <c:v>2.11294174194335</c:v>
                </c:pt>
                <c:pt idx="200">
                  <c:v>2.1207041740417401</c:v>
                </c:pt>
                <c:pt idx="201">
                  <c:v>2.12623739242553</c:v>
                </c:pt>
                <c:pt idx="202">
                  <c:v>2.13319540023803</c:v>
                </c:pt>
                <c:pt idx="203">
                  <c:v>2.13319540023803</c:v>
                </c:pt>
                <c:pt idx="204">
                  <c:v>2.13319540023803</c:v>
                </c:pt>
                <c:pt idx="205">
                  <c:v>2.1351737976074201</c:v>
                </c:pt>
                <c:pt idx="206">
                  <c:v>2.14073133468627</c:v>
                </c:pt>
                <c:pt idx="207">
                  <c:v>2.1656749248504599</c:v>
                </c:pt>
                <c:pt idx="208">
                  <c:v>2.1703002452850302</c:v>
                </c:pt>
                <c:pt idx="209">
                  <c:v>2.2144153118133501</c:v>
                </c:pt>
                <c:pt idx="210">
                  <c:v>2.2144153118133501</c:v>
                </c:pt>
                <c:pt idx="211">
                  <c:v>2.2220644950866699</c:v>
                </c:pt>
                <c:pt idx="212">
                  <c:v>2.2251555919647199</c:v>
                </c:pt>
                <c:pt idx="213">
                  <c:v>2.2344937324523899</c:v>
                </c:pt>
                <c:pt idx="214">
                  <c:v>2.2543585300445499</c:v>
                </c:pt>
                <c:pt idx="215">
                  <c:v>2.2557239532470699</c:v>
                </c:pt>
                <c:pt idx="216">
                  <c:v>2.25916194915771</c:v>
                </c:pt>
                <c:pt idx="217">
                  <c:v>2.25916194915771</c:v>
                </c:pt>
                <c:pt idx="218">
                  <c:v>2.25916194915771</c:v>
                </c:pt>
                <c:pt idx="219">
                  <c:v>2.25916194915771</c:v>
                </c:pt>
                <c:pt idx="220">
                  <c:v>2.25916194915771</c:v>
                </c:pt>
                <c:pt idx="221">
                  <c:v>2.2799720764160099</c:v>
                </c:pt>
                <c:pt idx="222">
                  <c:v>2.2862887382507302</c:v>
                </c:pt>
                <c:pt idx="223">
                  <c:v>2.2924656867980899</c:v>
                </c:pt>
                <c:pt idx="224">
                  <c:v>2.3072733879089302</c:v>
                </c:pt>
                <c:pt idx="225">
                  <c:v>2.31101298332214</c:v>
                </c:pt>
                <c:pt idx="226">
                  <c:v>2.3293492794036799</c:v>
                </c:pt>
                <c:pt idx="227">
                  <c:v>2.3302636146545401</c:v>
                </c:pt>
                <c:pt idx="228">
                  <c:v>2.3356616497039702</c:v>
                </c:pt>
                <c:pt idx="229">
                  <c:v>2.3448817729949898</c:v>
                </c:pt>
                <c:pt idx="230">
                  <c:v>2.34735107421875</c:v>
                </c:pt>
                <c:pt idx="231">
                  <c:v>2.3778867721557599</c:v>
                </c:pt>
                <c:pt idx="232">
                  <c:v>2.3778867721557599</c:v>
                </c:pt>
                <c:pt idx="233">
                  <c:v>2.3778867721557599</c:v>
                </c:pt>
                <c:pt idx="234">
                  <c:v>2.3778867721557599</c:v>
                </c:pt>
                <c:pt idx="235">
                  <c:v>2.3778867721557599</c:v>
                </c:pt>
                <c:pt idx="236">
                  <c:v>2.4858584403991699</c:v>
                </c:pt>
                <c:pt idx="237">
                  <c:v>2.4876761436462398</c:v>
                </c:pt>
                <c:pt idx="238">
                  <c:v>2.52760910987854</c:v>
                </c:pt>
                <c:pt idx="239">
                  <c:v>2.5672700405120801</c:v>
                </c:pt>
                <c:pt idx="240">
                  <c:v>2.5846579074859601</c:v>
                </c:pt>
                <c:pt idx="241">
                  <c:v>2.6512455940246502</c:v>
                </c:pt>
                <c:pt idx="242">
                  <c:v>2.67589139938354</c:v>
                </c:pt>
                <c:pt idx="243">
                  <c:v>2.7659385204315101</c:v>
                </c:pt>
                <c:pt idx="244">
                  <c:v>2.7682719230651802</c:v>
                </c:pt>
                <c:pt idx="245">
                  <c:v>2.7931537628173801</c:v>
                </c:pt>
                <c:pt idx="246">
                  <c:v>2.7931537628173801</c:v>
                </c:pt>
                <c:pt idx="247">
                  <c:v>2.8255617618560702</c:v>
                </c:pt>
                <c:pt idx="248">
                  <c:v>2.85921931266784</c:v>
                </c:pt>
                <c:pt idx="249">
                  <c:v>2.9010040760040199</c:v>
                </c:pt>
                <c:pt idx="250">
                  <c:v>3.0140793323516801</c:v>
                </c:pt>
                <c:pt idx="251">
                  <c:v>3.0517442226409899</c:v>
                </c:pt>
                <c:pt idx="252">
                  <c:v>3.0648953914642298</c:v>
                </c:pt>
                <c:pt idx="253">
                  <c:v>3.10085725784301</c:v>
                </c:pt>
                <c:pt idx="254">
                  <c:v>3.1366062164306601</c:v>
                </c:pt>
                <c:pt idx="255">
                  <c:v>3.1444933414459202</c:v>
                </c:pt>
                <c:pt idx="256">
                  <c:v>3.1491281986236501</c:v>
                </c:pt>
                <c:pt idx="257">
                  <c:v>3.1727223396301198</c:v>
                </c:pt>
                <c:pt idx="258">
                  <c:v>3.1732506752014098</c:v>
                </c:pt>
                <c:pt idx="259">
                  <c:v>3.1741585731506299</c:v>
                </c:pt>
                <c:pt idx="260">
                  <c:v>3.1789786815643302</c:v>
                </c:pt>
                <c:pt idx="261">
                  <c:v>3.1789786815643302</c:v>
                </c:pt>
                <c:pt idx="262">
                  <c:v>3.1789786815643302</c:v>
                </c:pt>
                <c:pt idx="263">
                  <c:v>3.1789786815643302</c:v>
                </c:pt>
                <c:pt idx="264">
                  <c:v>3.1819252967834402</c:v>
                </c:pt>
                <c:pt idx="265">
                  <c:v>3.2021861076354901</c:v>
                </c:pt>
                <c:pt idx="266">
                  <c:v>3.2021861076354901</c:v>
                </c:pt>
                <c:pt idx="267">
                  <c:v>3.2021861076354901</c:v>
                </c:pt>
                <c:pt idx="268">
                  <c:v>3.2021861076354901</c:v>
                </c:pt>
                <c:pt idx="269">
                  <c:v>3.2021861076354901</c:v>
                </c:pt>
                <c:pt idx="270">
                  <c:v>3.2371962070464999</c:v>
                </c:pt>
                <c:pt idx="271">
                  <c:v>3.24774718284606</c:v>
                </c:pt>
                <c:pt idx="272">
                  <c:v>3.2490749359130802</c:v>
                </c:pt>
                <c:pt idx="273">
                  <c:v>3.2490749359130802</c:v>
                </c:pt>
                <c:pt idx="274">
                  <c:v>3.2490749359130802</c:v>
                </c:pt>
                <c:pt idx="275">
                  <c:v>3.2490749359130802</c:v>
                </c:pt>
                <c:pt idx="276">
                  <c:v>3.2490749359130802</c:v>
                </c:pt>
                <c:pt idx="277">
                  <c:v>3.26888823509216</c:v>
                </c:pt>
                <c:pt idx="278">
                  <c:v>3.26888823509216</c:v>
                </c:pt>
                <c:pt idx="279">
                  <c:v>3.26888823509216</c:v>
                </c:pt>
                <c:pt idx="280">
                  <c:v>3.26888823509216</c:v>
                </c:pt>
                <c:pt idx="281">
                  <c:v>3.26888823509216</c:v>
                </c:pt>
                <c:pt idx="282">
                  <c:v>3.26888823509216</c:v>
                </c:pt>
                <c:pt idx="283">
                  <c:v>3.2784128189086901</c:v>
                </c:pt>
                <c:pt idx="284">
                  <c:v>3.2784128189086901</c:v>
                </c:pt>
                <c:pt idx="285">
                  <c:v>3.2796652317047101</c:v>
                </c:pt>
                <c:pt idx="286">
                  <c:v>3.2796652317047101</c:v>
                </c:pt>
                <c:pt idx="287">
                  <c:v>3.2796652317047101</c:v>
                </c:pt>
                <c:pt idx="288">
                  <c:v>3.2796652317047101</c:v>
                </c:pt>
                <c:pt idx="289">
                  <c:v>3.2939031124114901</c:v>
                </c:pt>
                <c:pt idx="290">
                  <c:v>3.2939031124114901</c:v>
                </c:pt>
                <c:pt idx="291">
                  <c:v>3.2939031124114901</c:v>
                </c:pt>
                <c:pt idx="292">
                  <c:v>3.2939031124114901</c:v>
                </c:pt>
                <c:pt idx="293">
                  <c:v>3.2939031124114901</c:v>
                </c:pt>
                <c:pt idx="294">
                  <c:v>3.2956397533416699</c:v>
                </c:pt>
                <c:pt idx="295">
                  <c:v>3.2956397533416699</c:v>
                </c:pt>
                <c:pt idx="296">
                  <c:v>3.3005802631378098</c:v>
                </c:pt>
                <c:pt idx="297">
                  <c:v>3.3270294666290199</c:v>
                </c:pt>
                <c:pt idx="298">
                  <c:v>3.3270294666290199</c:v>
                </c:pt>
                <c:pt idx="299">
                  <c:v>3.3270294666290199</c:v>
                </c:pt>
                <c:pt idx="300">
                  <c:v>3.3670582771301198</c:v>
                </c:pt>
                <c:pt idx="301">
                  <c:v>3.3822057247161799</c:v>
                </c:pt>
                <c:pt idx="302">
                  <c:v>3.3822057247161799</c:v>
                </c:pt>
                <c:pt idx="303">
                  <c:v>3.3822057247161799</c:v>
                </c:pt>
                <c:pt idx="304">
                  <c:v>3.3822057247161799</c:v>
                </c:pt>
                <c:pt idx="305">
                  <c:v>3.3822057247161799</c:v>
                </c:pt>
                <c:pt idx="306">
                  <c:v>3.3822057247161799</c:v>
                </c:pt>
                <c:pt idx="307">
                  <c:v>3.3877644538879301</c:v>
                </c:pt>
                <c:pt idx="308">
                  <c:v>3.3987262248992902</c:v>
                </c:pt>
                <c:pt idx="309">
                  <c:v>3.4016578197479199</c:v>
                </c:pt>
                <c:pt idx="310">
                  <c:v>3.4195806980132999</c:v>
                </c:pt>
                <c:pt idx="311">
                  <c:v>3.4268820285797101</c:v>
                </c:pt>
                <c:pt idx="312">
                  <c:v>3.43806552886962</c:v>
                </c:pt>
                <c:pt idx="313">
                  <c:v>3.4598326683044398</c:v>
                </c:pt>
                <c:pt idx="314">
                  <c:v>3.4956192970275799</c:v>
                </c:pt>
                <c:pt idx="315">
                  <c:v>3.4956192970275799</c:v>
                </c:pt>
                <c:pt idx="316">
                  <c:v>3.5790331363677899</c:v>
                </c:pt>
                <c:pt idx="317">
                  <c:v>3.6331088542938201</c:v>
                </c:pt>
                <c:pt idx="318">
                  <c:v>3.66741895675659</c:v>
                </c:pt>
                <c:pt idx="319">
                  <c:v>3.7212486267089799</c:v>
                </c:pt>
                <c:pt idx="320">
                  <c:v>3.9920976161956698</c:v>
                </c:pt>
                <c:pt idx="321">
                  <c:v>4.0230031013488698</c:v>
                </c:pt>
                <c:pt idx="322">
                  <c:v>4.0823349952697701</c:v>
                </c:pt>
                <c:pt idx="323">
                  <c:v>4.1357522010803196</c:v>
                </c:pt>
                <c:pt idx="324">
                  <c:v>4.1359195709228498</c:v>
                </c:pt>
                <c:pt idx="325">
                  <c:v>4.2327127456665004</c:v>
                </c:pt>
                <c:pt idx="326">
                  <c:v>4.2786002159118599</c:v>
                </c:pt>
                <c:pt idx="327">
                  <c:v>4.2815904617309499</c:v>
                </c:pt>
                <c:pt idx="328">
                  <c:v>4.3809657096862704</c:v>
                </c:pt>
                <c:pt idx="329">
                  <c:v>4.4576544761657697</c:v>
                </c:pt>
                <c:pt idx="330">
                  <c:v>4.45835208892822</c:v>
                </c:pt>
                <c:pt idx="331">
                  <c:v>4.4694175720214799</c:v>
                </c:pt>
                <c:pt idx="332">
                  <c:v>4.50095510482788</c:v>
                </c:pt>
                <c:pt idx="333">
                  <c:v>4.5092878341674796</c:v>
                </c:pt>
                <c:pt idx="334">
                  <c:v>4.5183343887329102</c:v>
                </c:pt>
                <c:pt idx="335">
                  <c:v>4.5516147613525302</c:v>
                </c:pt>
                <c:pt idx="336">
                  <c:v>4.5886750221252397</c:v>
                </c:pt>
                <c:pt idx="337">
                  <c:v>4.5886750221252397</c:v>
                </c:pt>
                <c:pt idx="338">
                  <c:v>4.60692882537841</c:v>
                </c:pt>
                <c:pt idx="339">
                  <c:v>4.60692882537841</c:v>
                </c:pt>
                <c:pt idx="340">
                  <c:v>4.60707664489746</c:v>
                </c:pt>
                <c:pt idx="341">
                  <c:v>4.6430339813232404</c:v>
                </c:pt>
                <c:pt idx="342">
                  <c:v>4.6691689491271902</c:v>
                </c:pt>
                <c:pt idx="343">
                  <c:v>4.6775960922241202</c:v>
                </c:pt>
                <c:pt idx="344">
                  <c:v>4.7450914382934499</c:v>
                </c:pt>
                <c:pt idx="345">
                  <c:v>4.8395271301269496</c:v>
                </c:pt>
                <c:pt idx="346">
                  <c:v>4.9243097305297798</c:v>
                </c:pt>
                <c:pt idx="347">
                  <c:v>4.9243097305297798</c:v>
                </c:pt>
                <c:pt idx="348">
                  <c:v>4.9526863098144496</c:v>
                </c:pt>
                <c:pt idx="349">
                  <c:v>4.9675025939941397</c:v>
                </c:pt>
                <c:pt idx="350">
                  <c:v>4.9817872047424299</c:v>
                </c:pt>
                <c:pt idx="351">
                  <c:v>5.0141129493713299</c:v>
                </c:pt>
                <c:pt idx="352">
                  <c:v>5.0356111526489196</c:v>
                </c:pt>
                <c:pt idx="353">
                  <c:v>5.0885348320007298</c:v>
                </c:pt>
                <c:pt idx="354">
                  <c:v>5.1661267280578604</c:v>
                </c:pt>
                <c:pt idx="355">
                  <c:v>5.1661267280578604</c:v>
                </c:pt>
                <c:pt idx="356">
                  <c:v>5.1661267280578604</c:v>
                </c:pt>
                <c:pt idx="357">
                  <c:v>5.1661267280578604</c:v>
                </c:pt>
                <c:pt idx="358">
                  <c:v>5.1661267280578604</c:v>
                </c:pt>
                <c:pt idx="359">
                  <c:v>5.1661267280578604</c:v>
                </c:pt>
                <c:pt idx="360">
                  <c:v>5.1661267280578604</c:v>
                </c:pt>
                <c:pt idx="361">
                  <c:v>5.1661267280578604</c:v>
                </c:pt>
                <c:pt idx="362">
                  <c:v>5.1661267280578604</c:v>
                </c:pt>
                <c:pt idx="363">
                  <c:v>5.1661267280578604</c:v>
                </c:pt>
                <c:pt idx="364">
                  <c:v>5.18006992340087</c:v>
                </c:pt>
                <c:pt idx="365">
                  <c:v>5.18006992340087</c:v>
                </c:pt>
                <c:pt idx="366">
                  <c:v>5.1819181442260698</c:v>
                </c:pt>
                <c:pt idx="367">
                  <c:v>5.24295806884765</c:v>
                </c:pt>
                <c:pt idx="368">
                  <c:v>5.2692174911498997</c:v>
                </c:pt>
                <c:pt idx="369">
                  <c:v>5.3161592483520499</c:v>
                </c:pt>
                <c:pt idx="370">
                  <c:v>5.3704862594604403</c:v>
                </c:pt>
                <c:pt idx="371">
                  <c:v>5.4647927284240696</c:v>
                </c:pt>
                <c:pt idx="372">
                  <c:v>5.5050797462463299</c:v>
                </c:pt>
                <c:pt idx="373">
                  <c:v>5.5346598625183097</c:v>
                </c:pt>
                <c:pt idx="374">
                  <c:v>5.5830550193786603</c:v>
                </c:pt>
                <c:pt idx="375">
                  <c:v>5.6109232902526802</c:v>
                </c:pt>
                <c:pt idx="376">
                  <c:v>5.6109232902526802</c:v>
                </c:pt>
                <c:pt idx="377">
                  <c:v>5.6184597015380797</c:v>
                </c:pt>
                <c:pt idx="378">
                  <c:v>5.6330900192260698</c:v>
                </c:pt>
                <c:pt idx="379">
                  <c:v>5.7149858474731401</c:v>
                </c:pt>
                <c:pt idx="380">
                  <c:v>5.7315368652343697</c:v>
                </c:pt>
                <c:pt idx="381">
                  <c:v>5.7420334815979004</c:v>
                </c:pt>
                <c:pt idx="382">
                  <c:v>5.7892370223998997</c:v>
                </c:pt>
                <c:pt idx="383">
                  <c:v>5.79663038253784</c:v>
                </c:pt>
                <c:pt idx="384">
                  <c:v>5.8510766029357901</c:v>
                </c:pt>
                <c:pt idx="385">
                  <c:v>5.8598866462707502</c:v>
                </c:pt>
                <c:pt idx="386">
                  <c:v>5.8906345367431596</c:v>
                </c:pt>
                <c:pt idx="387">
                  <c:v>5.89678478240966</c:v>
                </c:pt>
                <c:pt idx="388">
                  <c:v>5.9669117927551198</c:v>
                </c:pt>
                <c:pt idx="389">
                  <c:v>5.9865260124206499</c:v>
                </c:pt>
                <c:pt idx="390">
                  <c:v>6.0194392204284597</c:v>
                </c:pt>
                <c:pt idx="391">
                  <c:v>6.06404685974121</c:v>
                </c:pt>
                <c:pt idx="392">
                  <c:v>6.0676112174987704</c:v>
                </c:pt>
                <c:pt idx="393">
                  <c:v>6.1241974830627397</c:v>
                </c:pt>
                <c:pt idx="394">
                  <c:v>6.16442441940307</c:v>
                </c:pt>
                <c:pt idx="395">
                  <c:v>6.2137608528137198</c:v>
                </c:pt>
                <c:pt idx="396">
                  <c:v>6.2841858863830504</c:v>
                </c:pt>
                <c:pt idx="397">
                  <c:v>6.3346214294433496</c:v>
                </c:pt>
                <c:pt idx="398">
                  <c:v>6.3507733345031703</c:v>
                </c:pt>
                <c:pt idx="399">
                  <c:v>6.3780136108398402</c:v>
                </c:pt>
                <c:pt idx="400">
                  <c:v>6.4262356758117596</c:v>
                </c:pt>
                <c:pt idx="401">
                  <c:v>6.4589567184448198</c:v>
                </c:pt>
                <c:pt idx="402">
                  <c:v>6.4589567184448198</c:v>
                </c:pt>
                <c:pt idx="403">
                  <c:v>6.4694185256957999</c:v>
                </c:pt>
                <c:pt idx="404">
                  <c:v>6.4823536872863698</c:v>
                </c:pt>
                <c:pt idx="405">
                  <c:v>6.4995398521423304</c:v>
                </c:pt>
                <c:pt idx="406">
                  <c:v>6.4995398521423304</c:v>
                </c:pt>
                <c:pt idx="407">
                  <c:v>6.4995398521423304</c:v>
                </c:pt>
                <c:pt idx="408">
                  <c:v>6.4995398521423304</c:v>
                </c:pt>
                <c:pt idx="409">
                  <c:v>6.4995398521423304</c:v>
                </c:pt>
                <c:pt idx="410">
                  <c:v>6.5107359886169398</c:v>
                </c:pt>
                <c:pt idx="411">
                  <c:v>6.5549693107604901</c:v>
                </c:pt>
                <c:pt idx="412">
                  <c:v>6.5940146446228001</c:v>
                </c:pt>
                <c:pt idx="413">
                  <c:v>6.6133370399475098</c:v>
                </c:pt>
                <c:pt idx="414">
                  <c:v>6.6400947570800701</c:v>
                </c:pt>
                <c:pt idx="415">
                  <c:v>6.6400947570800701</c:v>
                </c:pt>
                <c:pt idx="416">
                  <c:v>6.6578488349914497</c:v>
                </c:pt>
                <c:pt idx="417">
                  <c:v>6.6656980514526296</c:v>
                </c:pt>
                <c:pt idx="418">
                  <c:v>6.6661472320556596</c:v>
                </c:pt>
                <c:pt idx="419">
                  <c:v>6.7015528678893999</c:v>
                </c:pt>
                <c:pt idx="420">
                  <c:v>6.7015528678893999</c:v>
                </c:pt>
                <c:pt idx="421">
                  <c:v>6.7015528678893999</c:v>
                </c:pt>
                <c:pt idx="422">
                  <c:v>6.7335948944091797</c:v>
                </c:pt>
                <c:pt idx="423">
                  <c:v>6.7335948944091797</c:v>
                </c:pt>
                <c:pt idx="424">
                  <c:v>6.7394728660583496</c:v>
                </c:pt>
                <c:pt idx="425">
                  <c:v>6.7394728660583496</c:v>
                </c:pt>
                <c:pt idx="426">
                  <c:v>6.8306150436401296</c:v>
                </c:pt>
                <c:pt idx="427">
                  <c:v>6.8306150436401296</c:v>
                </c:pt>
                <c:pt idx="428">
                  <c:v>6.8306150436401296</c:v>
                </c:pt>
                <c:pt idx="429">
                  <c:v>6.8749361038207999</c:v>
                </c:pt>
                <c:pt idx="430">
                  <c:v>6.9509310722351003</c:v>
                </c:pt>
                <c:pt idx="431">
                  <c:v>6.9834103584289497</c:v>
                </c:pt>
                <c:pt idx="432">
                  <c:v>7.0042147636413503</c:v>
                </c:pt>
                <c:pt idx="433">
                  <c:v>7.0045428276062003</c:v>
                </c:pt>
                <c:pt idx="434">
                  <c:v>7.04270219802856</c:v>
                </c:pt>
                <c:pt idx="435">
                  <c:v>7.1381511688232404</c:v>
                </c:pt>
                <c:pt idx="436">
                  <c:v>7.1478004455566397</c:v>
                </c:pt>
                <c:pt idx="437">
                  <c:v>7.1523981094360298</c:v>
                </c:pt>
                <c:pt idx="438">
                  <c:v>7.15575742721557</c:v>
                </c:pt>
                <c:pt idx="439">
                  <c:v>7.15575742721557</c:v>
                </c:pt>
                <c:pt idx="440">
                  <c:v>7.2031450271606401</c:v>
                </c:pt>
                <c:pt idx="441">
                  <c:v>7.2345094680786097</c:v>
                </c:pt>
                <c:pt idx="442">
                  <c:v>7.2534456253051696</c:v>
                </c:pt>
                <c:pt idx="443">
                  <c:v>7.3268074989318803</c:v>
                </c:pt>
                <c:pt idx="444">
                  <c:v>7.3467540740966797</c:v>
                </c:pt>
                <c:pt idx="445">
                  <c:v>7.4124865531921298</c:v>
                </c:pt>
                <c:pt idx="446">
                  <c:v>7.4124865531921298</c:v>
                </c:pt>
                <c:pt idx="447">
                  <c:v>7.4124865531921298</c:v>
                </c:pt>
                <c:pt idx="448">
                  <c:v>7.45355224609375</c:v>
                </c:pt>
                <c:pt idx="449">
                  <c:v>7.4585676193237296</c:v>
                </c:pt>
                <c:pt idx="450">
                  <c:v>7.4628100395202601</c:v>
                </c:pt>
                <c:pt idx="451">
                  <c:v>7.4671473503112704</c:v>
                </c:pt>
                <c:pt idx="452">
                  <c:v>7.4894113540649396</c:v>
                </c:pt>
                <c:pt idx="453">
                  <c:v>7.50357866287231</c:v>
                </c:pt>
                <c:pt idx="454">
                  <c:v>7.5124125480651802</c:v>
                </c:pt>
                <c:pt idx="455">
                  <c:v>7.5197806358337402</c:v>
                </c:pt>
                <c:pt idx="456">
                  <c:v>7.5245895385742099</c:v>
                </c:pt>
                <c:pt idx="457">
                  <c:v>7.55537605285644</c:v>
                </c:pt>
                <c:pt idx="458">
                  <c:v>7.56009769439697</c:v>
                </c:pt>
                <c:pt idx="459">
                  <c:v>7.5666012763976997</c:v>
                </c:pt>
                <c:pt idx="460">
                  <c:v>7.5696816444396902</c:v>
                </c:pt>
                <c:pt idx="461">
                  <c:v>7.5696816444396902</c:v>
                </c:pt>
                <c:pt idx="462">
                  <c:v>7.5696816444396902</c:v>
                </c:pt>
                <c:pt idx="463">
                  <c:v>7.5696816444396902</c:v>
                </c:pt>
                <c:pt idx="464">
                  <c:v>7.5696816444396902</c:v>
                </c:pt>
                <c:pt idx="465">
                  <c:v>7.5907640457153303</c:v>
                </c:pt>
                <c:pt idx="466">
                  <c:v>7.6589980125427202</c:v>
                </c:pt>
                <c:pt idx="467">
                  <c:v>7.6630105972290004</c:v>
                </c:pt>
                <c:pt idx="468">
                  <c:v>7.6646165847778303</c:v>
                </c:pt>
                <c:pt idx="469">
                  <c:v>7.6987891197204501</c:v>
                </c:pt>
                <c:pt idx="470">
                  <c:v>7.7166576385498002</c:v>
                </c:pt>
                <c:pt idx="471">
                  <c:v>7.7182016372680602</c:v>
                </c:pt>
                <c:pt idx="472">
                  <c:v>7.7256178855895996</c:v>
                </c:pt>
                <c:pt idx="473">
                  <c:v>7.7361540794372496</c:v>
                </c:pt>
                <c:pt idx="474">
                  <c:v>7.7456545829772896</c:v>
                </c:pt>
                <c:pt idx="475">
                  <c:v>7.7495274543762198</c:v>
                </c:pt>
                <c:pt idx="476">
                  <c:v>7.78704786300659</c:v>
                </c:pt>
                <c:pt idx="477">
                  <c:v>7.8091964721679599</c:v>
                </c:pt>
                <c:pt idx="478">
                  <c:v>7.8261566162109304</c:v>
                </c:pt>
                <c:pt idx="479">
                  <c:v>7.8517656326293901</c:v>
                </c:pt>
                <c:pt idx="480">
                  <c:v>7.8517656326293901</c:v>
                </c:pt>
                <c:pt idx="481">
                  <c:v>7.8587388992309499</c:v>
                </c:pt>
                <c:pt idx="482">
                  <c:v>7.8587388992309499</c:v>
                </c:pt>
                <c:pt idx="483">
                  <c:v>7.8587388992309499</c:v>
                </c:pt>
                <c:pt idx="484">
                  <c:v>7.8587388992309499</c:v>
                </c:pt>
                <c:pt idx="485">
                  <c:v>7.8587388992309499</c:v>
                </c:pt>
                <c:pt idx="486">
                  <c:v>7.8597660064697203</c:v>
                </c:pt>
                <c:pt idx="487">
                  <c:v>7.8743867874145499</c:v>
                </c:pt>
                <c:pt idx="488">
                  <c:v>7.87967729568481</c:v>
                </c:pt>
                <c:pt idx="489">
                  <c:v>7.9050703048706001</c:v>
                </c:pt>
                <c:pt idx="490">
                  <c:v>7.9050703048706001</c:v>
                </c:pt>
                <c:pt idx="491">
                  <c:v>7.9374070167541504</c:v>
                </c:pt>
                <c:pt idx="492">
                  <c:v>7.9387631416320801</c:v>
                </c:pt>
                <c:pt idx="493">
                  <c:v>7.9387631416320801</c:v>
                </c:pt>
                <c:pt idx="494">
                  <c:v>7.9387631416320801</c:v>
                </c:pt>
                <c:pt idx="495">
                  <c:v>7.9387631416320801</c:v>
                </c:pt>
                <c:pt idx="496">
                  <c:v>7.9518895149230904</c:v>
                </c:pt>
                <c:pt idx="497">
                  <c:v>7.9593482017517001</c:v>
                </c:pt>
                <c:pt idx="498">
                  <c:v>7.9954109191894496</c:v>
                </c:pt>
                <c:pt idx="499">
                  <c:v>8.0277128219604492</c:v>
                </c:pt>
                <c:pt idx="500">
                  <c:v>8.0667562484741193</c:v>
                </c:pt>
                <c:pt idx="501">
                  <c:v>8.1154594421386701</c:v>
                </c:pt>
                <c:pt idx="502">
                  <c:v>8.1334695816040004</c:v>
                </c:pt>
                <c:pt idx="503">
                  <c:v>8.1334695816040004</c:v>
                </c:pt>
                <c:pt idx="504">
                  <c:v>8.1348600387573207</c:v>
                </c:pt>
                <c:pt idx="505">
                  <c:v>8.1609859466552699</c:v>
                </c:pt>
                <c:pt idx="506">
                  <c:v>8.2505922317504794</c:v>
                </c:pt>
                <c:pt idx="507">
                  <c:v>8.3350801467895508</c:v>
                </c:pt>
                <c:pt idx="508">
                  <c:v>8.3350801467895508</c:v>
                </c:pt>
                <c:pt idx="509">
                  <c:v>8.3350801467895508</c:v>
                </c:pt>
                <c:pt idx="510">
                  <c:v>8.3350801467895508</c:v>
                </c:pt>
                <c:pt idx="511">
                  <c:v>8.3350801467895508</c:v>
                </c:pt>
                <c:pt idx="512">
                  <c:v>8.3539113998412997</c:v>
                </c:pt>
                <c:pt idx="513">
                  <c:v>8.4160566329956001</c:v>
                </c:pt>
                <c:pt idx="514">
                  <c:v>8.4389505386352504</c:v>
                </c:pt>
                <c:pt idx="515">
                  <c:v>8.4583806991577095</c:v>
                </c:pt>
                <c:pt idx="516">
                  <c:v>8.4583806991577095</c:v>
                </c:pt>
                <c:pt idx="517">
                  <c:v>8.4772624969482404</c:v>
                </c:pt>
                <c:pt idx="518">
                  <c:v>8.4885272979736293</c:v>
                </c:pt>
                <c:pt idx="519">
                  <c:v>8.5738954544067294</c:v>
                </c:pt>
                <c:pt idx="520">
                  <c:v>8.5739221572875906</c:v>
                </c:pt>
                <c:pt idx="521">
                  <c:v>8.5791559219360298</c:v>
                </c:pt>
                <c:pt idx="522">
                  <c:v>8.6155652999877894</c:v>
                </c:pt>
                <c:pt idx="523">
                  <c:v>8.6338510513305593</c:v>
                </c:pt>
                <c:pt idx="524">
                  <c:v>8.6474351882934499</c:v>
                </c:pt>
                <c:pt idx="525">
                  <c:v>8.6505432128906197</c:v>
                </c:pt>
                <c:pt idx="526">
                  <c:v>8.6849212646484304</c:v>
                </c:pt>
                <c:pt idx="527">
                  <c:v>8.7058992385864205</c:v>
                </c:pt>
                <c:pt idx="528">
                  <c:v>8.7178173065185494</c:v>
                </c:pt>
                <c:pt idx="529">
                  <c:v>8.7373094558715803</c:v>
                </c:pt>
                <c:pt idx="530">
                  <c:v>8.7465143203735298</c:v>
                </c:pt>
                <c:pt idx="531">
                  <c:v>8.7719507217407209</c:v>
                </c:pt>
                <c:pt idx="532">
                  <c:v>8.7792844772338796</c:v>
                </c:pt>
                <c:pt idx="533">
                  <c:v>8.7818231582641602</c:v>
                </c:pt>
                <c:pt idx="534">
                  <c:v>8.7829513549804599</c:v>
                </c:pt>
                <c:pt idx="535">
                  <c:v>8.7896270751953107</c:v>
                </c:pt>
                <c:pt idx="536">
                  <c:v>8.8582210540771396</c:v>
                </c:pt>
                <c:pt idx="537">
                  <c:v>8.8671665191650302</c:v>
                </c:pt>
                <c:pt idx="538">
                  <c:v>8.9670486450195295</c:v>
                </c:pt>
                <c:pt idx="539">
                  <c:v>8.9788150787353498</c:v>
                </c:pt>
                <c:pt idx="540">
                  <c:v>8.9845438003540004</c:v>
                </c:pt>
                <c:pt idx="541">
                  <c:v>8.9845438003540004</c:v>
                </c:pt>
                <c:pt idx="542">
                  <c:v>8.9845438003540004</c:v>
                </c:pt>
                <c:pt idx="543">
                  <c:v>8.9845438003540004</c:v>
                </c:pt>
                <c:pt idx="544">
                  <c:v>8.9845438003540004</c:v>
                </c:pt>
                <c:pt idx="545">
                  <c:v>8.9912595748901296</c:v>
                </c:pt>
                <c:pt idx="546">
                  <c:v>8.9951858520507795</c:v>
                </c:pt>
                <c:pt idx="547">
                  <c:v>9.0283031463622994</c:v>
                </c:pt>
                <c:pt idx="548">
                  <c:v>9.0294551849365199</c:v>
                </c:pt>
                <c:pt idx="549">
                  <c:v>9.0366668701171804</c:v>
                </c:pt>
                <c:pt idx="550">
                  <c:v>9.0539875030517507</c:v>
                </c:pt>
                <c:pt idx="551">
                  <c:v>9.0539875030517507</c:v>
                </c:pt>
                <c:pt idx="552">
                  <c:v>9.0707912445068306</c:v>
                </c:pt>
                <c:pt idx="553">
                  <c:v>9.0734186172485298</c:v>
                </c:pt>
                <c:pt idx="554">
                  <c:v>9.0941686630249006</c:v>
                </c:pt>
                <c:pt idx="555">
                  <c:v>9.1043443679809499</c:v>
                </c:pt>
                <c:pt idx="556">
                  <c:v>9.1043443679809499</c:v>
                </c:pt>
                <c:pt idx="557">
                  <c:v>9.1169633865356392</c:v>
                </c:pt>
                <c:pt idx="558">
                  <c:v>9.1294841766357404</c:v>
                </c:pt>
                <c:pt idx="559">
                  <c:v>9.1448402404785103</c:v>
                </c:pt>
                <c:pt idx="560">
                  <c:v>9.1651868820190394</c:v>
                </c:pt>
                <c:pt idx="561">
                  <c:v>9.2123260498046804</c:v>
                </c:pt>
                <c:pt idx="562">
                  <c:v>9.2458114624023402</c:v>
                </c:pt>
                <c:pt idx="563">
                  <c:v>9.2537479400634695</c:v>
                </c:pt>
                <c:pt idx="564">
                  <c:v>9.2815465927124006</c:v>
                </c:pt>
                <c:pt idx="565">
                  <c:v>9.2815465927124006</c:v>
                </c:pt>
                <c:pt idx="566">
                  <c:v>9.2976045608520508</c:v>
                </c:pt>
                <c:pt idx="567">
                  <c:v>9.3040351867675692</c:v>
                </c:pt>
                <c:pt idx="568">
                  <c:v>9.3136072158813406</c:v>
                </c:pt>
                <c:pt idx="569">
                  <c:v>9.3187808990478498</c:v>
                </c:pt>
                <c:pt idx="570">
                  <c:v>9.3297061920165998</c:v>
                </c:pt>
                <c:pt idx="571">
                  <c:v>9.3338880538940394</c:v>
                </c:pt>
                <c:pt idx="572">
                  <c:v>9.3638677597045898</c:v>
                </c:pt>
                <c:pt idx="573">
                  <c:v>9.3731412887573207</c:v>
                </c:pt>
                <c:pt idx="574">
                  <c:v>9.3745155334472603</c:v>
                </c:pt>
                <c:pt idx="575">
                  <c:v>9.39637947082519</c:v>
                </c:pt>
                <c:pt idx="576">
                  <c:v>9.3965520858764595</c:v>
                </c:pt>
                <c:pt idx="577">
                  <c:v>9.4082565307617099</c:v>
                </c:pt>
                <c:pt idx="578">
                  <c:v>9.4485692977905202</c:v>
                </c:pt>
                <c:pt idx="579">
                  <c:v>9.4487705230712802</c:v>
                </c:pt>
                <c:pt idx="580">
                  <c:v>9.4543094635009695</c:v>
                </c:pt>
                <c:pt idx="581">
                  <c:v>9.4627943038940394</c:v>
                </c:pt>
                <c:pt idx="582">
                  <c:v>9.4669313430786097</c:v>
                </c:pt>
                <c:pt idx="583">
                  <c:v>9.4719476699829102</c:v>
                </c:pt>
                <c:pt idx="584">
                  <c:v>9.4722166061401296</c:v>
                </c:pt>
                <c:pt idx="585">
                  <c:v>9.47450447082519</c:v>
                </c:pt>
                <c:pt idx="586">
                  <c:v>9.4768791198730398</c:v>
                </c:pt>
                <c:pt idx="587">
                  <c:v>9.4848508834838796</c:v>
                </c:pt>
                <c:pt idx="588">
                  <c:v>9.5037364959716797</c:v>
                </c:pt>
                <c:pt idx="589">
                  <c:v>9.5112447738647408</c:v>
                </c:pt>
                <c:pt idx="590">
                  <c:v>9.5258054733276296</c:v>
                </c:pt>
                <c:pt idx="591">
                  <c:v>9.5323839187621999</c:v>
                </c:pt>
                <c:pt idx="592">
                  <c:v>9.5336771011352504</c:v>
                </c:pt>
                <c:pt idx="593">
                  <c:v>9.5366029739379794</c:v>
                </c:pt>
                <c:pt idx="594">
                  <c:v>9.5647554397583008</c:v>
                </c:pt>
                <c:pt idx="595">
                  <c:v>9.5648317337036097</c:v>
                </c:pt>
                <c:pt idx="596">
                  <c:v>9.5749492645263601</c:v>
                </c:pt>
                <c:pt idx="597">
                  <c:v>9.59028720855712</c:v>
                </c:pt>
                <c:pt idx="598">
                  <c:v>9.5949316024780202</c:v>
                </c:pt>
                <c:pt idx="599">
                  <c:v>9.5949316024780202</c:v>
                </c:pt>
                <c:pt idx="600">
                  <c:v>9.5949316024780202</c:v>
                </c:pt>
                <c:pt idx="601">
                  <c:v>9.5949316024780202</c:v>
                </c:pt>
                <c:pt idx="602">
                  <c:v>9.5988464355468697</c:v>
                </c:pt>
                <c:pt idx="603">
                  <c:v>9.5988464355468697</c:v>
                </c:pt>
                <c:pt idx="604">
                  <c:v>9.6185455322265607</c:v>
                </c:pt>
                <c:pt idx="605">
                  <c:v>9.6185455322265607</c:v>
                </c:pt>
                <c:pt idx="606">
                  <c:v>9.6185455322265607</c:v>
                </c:pt>
                <c:pt idx="607">
                  <c:v>9.6185455322265607</c:v>
                </c:pt>
                <c:pt idx="608">
                  <c:v>9.6185455322265607</c:v>
                </c:pt>
                <c:pt idx="609">
                  <c:v>9.6185455322265607</c:v>
                </c:pt>
                <c:pt idx="610">
                  <c:v>9.62391853332519</c:v>
                </c:pt>
                <c:pt idx="611">
                  <c:v>9.6383304595947195</c:v>
                </c:pt>
                <c:pt idx="612">
                  <c:v>9.6396846771240199</c:v>
                </c:pt>
                <c:pt idx="613">
                  <c:v>9.6476793289184499</c:v>
                </c:pt>
                <c:pt idx="614">
                  <c:v>9.6491746902465803</c:v>
                </c:pt>
                <c:pt idx="615">
                  <c:v>9.6508359909057599</c:v>
                </c:pt>
                <c:pt idx="616">
                  <c:v>9.6870460510253906</c:v>
                </c:pt>
                <c:pt idx="617">
                  <c:v>9.7092380523681605</c:v>
                </c:pt>
                <c:pt idx="618">
                  <c:v>9.7092380523681605</c:v>
                </c:pt>
                <c:pt idx="619">
                  <c:v>9.7421607971191406</c:v>
                </c:pt>
                <c:pt idx="620">
                  <c:v>9.7477102279662997</c:v>
                </c:pt>
                <c:pt idx="621">
                  <c:v>9.7575330734252894</c:v>
                </c:pt>
                <c:pt idx="622">
                  <c:v>9.7715053558349592</c:v>
                </c:pt>
                <c:pt idx="623">
                  <c:v>9.7806453704833896</c:v>
                </c:pt>
                <c:pt idx="624">
                  <c:v>9.7806453704833896</c:v>
                </c:pt>
                <c:pt idx="625">
                  <c:v>9.7836341857910103</c:v>
                </c:pt>
                <c:pt idx="626">
                  <c:v>9.7916259765625</c:v>
                </c:pt>
                <c:pt idx="627">
                  <c:v>9.7967309951782209</c:v>
                </c:pt>
                <c:pt idx="628">
                  <c:v>9.8161277770996094</c:v>
                </c:pt>
                <c:pt idx="629">
                  <c:v>9.8342189788818306</c:v>
                </c:pt>
                <c:pt idx="630">
                  <c:v>9.8365812301635707</c:v>
                </c:pt>
                <c:pt idx="631">
                  <c:v>9.8389196395874006</c:v>
                </c:pt>
                <c:pt idx="632">
                  <c:v>9.8414363861083896</c:v>
                </c:pt>
                <c:pt idx="633">
                  <c:v>9.8625288009643501</c:v>
                </c:pt>
                <c:pt idx="634">
                  <c:v>9.8625288009643501</c:v>
                </c:pt>
                <c:pt idx="635">
                  <c:v>9.8625288009643501</c:v>
                </c:pt>
                <c:pt idx="636">
                  <c:v>9.8625288009643501</c:v>
                </c:pt>
                <c:pt idx="637">
                  <c:v>9.8625288009643501</c:v>
                </c:pt>
                <c:pt idx="638">
                  <c:v>9.8625288009643501</c:v>
                </c:pt>
                <c:pt idx="639">
                  <c:v>9.8625288009643501</c:v>
                </c:pt>
                <c:pt idx="640">
                  <c:v>9.8625288009643501</c:v>
                </c:pt>
                <c:pt idx="641">
                  <c:v>9.8625288009643501</c:v>
                </c:pt>
                <c:pt idx="642">
                  <c:v>9.8625288009643501</c:v>
                </c:pt>
                <c:pt idx="643">
                  <c:v>9.8626861572265607</c:v>
                </c:pt>
                <c:pt idx="644">
                  <c:v>9.8663444519042898</c:v>
                </c:pt>
                <c:pt idx="645">
                  <c:v>9.8748445510864205</c:v>
                </c:pt>
                <c:pt idx="646">
                  <c:v>9.8748445510864205</c:v>
                </c:pt>
                <c:pt idx="647">
                  <c:v>9.9619712829589808</c:v>
                </c:pt>
                <c:pt idx="648">
                  <c:v>9.9619712829589808</c:v>
                </c:pt>
                <c:pt idx="649">
                  <c:v>9.9619712829589808</c:v>
                </c:pt>
                <c:pt idx="650">
                  <c:v>9.9619712829589808</c:v>
                </c:pt>
                <c:pt idx="651">
                  <c:v>9.9619712829589808</c:v>
                </c:pt>
                <c:pt idx="652">
                  <c:v>9.9619712829589808</c:v>
                </c:pt>
                <c:pt idx="653">
                  <c:v>9.9619712829589808</c:v>
                </c:pt>
                <c:pt idx="654">
                  <c:v>9.9619712829589808</c:v>
                </c:pt>
                <c:pt idx="655">
                  <c:v>9.9619712829589808</c:v>
                </c:pt>
                <c:pt idx="656">
                  <c:v>9.9619712829589808</c:v>
                </c:pt>
                <c:pt idx="657">
                  <c:v>9.9834518432617099</c:v>
                </c:pt>
                <c:pt idx="658">
                  <c:v>9.9868354797363192</c:v>
                </c:pt>
                <c:pt idx="659">
                  <c:v>9.9959402084350497</c:v>
                </c:pt>
                <c:pt idx="660">
                  <c:v>10.0061073303222</c:v>
                </c:pt>
                <c:pt idx="661">
                  <c:v>10.0258884429931</c:v>
                </c:pt>
                <c:pt idx="662">
                  <c:v>10.0299758911132</c:v>
                </c:pt>
                <c:pt idx="663">
                  <c:v>10.0328254699707</c:v>
                </c:pt>
                <c:pt idx="664">
                  <c:v>10.0350036621093</c:v>
                </c:pt>
                <c:pt idx="665">
                  <c:v>10.0438575744628</c:v>
                </c:pt>
                <c:pt idx="666">
                  <c:v>10.044232368469199</c:v>
                </c:pt>
                <c:pt idx="667">
                  <c:v>10.053153038024901</c:v>
                </c:pt>
                <c:pt idx="668">
                  <c:v>10.058373451232899</c:v>
                </c:pt>
                <c:pt idx="669">
                  <c:v>10.066964149475</c:v>
                </c:pt>
                <c:pt idx="670">
                  <c:v>10.066964149475</c:v>
                </c:pt>
                <c:pt idx="671">
                  <c:v>10.066964149475</c:v>
                </c:pt>
                <c:pt idx="672">
                  <c:v>10.066964149475</c:v>
                </c:pt>
                <c:pt idx="673">
                  <c:v>10.066964149475</c:v>
                </c:pt>
                <c:pt idx="674">
                  <c:v>10.0672807693481</c:v>
                </c:pt>
                <c:pt idx="675">
                  <c:v>10.070558547973601</c:v>
                </c:pt>
                <c:pt idx="676">
                  <c:v>10.0709991455078</c:v>
                </c:pt>
                <c:pt idx="677">
                  <c:v>10.0798997879028</c:v>
                </c:pt>
                <c:pt idx="678">
                  <c:v>10.0798997879028</c:v>
                </c:pt>
                <c:pt idx="679">
                  <c:v>10.0798997879028</c:v>
                </c:pt>
                <c:pt idx="680">
                  <c:v>10.0798997879028</c:v>
                </c:pt>
                <c:pt idx="681">
                  <c:v>10.0798997879028</c:v>
                </c:pt>
                <c:pt idx="682">
                  <c:v>10.0928735733032</c:v>
                </c:pt>
                <c:pt idx="683">
                  <c:v>10.1016120910644</c:v>
                </c:pt>
                <c:pt idx="684">
                  <c:v>10.123740196228001</c:v>
                </c:pt>
                <c:pt idx="685">
                  <c:v>10.16890335083</c:v>
                </c:pt>
                <c:pt idx="686">
                  <c:v>10.16890335083</c:v>
                </c:pt>
                <c:pt idx="687">
                  <c:v>10.217352867126399</c:v>
                </c:pt>
                <c:pt idx="688">
                  <c:v>10.217352867126399</c:v>
                </c:pt>
                <c:pt idx="689">
                  <c:v>10.217352867126399</c:v>
                </c:pt>
                <c:pt idx="690">
                  <c:v>10.228466033935501</c:v>
                </c:pt>
                <c:pt idx="691">
                  <c:v>10.2325630187988</c:v>
                </c:pt>
                <c:pt idx="692">
                  <c:v>10.2500467300415</c:v>
                </c:pt>
                <c:pt idx="693">
                  <c:v>10.263866424560501</c:v>
                </c:pt>
                <c:pt idx="694">
                  <c:v>10.266741752624499</c:v>
                </c:pt>
                <c:pt idx="695">
                  <c:v>10.3212585449218</c:v>
                </c:pt>
                <c:pt idx="696">
                  <c:v>10.329119682311999</c:v>
                </c:pt>
                <c:pt idx="697">
                  <c:v>10.4251384735107</c:v>
                </c:pt>
                <c:pt idx="698">
                  <c:v>10.443260192871</c:v>
                </c:pt>
                <c:pt idx="699">
                  <c:v>10.445282936096101</c:v>
                </c:pt>
                <c:pt idx="700">
                  <c:v>10.445282936096101</c:v>
                </c:pt>
                <c:pt idx="701">
                  <c:v>10.448656082153301</c:v>
                </c:pt>
                <c:pt idx="702">
                  <c:v>10.461324691772401</c:v>
                </c:pt>
                <c:pt idx="703">
                  <c:v>10.477587699890099</c:v>
                </c:pt>
                <c:pt idx="704">
                  <c:v>10.511314392089799</c:v>
                </c:pt>
                <c:pt idx="705">
                  <c:v>10.531022071838301</c:v>
                </c:pt>
                <c:pt idx="706">
                  <c:v>10.531022071838301</c:v>
                </c:pt>
                <c:pt idx="707">
                  <c:v>10.531022071838301</c:v>
                </c:pt>
                <c:pt idx="708">
                  <c:v>10.531022071838301</c:v>
                </c:pt>
                <c:pt idx="709">
                  <c:v>10.531022071838301</c:v>
                </c:pt>
                <c:pt idx="710">
                  <c:v>10.544810295104901</c:v>
                </c:pt>
                <c:pt idx="711">
                  <c:v>10.6064910888671</c:v>
                </c:pt>
                <c:pt idx="712">
                  <c:v>10.6064910888671</c:v>
                </c:pt>
                <c:pt idx="713">
                  <c:v>10.6064910888671</c:v>
                </c:pt>
                <c:pt idx="714">
                  <c:v>10.6064910888671</c:v>
                </c:pt>
                <c:pt idx="715">
                  <c:v>10.6064910888671</c:v>
                </c:pt>
                <c:pt idx="716">
                  <c:v>10.6201925277709</c:v>
                </c:pt>
                <c:pt idx="717">
                  <c:v>10.653905868530201</c:v>
                </c:pt>
                <c:pt idx="718">
                  <c:v>10.6612348556518</c:v>
                </c:pt>
                <c:pt idx="719">
                  <c:v>10.6612348556518</c:v>
                </c:pt>
                <c:pt idx="720">
                  <c:v>10.6614217758178</c:v>
                </c:pt>
                <c:pt idx="721">
                  <c:v>10.6614217758178</c:v>
                </c:pt>
                <c:pt idx="722">
                  <c:v>10.704103469848601</c:v>
                </c:pt>
                <c:pt idx="723">
                  <c:v>10.704103469848601</c:v>
                </c:pt>
                <c:pt idx="724">
                  <c:v>10.710428237915</c:v>
                </c:pt>
                <c:pt idx="725">
                  <c:v>10.716896057128899</c:v>
                </c:pt>
                <c:pt idx="726">
                  <c:v>10.737961769104</c:v>
                </c:pt>
                <c:pt idx="727">
                  <c:v>10.7709150314331</c:v>
                </c:pt>
                <c:pt idx="728">
                  <c:v>10.7820377349853</c:v>
                </c:pt>
                <c:pt idx="729">
                  <c:v>10.7820377349853</c:v>
                </c:pt>
                <c:pt idx="730">
                  <c:v>10.852665901184</c:v>
                </c:pt>
                <c:pt idx="731">
                  <c:v>10.9612665176391</c:v>
                </c:pt>
                <c:pt idx="732">
                  <c:v>10.9612665176391</c:v>
                </c:pt>
                <c:pt idx="733">
                  <c:v>10.999834060668899</c:v>
                </c:pt>
                <c:pt idx="734">
                  <c:v>10.999834060668899</c:v>
                </c:pt>
                <c:pt idx="735">
                  <c:v>10.999834060668899</c:v>
                </c:pt>
                <c:pt idx="736">
                  <c:v>10.999834060668899</c:v>
                </c:pt>
                <c:pt idx="737">
                  <c:v>10.999834060668899</c:v>
                </c:pt>
                <c:pt idx="738">
                  <c:v>11.007342338561999</c:v>
                </c:pt>
                <c:pt idx="739">
                  <c:v>11.035611152648899</c:v>
                </c:pt>
                <c:pt idx="740">
                  <c:v>11.056408882141101</c:v>
                </c:pt>
                <c:pt idx="741">
                  <c:v>11.056408882141101</c:v>
                </c:pt>
                <c:pt idx="742">
                  <c:v>11.096152305603001</c:v>
                </c:pt>
                <c:pt idx="743">
                  <c:v>11.096152305603001</c:v>
                </c:pt>
                <c:pt idx="744">
                  <c:v>11.096152305603001</c:v>
                </c:pt>
                <c:pt idx="745">
                  <c:v>11.096152305603001</c:v>
                </c:pt>
                <c:pt idx="746">
                  <c:v>11.096152305603001</c:v>
                </c:pt>
                <c:pt idx="747">
                  <c:v>11.1173887252807</c:v>
                </c:pt>
                <c:pt idx="748">
                  <c:v>11.1173887252807</c:v>
                </c:pt>
                <c:pt idx="749">
                  <c:v>11.1173887252807</c:v>
                </c:pt>
                <c:pt idx="750">
                  <c:v>11.1173887252807</c:v>
                </c:pt>
                <c:pt idx="751">
                  <c:v>11.1173887252807</c:v>
                </c:pt>
                <c:pt idx="752">
                  <c:v>11.130057334899901</c:v>
                </c:pt>
                <c:pt idx="753">
                  <c:v>11.130057334899901</c:v>
                </c:pt>
                <c:pt idx="754">
                  <c:v>11.1309719085693</c:v>
                </c:pt>
                <c:pt idx="755">
                  <c:v>11.131965637206999</c:v>
                </c:pt>
                <c:pt idx="756">
                  <c:v>11.1348514556884</c:v>
                </c:pt>
                <c:pt idx="757">
                  <c:v>11.1348514556884</c:v>
                </c:pt>
                <c:pt idx="758">
                  <c:v>11.1348514556884</c:v>
                </c:pt>
                <c:pt idx="759">
                  <c:v>11.1348514556884</c:v>
                </c:pt>
                <c:pt idx="760">
                  <c:v>11.1348514556884</c:v>
                </c:pt>
                <c:pt idx="761">
                  <c:v>11.1427602767944</c:v>
                </c:pt>
                <c:pt idx="762">
                  <c:v>11.1427602767944</c:v>
                </c:pt>
                <c:pt idx="763">
                  <c:v>11.1512651443481</c:v>
                </c:pt>
                <c:pt idx="764">
                  <c:v>11.1512651443481</c:v>
                </c:pt>
                <c:pt idx="765">
                  <c:v>11.1512651443481</c:v>
                </c:pt>
                <c:pt idx="766">
                  <c:v>11.1512651443481</c:v>
                </c:pt>
                <c:pt idx="767">
                  <c:v>11.1512651443481</c:v>
                </c:pt>
                <c:pt idx="768">
                  <c:v>11.173020362854</c:v>
                </c:pt>
                <c:pt idx="769">
                  <c:v>11.178127288818301</c:v>
                </c:pt>
                <c:pt idx="770">
                  <c:v>11.178127288818301</c:v>
                </c:pt>
                <c:pt idx="771">
                  <c:v>11.205373764038001</c:v>
                </c:pt>
                <c:pt idx="772">
                  <c:v>11.205373764038001</c:v>
                </c:pt>
                <c:pt idx="773">
                  <c:v>11.205373764038001</c:v>
                </c:pt>
                <c:pt idx="774">
                  <c:v>11.205373764038001</c:v>
                </c:pt>
                <c:pt idx="775">
                  <c:v>11.205373764038001</c:v>
                </c:pt>
                <c:pt idx="776">
                  <c:v>11.2272996902465</c:v>
                </c:pt>
                <c:pt idx="777">
                  <c:v>11.271236419677701</c:v>
                </c:pt>
                <c:pt idx="778">
                  <c:v>11.271236419677701</c:v>
                </c:pt>
                <c:pt idx="779">
                  <c:v>11.271236419677701</c:v>
                </c:pt>
                <c:pt idx="780">
                  <c:v>11.271236419677701</c:v>
                </c:pt>
                <c:pt idx="781">
                  <c:v>11.271236419677701</c:v>
                </c:pt>
                <c:pt idx="782">
                  <c:v>11.271893501281699</c:v>
                </c:pt>
                <c:pt idx="783">
                  <c:v>11.272473335266101</c:v>
                </c:pt>
                <c:pt idx="784">
                  <c:v>11.288951873779199</c:v>
                </c:pt>
                <c:pt idx="785">
                  <c:v>11.3634643554687</c:v>
                </c:pt>
                <c:pt idx="786">
                  <c:v>11.3634643554687</c:v>
                </c:pt>
                <c:pt idx="787">
                  <c:v>11.4152870178222</c:v>
                </c:pt>
                <c:pt idx="788">
                  <c:v>11.419339179992599</c:v>
                </c:pt>
                <c:pt idx="789">
                  <c:v>11.455389976501399</c:v>
                </c:pt>
                <c:pt idx="790">
                  <c:v>11.4654026031494</c:v>
                </c:pt>
                <c:pt idx="791">
                  <c:v>11.494528770446699</c:v>
                </c:pt>
                <c:pt idx="792">
                  <c:v>11.5073328018188</c:v>
                </c:pt>
                <c:pt idx="793">
                  <c:v>11.515581130981399</c:v>
                </c:pt>
                <c:pt idx="794">
                  <c:v>11.5512495040893</c:v>
                </c:pt>
                <c:pt idx="795">
                  <c:v>11.5565843582153</c:v>
                </c:pt>
                <c:pt idx="796">
                  <c:v>11.5565843582153</c:v>
                </c:pt>
                <c:pt idx="797">
                  <c:v>11.6018533706665</c:v>
                </c:pt>
                <c:pt idx="798">
                  <c:v>11.713628768920801</c:v>
                </c:pt>
                <c:pt idx="799">
                  <c:v>11.7891578674316</c:v>
                </c:pt>
                <c:pt idx="800">
                  <c:v>11.7891578674316</c:v>
                </c:pt>
                <c:pt idx="801">
                  <c:v>11.802385330200099</c:v>
                </c:pt>
                <c:pt idx="802">
                  <c:v>11.802385330200099</c:v>
                </c:pt>
                <c:pt idx="803">
                  <c:v>11.802385330200099</c:v>
                </c:pt>
                <c:pt idx="804">
                  <c:v>11.872012138366699</c:v>
                </c:pt>
                <c:pt idx="805">
                  <c:v>11.872012138366699</c:v>
                </c:pt>
                <c:pt idx="806">
                  <c:v>11.872012138366699</c:v>
                </c:pt>
                <c:pt idx="807">
                  <c:v>11.9470777511596</c:v>
                </c:pt>
                <c:pt idx="808">
                  <c:v>11.9935283660888</c:v>
                </c:pt>
                <c:pt idx="809">
                  <c:v>11.997864723205501</c:v>
                </c:pt>
                <c:pt idx="810">
                  <c:v>11.997864723205501</c:v>
                </c:pt>
                <c:pt idx="811">
                  <c:v>11.997864723205501</c:v>
                </c:pt>
                <c:pt idx="812">
                  <c:v>11.997864723205501</c:v>
                </c:pt>
                <c:pt idx="813">
                  <c:v>12.039921760559</c:v>
                </c:pt>
                <c:pt idx="814">
                  <c:v>12.0461730957031</c:v>
                </c:pt>
                <c:pt idx="815">
                  <c:v>12.067523002624499</c:v>
                </c:pt>
                <c:pt idx="816">
                  <c:v>12.067523002624499</c:v>
                </c:pt>
                <c:pt idx="817">
                  <c:v>12.067523002624499</c:v>
                </c:pt>
                <c:pt idx="818">
                  <c:v>12.067523002624499</c:v>
                </c:pt>
                <c:pt idx="819">
                  <c:v>12.067523002624499</c:v>
                </c:pt>
                <c:pt idx="820">
                  <c:v>12.094997406005801</c:v>
                </c:pt>
                <c:pt idx="821">
                  <c:v>12.1037235260009</c:v>
                </c:pt>
                <c:pt idx="822">
                  <c:v>12.2454528808593</c:v>
                </c:pt>
                <c:pt idx="823">
                  <c:v>12.270078659057599</c:v>
                </c:pt>
                <c:pt idx="824">
                  <c:v>12.3056230545043</c:v>
                </c:pt>
                <c:pt idx="825">
                  <c:v>12.3888282775878</c:v>
                </c:pt>
                <c:pt idx="826">
                  <c:v>12.4350929260253</c:v>
                </c:pt>
                <c:pt idx="827">
                  <c:v>12.5858297348022</c:v>
                </c:pt>
                <c:pt idx="828">
                  <c:v>12.612338066101</c:v>
                </c:pt>
                <c:pt idx="829">
                  <c:v>12.685523986816399</c:v>
                </c:pt>
                <c:pt idx="830">
                  <c:v>12.760382652282701</c:v>
                </c:pt>
                <c:pt idx="831">
                  <c:v>12.760382652282701</c:v>
                </c:pt>
                <c:pt idx="832">
                  <c:v>12.7813215255737</c:v>
                </c:pt>
                <c:pt idx="833">
                  <c:v>12.854882240295399</c:v>
                </c:pt>
                <c:pt idx="834">
                  <c:v>12.9525098800659</c:v>
                </c:pt>
                <c:pt idx="835">
                  <c:v>12.998589515686</c:v>
                </c:pt>
                <c:pt idx="836">
                  <c:v>13.013104438781699</c:v>
                </c:pt>
                <c:pt idx="837">
                  <c:v>13.022025108337401</c:v>
                </c:pt>
                <c:pt idx="838">
                  <c:v>13.046407699584901</c:v>
                </c:pt>
                <c:pt idx="839">
                  <c:v>13.0580682754516</c:v>
                </c:pt>
                <c:pt idx="840">
                  <c:v>13.0820608139038</c:v>
                </c:pt>
                <c:pt idx="841">
                  <c:v>13.150921821594199</c:v>
                </c:pt>
                <c:pt idx="842">
                  <c:v>13.2159767150878</c:v>
                </c:pt>
                <c:pt idx="843">
                  <c:v>13.2407112121582</c:v>
                </c:pt>
                <c:pt idx="844">
                  <c:v>13.256933212280201</c:v>
                </c:pt>
                <c:pt idx="845">
                  <c:v>13.287417411804199</c:v>
                </c:pt>
                <c:pt idx="846">
                  <c:v>13.343638420104901</c:v>
                </c:pt>
                <c:pt idx="847">
                  <c:v>13.359779357910099</c:v>
                </c:pt>
                <c:pt idx="848">
                  <c:v>13.363597869873001</c:v>
                </c:pt>
                <c:pt idx="849">
                  <c:v>13.363597869873001</c:v>
                </c:pt>
                <c:pt idx="850">
                  <c:v>13.363597869873001</c:v>
                </c:pt>
                <c:pt idx="851">
                  <c:v>13.363597869873001</c:v>
                </c:pt>
                <c:pt idx="852">
                  <c:v>13.366004943847599</c:v>
                </c:pt>
                <c:pt idx="853">
                  <c:v>13.366004943847599</c:v>
                </c:pt>
                <c:pt idx="854">
                  <c:v>13.379660606384199</c:v>
                </c:pt>
                <c:pt idx="855">
                  <c:v>13.384986877441399</c:v>
                </c:pt>
                <c:pt idx="856">
                  <c:v>13.460904121398899</c:v>
                </c:pt>
                <c:pt idx="857">
                  <c:v>13.4707536697387</c:v>
                </c:pt>
                <c:pt idx="858">
                  <c:v>13.487073898315399</c:v>
                </c:pt>
                <c:pt idx="859">
                  <c:v>13.495099067687899</c:v>
                </c:pt>
                <c:pt idx="860">
                  <c:v>13.5473823547363</c:v>
                </c:pt>
                <c:pt idx="861">
                  <c:v>13.5473823547363</c:v>
                </c:pt>
                <c:pt idx="862">
                  <c:v>13.5553588867187</c:v>
                </c:pt>
                <c:pt idx="863">
                  <c:v>13.606919288635201</c:v>
                </c:pt>
                <c:pt idx="864">
                  <c:v>13.614159584045399</c:v>
                </c:pt>
                <c:pt idx="865">
                  <c:v>13.6616516113281</c:v>
                </c:pt>
                <c:pt idx="866">
                  <c:v>13.706600189208901</c:v>
                </c:pt>
                <c:pt idx="867">
                  <c:v>13.706600189208901</c:v>
                </c:pt>
                <c:pt idx="868">
                  <c:v>13.7094926834106</c:v>
                </c:pt>
                <c:pt idx="869">
                  <c:v>13.7094926834106</c:v>
                </c:pt>
                <c:pt idx="870">
                  <c:v>13.742567062377899</c:v>
                </c:pt>
                <c:pt idx="871">
                  <c:v>13.7581443786621</c:v>
                </c:pt>
                <c:pt idx="872">
                  <c:v>13.7694244384765</c:v>
                </c:pt>
                <c:pt idx="873">
                  <c:v>13.7694244384765</c:v>
                </c:pt>
                <c:pt idx="874">
                  <c:v>13.779239654541</c:v>
                </c:pt>
                <c:pt idx="875">
                  <c:v>13.779239654541</c:v>
                </c:pt>
                <c:pt idx="876">
                  <c:v>13.779239654541</c:v>
                </c:pt>
                <c:pt idx="877">
                  <c:v>13.8160858154296</c:v>
                </c:pt>
                <c:pt idx="878">
                  <c:v>13.8403301239013</c:v>
                </c:pt>
                <c:pt idx="879">
                  <c:v>13.8403301239013</c:v>
                </c:pt>
                <c:pt idx="880">
                  <c:v>13.8403301239013</c:v>
                </c:pt>
                <c:pt idx="881">
                  <c:v>13.8403301239013</c:v>
                </c:pt>
                <c:pt idx="882">
                  <c:v>13.8403301239013</c:v>
                </c:pt>
                <c:pt idx="883">
                  <c:v>13.851106643676699</c:v>
                </c:pt>
                <c:pt idx="884">
                  <c:v>13.851106643676699</c:v>
                </c:pt>
                <c:pt idx="885">
                  <c:v>13.851106643676699</c:v>
                </c:pt>
                <c:pt idx="886">
                  <c:v>13.851106643676699</c:v>
                </c:pt>
                <c:pt idx="887">
                  <c:v>13.851106643676699</c:v>
                </c:pt>
                <c:pt idx="888">
                  <c:v>13.881852149963301</c:v>
                </c:pt>
                <c:pt idx="889">
                  <c:v>13.881852149963301</c:v>
                </c:pt>
                <c:pt idx="890">
                  <c:v>13.9449653625488</c:v>
                </c:pt>
                <c:pt idx="891">
                  <c:v>13.946348190307599</c:v>
                </c:pt>
                <c:pt idx="892">
                  <c:v>13.9632310867309</c:v>
                </c:pt>
                <c:pt idx="893">
                  <c:v>13.990962982177701</c:v>
                </c:pt>
                <c:pt idx="894">
                  <c:v>14.0117197036743</c:v>
                </c:pt>
                <c:pt idx="895">
                  <c:v>14.0132246017456</c:v>
                </c:pt>
                <c:pt idx="896">
                  <c:v>14.0659866333007</c:v>
                </c:pt>
                <c:pt idx="897">
                  <c:v>14.0684757232666</c:v>
                </c:pt>
                <c:pt idx="898">
                  <c:v>14.069908142089799</c:v>
                </c:pt>
                <c:pt idx="899">
                  <c:v>14.221407890319799</c:v>
                </c:pt>
                <c:pt idx="900">
                  <c:v>14.249093055725</c:v>
                </c:pt>
                <c:pt idx="901">
                  <c:v>14.249093055725</c:v>
                </c:pt>
                <c:pt idx="902">
                  <c:v>14.301932334899901</c:v>
                </c:pt>
                <c:pt idx="903">
                  <c:v>14.301932334899901</c:v>
                </c:pt>
                <c:pt idx="904">
                  <c:v>14.3388309478759</c:v>
                </c:pt>
                <c:pt idx="905">
                  <c:v>14.3585901260375</c:v>
                </c:pt>
                <c:pt idx="906">
                  <c:v>14.3585901260375</c:v>
                </c:pt>
                <c:pt idx="907">
                  <c:v>14.526103973388601</c:v>
                </c:pt>
                <c:pt idx="908">
                  <c:v>14.569434165954499</c:v>
                </c:pt>
                <c:pt idx="909">
                  <c:v>14.569434165954499</c:v>
                </c:pt>
                <c:pt idx="910">
                  <c:v>14.570446968078601</c:v>
                </c:pt>
                <c:pt idx="911">
                  <c:v>14.570446968078601</c:v>
                </c:pt>
                <c:pt idx="912">
                  <c:v>14.570793151855399</c:v>
                </c:pt>
                <c:pt idx="913">
                  <c:v>14.570793151855399</c:v>
                </c:pt>
                <c:pt idx="914">
                  <c:v>14.5717315673828</c:v>
                </c:pt>
                <c:pt idx="915">
                  <c:v>14.5717315673828</c:v>
                </c:pt>
                <c:pt idx="916">
                  <c:v>14.572806358337401</c:v>
                </c:pt>
                <c:pt idx="917">
                  <c:v>14.572806358337401</c:v>
                </c:pt>
                <c:pt idx="918">
                  <c:v>14.7522430419921</c:v>
                </c:pt>
                <c:pt idx="919">
                  <c:v>14.771975517272899</c:v>
                </c:pt>
                <c:pt idx="920">
                  <c:v>14.775634765625</c:v>
                </c:pt>
                <c:pt idx="921">
                  <c:v>14.775676727294901</c:v>
                </c:pt>
                <c:pt idx="922">
                  <c:v>14.8141822814941</c:v>
                </c:pt>
                <c:pt idx="923">
                  <c:v>14.8141822814941</c:v>
                </c:pt>
                <c:pt idx="924">
                  <c:v>14.8141822814941</c:v>
                </c:pt>
                <c:pt idx="925">
                  <c:v>14.8141822814941</c:v>
                </c:pt>
                <c:pt idx="926">
                  <c:v>14.8141822814941</c:v>
                </c:pt>
                <c:pt idx="927">
                  <c:v>14.873724937438899</c:v>
                </c:pt>
                <c:pt idx="928">
                  <c:v>14.873724937438899</c:v>
                </c:pt>
                <c:pt idx="929">
                  <c:v>14.873877525329499</c:v>
                </c:pt>
                <c:pt idx="930">
                  <c:v>14.8781270980834</c:v>
                </c:pt>
                <c:pt idx="931">
                  <c:v>14.8867635726928</c:v>
                </c:pt>
                <c:pt idx="932">
                  <c:v>14.949994087219199</c:v>
                </c:pt>
                <c:pt idx="933">
                  <c:v>14.9809608459472</c:v>
                </c:pt>
                <c:pt idx="934">
                  <c:v>14.9814348220825</c:v>
                </c:pt>
                <c:pt idx="935">
                  <c:v>14.9814348220825</c:v>
                </c:pt>
                <c:pt idx="936">
                  <c:v>14.9814348220825</c:v>
                </c:pt>
                <c:pt idx="937">
                  <c:v>15.029654502868601</c:v>
                </c:pt>
                <c:pt idx="938">
                  <c:v>15.0297231674194</c:v>
                </c:pt>
                <c:pt idx="939">
                  <c:v>15.0312452316284</c:v>
                </c:pt>
                <c:pt idx="940">
                  <c:v>15.045091629028301</c:v>
                </c:pt>
                <c:pt idx="941">
                  <c:v>15.0468759536743</c:v>
                </c:pt>
                <c:pt idx="942">
                  <c:v>15.046947479248001</c:v>
                </c:pt>
                <c:pt idx="943">
                  <c:v>15.055767059326101</c:v>
                </c:pt>
                <c:pt idx="944">
                  <c:v>15.058391571044901</c:v>
                </c:pt>
                <c:pt idx="945">
                  <c:v>15.0594873428344</c:v>
                </c:pt>
                <c:pt idx="946">
                  <c:v>15.2569675445556</c:v>
                </c:pt>
                <c:pt idx="947">
                  <c:v>15.324191093444799</c:v>
                </c:pt>
                <c:pt idx="948">
                  <c:v>15.354331016540501</c:v>
                </c:pt>
                <c:pt idx="949">
                  <c:v>15.366004943847599</c:v>
                </c:pt>
                <c:pt idx="950">
                  <c:v>15.434350013732899</c:v>
                </c:pt>
                <c:pt idx="951">
                  <c:v>15.434350013732899</c:v>
                </c:pt>
                <c:pt idx="952">
                  <c:v>15.4798173904418</c:v>
                </c:pt>
                <c:pt idx="953">
                  <c:v>15.5834083557128</c:v>
                </c:pt>
                <c:pt idx="954">
                  <c:v>15.588145256042401</c:v>
                </c:pt>
                <c:pt idx="955">
                  <c:v>15.633414268493601</c:v>
                </c:pt>
                <c:pt idx="956">
                  <c:v>15.7559394836425</c:v>
                </c:pt>
                <c:pt idx="957">
                  <c:v>15.9338369369506</c:v>
                </c:pt>
                <c:pt idx="958">
                  <c:v>15.9338369369506</c:v>
                </c:pt>
                <c:pt idx="959">
                  <c:v>15.9338369369506</c:v>
                </c:pt>
                <c:pt idx="960">
                  <c:v>16.064119338989201</c:v>
                </c:pt>
                <c:pt idx="961">
                  <c:v>16.0713596343994</c:v>
                </c:pt>
                <c:pt idx="962">
                  <c:v>16.079565048217699</c:v>
                </c:pt>
                <c:pt idx="963">
                  <c:v>16.079565048217699</c:v>
                </c:pt>
                <c:pt idx="964">
                  <c:v>16.097782135009702</c:v>
                </c:pt>
                <c:pt idx="965">
                  <c:v>16.100049972534102</c:v>
                </c:pt>
                <c:pt idx="966">
                  <c:v>16.101413726806602</c:v>
                </c:pt>
                <c:pt idx="967">
                  <c:v>16.105602264404201</c:v>
                </c:pt>
                <c:pt idx="968">
                  <c:v>16.105602264404201</c:v>
                </c:pt>
                <c:pt idx="969">
                  <c:v>16.145774841308501</c:v>
                </c:pt>
                <c:pt idx="970">
                  <c:v>16.146383285522401</c:v>
                </c:pt>
                <c:pt idx="971">
                  <c:v>16.199102401733398</c:v>
                </c:pt>
                <c:pt idx="972">
                  <c:v>16.202674865722599</c:v>
                </c:pt>
                <c:pt idx="973">
                  <c:v>16.204900741577099</c:v>
                </c:pt>
                <c:pt idx="974">
                  <c:v>16.204900741577099</c:v>
                </c:pt>
                <c:pt idx="975">
                  <c:v>16.208839416503899</c:v>
                </c:pt>
                <c:pt idx="976">
                  <c:v>16.2130432128906</c:v>
                </c:pt>
                <c:pt idx="977">
                  <c:v>16.305191040038999</c:v>
                </c:pt>
                <c:pt idx="978">
                  <c:v>16.376443862915</c:v>
                </c:pt>
                <c:pt idx="979">
                  <c:v>16.376443862915</c:v>
                </c:pt>
                <c:pt idx="980">
                  <c:v>16.3778362274169</c:v>
                </c:pt>
                <c:pt idx="981">
                  <c:v>16.3778362274169</c:v>
                </c:pt>
                <c:pt idx="982">
                  <c:v>16.408857345581001</c:v>
                </c:pt>
                <c:pt idx="983">
                  <c:v>16.4475002288818</c:v>
                </c:pt>
                <c:pt idx="984">
                  <c:v>16.447818756103501</c:v>
                </c:pt>
                <c:pt idx="985">
                  <c:v>16.447818756103501</c:v>
                </c:pt>
                <c:pt idx="986">
                  <c:v>16.462041854858398</c:v>
                </c:pt>
                <c:pt idx="987">
                  <c:v>16.462041854858398</c:v>
                </c:pt>
                <c:pt idx="988">
                  <c:v>16.462041854858398</c:v>
                </c:pt>
                <c:pt idx="989">
                  <c:v>16.462041854858398</c:v>
                </c:pt>
                <c:pt idx="990">
                  <c:v>16.579957962036101</c:v>
                </c:pt>
                <c:pt idx="991">
                  <c:v>16.657472610473601</c:v>
                </c:pt>
                <c:pt idx="992">
                  <c:v>16.657472610473601</c:v>
                </c:pt>
                <c:pt idx="993">
                  <c:v>16.6710395812988</c:v>
                </c:pt>
                <c:pt idx="994">
                  <c:v>16.716873168945298</c:v>
                </c:pt>
                <c:pt idx="995">
                  <c:v>16.809360504150298</c:v>
                </c:pt>
                <c:pt idx="996">
                  <c:v>16.837968826293899</c:v>
                </c:pt>
                <c:pt idx="997">
                  <c:v>16.837968826293899</c:v>
                </c:pt>
                <c:pt idx="998">
                  <c:v>16.8670959472656</c:v>
                </c:pt>
                <c:pt idx="999">
                  <c:v>16.880804061889599</c:v>
                </c:pt>
                <c:pt idx="1000">
                  <c:v>16.904111862182599</c:v>
                </c:pt>
                <c:pt idx="1001">
                  <c:v>16.9052410125732</c:v>
                </c:pt>
                <c:pt idx="1002">
                  <c:v>16.928613662719702</c:v>
                </c:pt>
                <c:pt idx="1003">
                  <c:v>16.937942504882798</c:v>
                </c:pt>
                <c:pt idx="1004">
                  <c:v>16.9531154632568</c:v>
                </c:pt>
                <c:pt idx="1005">
                  <c:v>17.0624599456787</c:v>
                </c:pt>
                <c:pt idx="1006">
                  <c:v>17.082176208496001</c:v>
                </c:pt>
                <c:pt idx="1007">
                  <c:v>17.083461761474599</c:v>
                </c:pt>
                <c:pt idx="1008">
                  <c:v>17.1017036437988</c:v>
                </c:pt>
                <c:pt idx="1009">
                  <c:v>17.1017036437988</c:v>
                </c:pt>
                <c:pt idx="1010">
                  <c:v>17.1017036437988</c:v>
                </c:pt>
                <c:pt idx="1011">
                  <c:v>17.154987335205</c:v>
                </c:pt>
                <c:pt idx="1012">
                  <c:v>17.1757297515869</c:v>
                </c:pt>
                <c:pt idx="1013">
                  <c:v>17.1831741333007</c:v>
                </c:pt>
                <c:pt idx="1014">
                  <c:v>17.194227218627901</c:v>
                </c:pt>
                <c:pt idx="1015">
                  <c:v>17.212131500244102</c:v>
                </c:pt>
                <c:pt idx="1016">
                  <c:v>17.222606658935501</c:v>
                </c:pt>
                <c:pt idx="1017">
                  <c:v>17.226106643676701</c:v>
                </c:pt>
                <c:pt idx="1018">
                  <c:v>17.226106643676701</c:v>
                </c:pt>
                <c:pt idx="1019">
                  <c:v>17.2266426086425</c:v>
                </c:pt>
                <c:pt idx="1020">
                  <c:v>17.230411529541001</c:v>
                </c:pt>
                <c:pt idx="1021">
                  <c:v>17.230411529541001</c:v>
                </c:pt>
                <c:pt idx="1022">
                  <c:v>17.236860275268501</c:v>
                </c:pt>
                <c:pt idx="1023">
                  <c:v>17.243766784667901</c:v>
                </c:pt>
                <c:pt idx="1024">
                  <c:v>17.2491054534912</c:v>
                </c:pt>
                <c:pt idx="1025">
                  <c:v>17.25923538208</c:v>
                </c:pt>
                <c:pt idx="1026">
                  <c:v>17.275777816772401</c:v>
                </c:pt>
                <c:pt idx="1027">
                  <c:v>17.2845058441162</c:v>
                </c:pt>
                <c:pt idx="1028">
                  <c:v>17.3828105926513</c:v>
                </c:pt>
                <c:pt idx="1029">
                  <c:v>17.3828105926513</c:v>
                </c:pt>
                <c:pt idx="1030">
                  <c:v>17.3828105926513</c:v>
                </c:pt>
                <c:pt idx="1031">
                  <c:v>17.3971843719482</c:v>
                </c:pt>
                <c:pt idx="1032">
                  <c:v>17.3971843719482</c:v>
                </c:pt>
                <c:pt idx="1033">
                  <c:v>17.490068435668899</c:v>
                </c:pt>
                <c:pt idx="1034">
                  <c:v>17.4958896636962</c:v>
                </c:pt>
                <c:pt idx="1035">
                  <c:v>17.5165481567382</c:v>
                </c:pt>
                <c:pt idx="1036">
                  <c:v>17.521162033081001</c:v>
                </c:pt>
                <c:pt idx="1037">
                  <c:v>17.521162033081001</c:v>
                </c:pt>
                <c:pt idx="1038">
                  <c:v>17.546630859375</c:v>
                </c:pt>
                <c:pt idx="1039">
                  <c:v>17.554946899413999</c:v>
                </c:pt>
                <c:pt idx="1040">
                  <c:v>17.578130722045898</c:v>
                </c:pt>
                <c:pt idx="1041">
                  <c:v>17.5846767425537</c:v>
                </c:pt>
                <c:pt idx="1042">
                  <c:v>17.5846767425537</c:v>
                </c:pt>
                <c:pt idx="1043">
                  <c:v>17.5846767425537</c:v>
                </c:pt>
                <c:pt idx="1044">
                  <c:v>17.5846767425537</c:v>
                </c:pt>
                <c:pt idx="1045">
                  <c:v>17.5846767425537</c:v>
                </c:pt>
                <c:pt idx="1046">
                  <c:v>17.6752834320068</c:v>
                </c:pt>
                <c:pt idx="1047">
                  <c:v>17.677415847778299</c:v>
                </c:pt>
                <c:pt idx="1048">
                  <c:v>17.694704055786101</c:v>
                </c:pt>
                <c:pt idx="1049">
                  <c:v>17.7107429504394</c:v>
                </c:pt>
                <c:pt idx="1050">
                  <c:v>17.7107429504394</c:v>
                </c:pt>
                <c:pt idx="1051">
                  <c:v>17.7107429504394</c:v>
                </c:pt>
                <c:pt idx="1052">
                  <c:v>17.7107429504394</c:v>
                </c:pt>
                <c:pt idx="1053">
                  <c:v>17.7107429504394</c:v>
                </c:pt>
                <c:pt idx="1054">
                  <c:v>17.7524604797363</c:v>
                </c:pt>
                <c:pt idx="1055">
                  <c:v>17.767797470092699</c:v>
                </c:pt>
                <c:pt idx="1056">
                  <c:v>17.767797470092699</c:v>
                </c:pt>
                <c:pt idx="1057">
                  <c:v>17.767797470092699</c:v>
                </c:pt>
                <c:pt idx="1058">
                  <c:v>17.767797470092699</c:v>
                </c:pt>
                <c:pt idx="1059">
                  <c:v>17.767797470092699</c:v>
                </c:pt>
                <c:pt idx="1060">
                  <c:v>17.791347503662099</c:v>
                </c:pt>
                <c:pt idx="1061">
                  <c:v>17.796798706054599</c:v>
                </c:pt>
                <c:pt idx="1062">
                  <c:v>17.8016548156738</c:v>
                </c:pt>
                <c:pt idx="1063">
                  <c:v>17.837480545043899</c:v>
                </c:pt>
                <c:pt idx="1064">
                  <c:v>17.858657836913999</c:v>
                </c:pt>
                <c:pt idx="1065">
                  <c:v>17.859062194824201</c:v>
                </c:pt>
                <c:pt idx="1066">
                  <c:v>17.862796783447202</c:v>
                </c:pt>
                <c:pt idx="1067">
                  <c:v>17.8723449707031</c:v>
                </c:pt>
                <c:pt idx="1068">
                  <c:v>17.8723449707031</c:v>
                </c:pt>
                <c:pt idx="1069">
                  <c:v>17.8723449707031</c:v>
                </c:pt>
                <c:pt idx="1070">
                  <c:v>17.8723449707031</c:v>
                </c:pt>
                <c:pt idx="1071">
                  <c:v>17.8723449707031</c:v>
                </c:pt>
                <c:pt idx="1072">
                  <c:v>17.878585815429599</c:v>
                </c:pt>
                <c:pt idx="1073">
                  <c:v>17.878585815429599</c:v>
                </c:pt>
                <c:pt idx="1074">
                  <c:v>17.878585815429599</c:v>
                </c:pt>
                <c:pt idx="1075">
                  <c:v>17.878585815429599</c:v>
                </c:pt>
                <c:pt idx="1076">
                  <c:v>17.878585815429599</c:v>
                </c:pt>
                <c:pt idx="1077">
                  <c:v>17.931726455688398</c:v>
                </c:pt>
                <c:pt idx="1078">
                  <c:v>17.9417629241943</c:v>
                </c:pt>
                <c:pt idx="1079">
                  <c:v>17.9417629241943</c:v>
                </c:pt>
                <c:pt idx="1080">
                  <c:v>17.953069686889599</c:v>
                </c:pt>
                <c:pt idx="1081">
                  <c:v>17.955337524413999</c:v>
                </c:pt>
                <c:pt idx="1082">
                  <c:v>17.965274810791001</c:v>
                </c:pt>
                <c:pt idx="1083">
                  <c:v>17.977605819702099</c:v>
                </c:pt>
                <c:pt idx="1084">
                  <c:v>17.977605819702099</c:v>
                </c:pt>
                <c:pt idx="1085">
                  <c:v>17.977605819702099</c:v>
                </c:pt>
                <c:pt idx="1086">
                  <c:v>17.977605819702099</c:v>
                </c:pt>
                <c:pt idx="1087">
                  <c:v>17.9854221343994</c:v>
                </c:pt>
                <c:pt idx="1088">
                  <c:v>18.001264572143501</c:v>
                </c:pt>
                <c:pt idx="1089">
                  <c:v>18.001264572143501</c:v>
                </c:pt>
                <c:pt idx="1090">
                  <c:v>18.001264572143501</c:v>
                </c:pt>
                <c:pt idx="1091">
                  <c:v>18.001264572143501</c:v>
                </c:pt>
                <c:pt idx="1092">
                  <c:v>18.001264572143501</c:v>
                </c:pt>
                <c:pt idx="1093">
                  <c:v>18.0020027160644</c:v>
                </c:pt>
                <c:pt idx="1094">
                  <c:v>18.051477432250898</c:v>
                </c:pt>
                <c:pt idx="1095">
                  <c:v>18.0717258453369</c:v>
                </c:pt>
                <c:pt idx="1096">
                  <c:v>18.133708953857401</c:v>
                </c:pt>
                <c:pt idx="1097">
                  <c:v>18.133708953857401</c:v>
                </c:pt>
                <c:pt idx="1098">
                  <c:v>18.1347637176513</c:v>
                </c:pt>
                <c:pt idx="1099">
                  <c:v>18.165987014770501</c:v>
                </c:pt>
                <c:pt idx="1100">
                  <c:v>18.1878566741943</c:v>
                </c:pt>
                <c:pt idx="1101">
                  <c:v>18.209478378295898</c:v>
                </c:pt>
                <c:pt idx="1102">
                  <c:v>18.239170074462798</c:v>
                </c:pt>
                <c:pt idx="1103">
                  <c:v>18.239170074462798</c:v>
                </c:pt>
                <c:pt idx="1104">
                  <c:v>18.267311096191399</c:v>
                </c:pt>
                <c:pt idx="1105">
                  <c:v>18.267311096191399</c:v>
                </c:pt>
                <c:pt idx="1106">
                  <c:v>18.3095188140869</c:v>
                </c:pt>
                <c:pt idx="1107">
                  <c:v>18.332145690917901</c:v>
                </c:pt>
                <c:pt idx="1108">
                  <c:v>18.332145690917901</c:v>
                </c:pt>
                <c:pt idx="1109">
                  <c:v>18.358406066894499</c:v>
                </c:pt>
                <c:pt idx="1110">
                  <c:v>18.358406066894499</c:v>
                </c:pt>
                <c:pt idx="1111">
                  <c:v>18.358406066894499</c:v>
                </c:pt>
                <c:pt idx="1112">
                  <c:v>18.358406066894499</c:v>
                </c:pt>
                <c:pt idx="1113">
                  <c:v>18.358406066894499</c:v>
                </c:pt>
                <c:pt idx="1114">
                  <c:v>18.4029827117919</c:v>
                </c:pt>
                <c:pt idx="1115">
                  <c:v>18.4029827117919</c:v>
                </c:pt>
                <c:pt idx="1116">
                  <c:v>18.448781967163001</c:v>
                </c:pt>
                <c:pt idx="1117">
                  <c:v>18.469005584716701</c:v>
                </c:pt>
                <c:pt idx="1118">
                  <c:v>18.476749420166001</c:v>
                </c:pt>
                <c:pt idx="1119">
                  <c:v>18.476749420166001</c:v>
                </c:pt>
                <c:pt idx="1120">
                  <c:v>18.4966945648193</c:v>
                </c:pt>
                <c:pt idx="1121">
                  <c:v>18.511489868163999</c:v>
                </c:pt>
                <c:pt idx="1122">
                  <c:v>18.511489868163999</c:v>
                </c:pt>
                <c:pt idx="1123">
                  <c:v>18.588638305663999</c:v>
                </c:pt>
                <c:pt idx="1124">
                  <c:v>18.603834152221602</c:v>
                </c:pt>
                <c:pt idx="1125">
                  <c:v>18.6041564941406</c:v>
                </c:pt>
                <c:pt idx="1126">
                  <c:v>18.6041564941406</c:v>
                </c:pt>
                <c:pt idx="1127">
                  <c:v>18.6041564941406</c:v>
                </c:pt>
                <c:pt idx="1128">
                  <c:v>18.6041564941406</c:v>
                </c:pt>
                <c:pt idx="1129">
                  <c:v>18.6041564941406</c:v>
                </c:pt>
                <c:pt idx="1130">
                  <c:v>18.6216716766357</c:v>
                </c:pt>
                <c:pt idx="1131">
                  <c:v>18.635473251342699</c:v>
                </c:pt>
                <c:pt idx="1132">
                  <c:v>18.6430969238281</c:v>
                </c:pt>
                <c:pt idx="1133">
                  <c:v>18.664445877075099</c:v>
                </c:pt>
                <c:pt idx="1134">
                  <c:v>18.682804107666001</c:v>
                </c:pt>
                <c:pt idx="1135">
                  <c:v>18.6962871551513</c:v>
                </c:pt>
                <c:pt idx="1136">
                  <c:v>18.699752807617099</c:v>
                </c:pt>
                <c:pt idx="1137">
                  <c:v>18.699752807617099</c:v>
                </c:pt>
                <c:pt idx="1138">
                  <c:v>18.699752807617099</c:v>
                </c:pt>
                <c:pt idx="1139">
                  <c:v>18.699752807617099</c:v>
                </c:pt>
                <c:pt idx="1140">
                  <c:v>18.732061386108398</c:v>
                </c:pt>
                <c:pt idx="1141">
                  <c:v>18.737012863159102</c:v>
                </c:pt>
                <c:pt idx="1142">
                  <c:v>18.768239974975501</c:v>
                </c:pt>
                <c:pt idx="1143">
                  <c:v>18.768239974975501</c:v>
                </c:pt>
                <c:pt idx="1144">
                  <c:v>18.768239974975501</c:v>
                </c:pt>
                <c:pt idx="1145">
                  <c:v>18.768239974975501</c:v>
                </c:pt>
                <c:pt idx="1146">
                  <c:v>18.768239974975501</c:v>
                </c:pt>
                <c:pt idx="1147">
                  <c:v>18.768239974975501</c:v>
                </c:pt>
                <c:pt idx="1148">
                  <c:v>18.768239974975501</c:v>
                </c:pt>
                <c:pt idx="1149">
                  <c:v>18.768239974975501</c:v>
                </c:pt>
                <c:pt idx="1150">
                  <c:v>18.771814346313398</c:v>
                </c:pt>
                <c:pt idx="1151">
                  <c:v>18.8134460449218</c:v>
                </c:pt>
                <c:pt idx="1152">
                  <c:v>18.842006683349599</c:v>
                </c:pt>
                <c:pt idx="1153">
                  <c:v>18.842845916748001</c:v>
                </c:pt>
                <c:pt idx="1154">
                  <c:v>18.8458747863769</c:v>
                </c:pt>
                <c:pt idx="1155">
                  <c:v>18.854864120483398</c:v>
                </c:pt>
                <c:pt idx="1156">
                  <c:v>18.890476226806602</c:v>
                </c:pt>
                <c:pt idx="1157">
                  <c:v>18.9291172027587</c:v>
                </c:pt>
                <c:pt idx="1158">
                  <c:v>18.9348125457763</c:v>
                </c:pt>
                <c:pt idx="1159">
                  <c:v>18.9462776184082</c:v>
                </c:pt>
                <c:pt idx="1160">
                  <c:v>18.949842453002901</c:v>
                </c:pt>
                <c:pt idx="1161">
                  <c:v>18.972608566284102</c:v>
                </c:pt>
                <c:pt idx="1162">
                  <c:v>18.976589202880799</c:v>
                </c:pt>
                <c:pt idx="1163">
                  <c:v>18.993858337402301</c:v>
                </c:pt>
                <c:pt idx="1164">
                  <c:v>18.993858337402301</c:v>
                </c:pt>
                <c:pt idx="1165">
                  <c:v>19.010305404663001</c:v>
                </c:pt>
                <c:pt idx="1166">
                  <c:v>19.011878967285099</c:v>
                </c:pt>
                <c:pt idx="1167">
                  <c:v>19.011878967285099</c:v>
                </c:pt>
                <c:pt idx="1168">
                  <c:v>19.016849517822202</c:v>
                </c:pt>
                <c:pt idx="1169">
                  <c:v>19.016849517822202</c:v>
                </c:pt>
                <c:pt idx="1170">
                  <c:v>19.0355319976806</c:v>
                </c:pt>
                <c:pt idx="1171">
                  <c:v>19.048192977905199</c:v>
                </c:pt>
                <c:pt idx="1172">
                  <c:v>19.0699348449707</c:v>
                </c:pt>
                <c:pt idx="1173">
                  <c:v>19.0699348449707</c:v>
                </c:pt>
                <c:pt idx="1174">
                  <c:v>19.0699348449707</c:v>
                </c:pt>
                <c:pt idx="1175">
                  <c:v>19.0699348449707</c:v>
                </c:pt>
                <c:pt idx="1176">
                  <c:v>19.0699348449707</c:v>
                </c:pt>
                <c:pt idx="1177">
                  <c:v>19.0793342590332</c:v>
                </c:pt>
                <c:pt idx="1178">
                  <c:v>19.0793342590332</c:v>
                </c:pt>
                <c:pt idx="1179">
                  <c:v>19.0793342590332</c:v>
                </c:pt>
                <c:pt idx="1180">
                  <c:v>19.0793342590332</c:v>
                </c:pt>
                <c:pt idx="1181">
                  <c:v>19.086723327636701</c:v>
                </c:pt>
                <c:pt idx="1182">
                  <c:v>19.086723327636701</c:v>
                </c:pt>
                <c:pt idx="1183">
                  <c:v>19.086723327636701</c:v>
                </c:pt>
                <c:pt idx="1184">
                  <c:v>19.086723327636701</c:v>
                </c:pt>
                <c:pt idx="1185">
                  <c:v>19.1005535125732</c:v>
                </c:pt>
                <c:pt idx="1186">
                  <c:v>19.137960433959901</c:v>
                </c:pt>
                <c:pt idx="1187">
                  <c:v>19.1381511688232</c:v>
                </c:pt>
                <c:pt idx="1188">
                  <c:v>19.138359069824201</c:v>
                </c:pt>
                <c:pt idx="1189">
                  <c:v>19.138359069824201</c:v>
                </c:pt>
                <c:pt idx="1190">
                  <c:v>19.138359069824201</c:v>
                </c:pt>
                <c:pt idx="1191">
                  <c:v>19.138359069824201</c:v>
                </c:pt>
                <c:pt idx="1192">
                  <c:v>19.138359069824201</c:v>
                </c:pt>
                <c:pt idx="1193">
                  <c:v>19.142219543456999</c:v>
                </c:pt>
                <c:pt idx="1194">
                  <c:v>19.164157867431602</c:v>
                </c:pt>
                <c:pt idx="1195">
                  <c:v>19.1676120758056</c:v>
                </c:pt>
                <c:pt idx="1196">
                  <c:v>19.1676120758056</c:v>
                </c:pt>
                <c:pt idx="1197">
                  <c:v>19.1676120758056</c:v>
                </c:pt>
                <c:pt idx="1198">
                  <c:v>19.1676120758056</c:v>
                </c:pt>
                <c:pt idx="1199">
                  <c:v>19.171104431152301</c:v>
                </c:pt>
                <c:pt idx="1200">
                  <c:v>19.1923732757568</c:v>
                </c:pt>
                <c:pt idx="1201">
                  <c:v>19.1923732757568</c:v>
                </c:pt>
                <c:pt idx="1202">
                  <c:v>19.195295333862301</c:v>
                </c:pt>
                <c:pt idx="1203">
                  <c:v>19.195295333862301</c:v>
                </c:pt>
                <c:pt idx="1204">
                  <c:v>19.204593658447202</c:v>
                </c:pt>
                <c:pt idx="1205">
                  <c:v>19.2235717773437</c:v>
                </c:pt>
                <c:pt idx="1206">
                  <c:v>19.2235717773437</c:v>
                </c:pt>
                <c:pt idx="1207">
                  <c:v>19.229688644409102</c:v>
                </c:pt>
                <c:pt idx="1208">
                  <c:v>19.229688644409102</c:v>
                </c:pt>
                <c:pt idx="1209">
                  <c:v>19.229688644409102</c:v>
                </c:pt>
                <c:pt idx="1210">
                  <c:v>19.229688644409102</c:v>
                </c:pt>
                <c:pt idx="1211">
                  <c:v>19.235395431518501</c:v>
                </c:pt>
                <c:pt idx="1212">
                  <c:v>19.237228393554599</c:v>
                </c:pt>
                <c:pt idx="1213">
                  <c:v>19.237228393554599</c:v>
                </c:pt>
                <c:pt idx="1214">
                  <c:v>19.237228393554599</c:v>
                </c:pt>
                <c:pt idx="1215">
                  <c:v>19.237228393554599</c:v>
                </c:pt>
                <c:pt idx="1216">
                  <c:v>19.2882766723632</c:v>
                </c:pt>
                <c:pt idx="1217">
                  <c:v>19.2882766723632</c:v>
                </c:pt>
                <c:pt idx="1218">
                  <c:v>19.2882766723632</c:v>
                </c:pt>
                <c:pt idx="1219">
                  <c:v>19.2882766723632</c:v>
                </c:pt>
                <c:pt idx="1220">
                  <c:v>19.2882766723632</c:v>
                </c:pt>
                <c:pt idx="1221">
                  <c:v>19.288351058959901</c:v>
                </c:pt>
                <c:pt idx="1222">
                  <c:v>19.310888290405199</c:v>
                </c:pt>
                <c:pt idx="1223">
                  <c:v>19.311557769775298</c:v>
                </c:pt>
                <c:pt idx="1224">
                  <c:v>19.311557769775298</c:v>
                </c:pt>
                <c:pt idx="1225">
                  <c:v>19.316549301147401</c:v>
                </c:pt>
                <c:pt idx="1226">
                  <c:v>19.316549301147401</c:v>
                </c:pt>
                <c:pt idx="1227">
                  <c:v>19.316549301147401</c:v>
                </c:pt>
                <c:pt idx="1228">
                  <c:v>19.3170146942138</c:v>
                </c:pt>
                <c:pt idx="1229">
                  <c:v>19.333663940429599</c:v>
                </c:pt>
                <c:pt idx="1230">
                  <c:v>19.3687419891357</c:v>
                </c:pt>
                <c:pt idx="1231">
                  <c:v>19.389583587646399</c:v>
                </c:pt>
                <c:pt idx="1232">
                  <c:v>19.391206741333001</c:v>
                </c:pt>
                <c:pt idx="1233">
                  <c:v>19.391206741333001</c:v>
                </c:pt>
                <c:pt idx="1234">
                  <c:v>19.391206741333001</c:v>
                </c:pt>
                <c:pt idx="1235">
                  <c:v>19.391206741333001</c:v>
                </c:pt>
                <c:pt idx="1236">
                  <c:v>19.391206741333001</c:v>
                </c:pt>
                <c:pt idx="1237">
                  <c:v>19.433425903320298</c:v>
                </c:pt>
                <c:pt idx="1238">
                  <c:v>19.455673217773398</c:v>
                </c:pt>
                <c:pt idx="1239">
                  <c:v>19.455673217773398</c:v>
                </c:pt>
                <c:pt idx="1240">
                  <c:v>19.455673217773398</c:v>
                </c:pt>
                <c:pt idx="1241">
                  <c:v>19.455673217773398</c:v>
                </c:pt>
                <c:pt idx="1242">
                  <c:v>19.455673217773398</c:v>
                </c:pt>
                <c:pt idx="1243">
                  <c:v>19.458620071411101</c:v>
                </c:pt>
                <c:pt idx="1244">
                  <c:v>19.459352493286101</c:v>
                </c:pt>
                <c:pt idx="1245">
                  <c:v>19.4955654144287</c:v>
                </c:pt>
                <c:pt idx="1246">
                  <c:v>19.4955654144287</c:v>
                </c:pt>
                <c:pt idx="1247">
                  <c:v>19.4955654144287</c:v>
                </c:pt>
                <c:pt idx="1248">
                  <c:v>19.507837295532202</c:v>
                </c:pt>
                <c:pt idx="1249">
                  <c:v>19.524652481079102</c:v>
                </c:pt>
                <c:pt idx="1250">
                  <c:v>19.621803283691399</c:v>
                </c:pt>
                <c:pt idx="1251">
                  <c:v>19.686832427978501</c:v>
                </c:pt>
                <c:pt idx="1252">
                  <c:v>19.686990737915</c:v>
                </c:pt>
                <c:pt idx="1253">
                  <c:v>19.6933898925781</c:v>
                </c:pt>
                <c:pt idx="1254">
                  <c:v>19.694604873657202</c:v>
                </c:pt>
                <c:pt idx="1255">
                  <c:v>19.7031745910644</c:v>
                </c:pt>
                <c:pt idx="1256">
                  <c:v>19.708061218261701</c:v>
                </c:pt>
                <c:pt idx="1257">
                  <c:v>19.720718383788999</c:v>
                </c:pt>
                <c:pt idx="1258">
                  <c:v>19.721035003662099</c:v>
                </c:pt>
                <c:pt idx="1259">
                  <c:v>19.764913558959901</c:v>
                </c:pt>
                <c:pt idx="1260">
                  <c:v>19.7738742828369</c:v>
                </c:pt>
                <c:pt idx="1261">
                  <c:v>19.781162261962798</c:v>
                </c:pt>
                <c:pt idx="1262">
                  <c:v>19.791591644287099</c:v>
                </c:pt>
                <c:pt idx="1263">
                  <c:v>19.824825286865199</c:v>
                </c:pt>
                <c:pt idx="1264">
                  <c:v>19.837083816528299</c:v>
                </c:pt>
                <c:pt idx="1265">
                  <c:v>19.854150772094702</c:v>
                </c:pt>
                <c:pt idx="1266">
                  <c:v>19.868467330932599</c:v>
                </c:pt>
                <c:pt idx="1267">
                  <c:v>19.892774581909102</c:v>
                </c:pt>
                <c:pt idx="1268">
                  <c:v>19.8929328918457</c:v>
                </c:pt>
                <c:pt idx="1269">
                  <c:v>19.8972148895263</c:v>
                </c:pt>
                <c:pt idx="1270">
                  <c:v>19.903387069702099</c:v>
                </c:pt>
                <c:pt idx="1271">
                  <c:v>19.903387069702099</c:v>
                </c:pt>
                <c:pt idx="1272">
                  <c:v>19.911857604980401</c:v>
                </c:pt>
                <c:pt idx="1273">
                  <c:v>19.923076629638601</c:v>
                </c:pt>
                <c:pt idx="1274">
                  <c:v>19.927675247192301</c:v>
                </c:pt>
                <c:pt idx="1275">
                  <c:v>19.9387817382812</c:v>
                </c:pt>
                <c:pt idx="1276">
                  <c:v>19.9387817382812</c:v>
                </c:pt>
                <c:pt idx="1277">
                  <c:v>19.9412231445312</c:v>
                </c:pt>
                <c:pt idx="1278">
                  <c:v>19.9531230926513</c:v>
                </c:pt>
                <c:pt idx="1279">
                  <c:v>19.9531230926513</c:v>
                </c:pt>
                <c:pt idx="1280">
                  <c:v>19.953691482543899</c:v>
                </c:pt>
                <c:pt idx="1281">
                  <c:v>19.964641571044901</c:v>
                </c:pt>
                <c:pt idx="1282">
                  <c:v>20.014970779418899</c:v>
                </c:pt>
                <c:pt idx="1283">
                  <c:v>20.014970779418899</c:v>
                </c:pt>
                <c:pt idx="1284">
                  <c:v>20.014970779418899</c:v>
                </c:pt>
                <c:pt idx="1285">
                  <c:v>20.014970779418899</c:v>
                </c:pt>
                <c:pt idx="1286">
                  <c:v>20.014970779418899</c:v>
                </c:pt>
                <c:pt idx="1287">
                  <c:v>20.036972045898398</c:v>
                </c:pt>
                <c:pt idx="1288">
                  <c:v>20.041193008422798</c:v>
                </c:pt>
                <c:pt idx="1289">
                  <c:v>20.0712165832519</c:v>
                </c:pt>
                <c:pt idx="1290">
                  <c:v>20.072595596313398</c:v>
                </c:pt>
                <c:pt idx="1291">
                  <c:v>20.072595596313398</c:v>
                </c:pt>
                <c:pt idx="1292">
                  <c:v>20.072595596313398</c:v>
                </c:pt>
                <c:pt idx="1293">
                  <c:v>20.072595596313398</c:v>
                </c:pt>
                <c:pt idx="1294">
                  <c:v>20.072595596313398</c:v>
                </c:pt>
                <c:pt idx="1295">
                  <c:v>20.1341533660888</c:v>
                </c:pt>
                <c:pt idx="1296">
                  <c:v>20.165174484252901</c:v>
                </c:pt>
                <c:pt idx="1297">
                  <c:v>20.176525115966701</c:v>
                </c:pt>
                <c:pt idx="1298">
                  <c:v>20.179782867431602</c:v>
                </c:pt>
                <c:pt idx="1299">
                  <c:v>20.204402923583899</c:v>
                </c:pt>
                <c:pt idx="1300">
                  <c:v>20.2044677734375</c:v>
                </c:pt>
                <c:pt idx="1301">
                  <c:v>20.2125740051269</c:v>
                </c:pt>
                <c:pt idx="1302">
                  <c:v>20.2125740051269</c:v>
                </c:pt>
                <c:pt idx="1303">
                  <c:v>20.2125740051269</c:v>
                </c:pt>
                <c:pt idx="1304">
                  <c:v>20.274345397949201</c:v>
                </c:pt>
                <c:pt idx="1305">
                  <c:v>20.276617050170898</c:v>
                </c:pt>
                <c:pt idx="1306">
                  <c:v>20.437816619873001</c:v>
                </c:pt>
                <c:pt idx="1307">
                  <c:v>20.4403972625732</c:v>
                </c:pt>
                <c:pt idx="1308">
                  <c:v>20.495124816894499</c:v>
                </c:pt>
                <c:pt idx="1309">
                  <c:v>20.495124816894499</c:v>
                </c:pt>
                <c:pt idx="1310">
                  <c:v>20.517463684081999</c:v>
                </c:pt>
                <c:pt idx="1311">
                  <c:v>20.541490554809499</c:v>
                </c:pt>
                <c:pt idx="1312">
                  <c:v>20.5969524383544</c:v>
                </c:pt>
                <c:pt idx="1313">
                  <c:v>20.5969524383544</c:v>
                </c:pt>
                <c:pt idx="1314">
                  <c:v>20.607822418212798</c:v>
                </c:pt>
                <c:pt idx="1315">
                  <c:v>20.614574432373001</c:v>
                </c:pt>
                <c:pt idx="1316">
                  <c:v>20.6371040344238</c:v>
                </c:pt>
                <c:pt idx="1317">
                  <c:v>20.662563323974599</c:v>
                </c:pt>
                <c:pt idx="1318">
                  <c:v>20.662563323974599</c:v>
                </c:pt>
                <c:pt idx="1319">
                  <c:v>20.662563323974599</c:v>
                </c:pt>
                <c:pt idx="1320">
                  <c:v>20.662563323974599</c:v>
                </c:pt>
                <c:pt idx="1321">
                  <c:v>20.662563323974599</c:v>
                </c:pt>
                <c:pt idx="1322">
                  <c:v>20.662563323974599</c:v>
                </c:pt>
                <c:pt idx="1323">
                  <c:v>20.662563323974599</c:v>
                </c:pt>
                <c:pt idx="1324">
                  <c:v>20.662563323974599</c:v>
                </c:pt>
                <c:pt idx="1325">
                  <c:v>20.693574905395501</c:v>
                </c:pt>
                <c:pt idx="1326">
                  <c:v>20.693574905395501</c:v>
                </c:pt>
                <c:pt idx="1327">
                  <c:v>20.727581024169901</c:v>
                </c:pt>
                <c:pt idx="1328">
                  <c:v>20.7294387817382</c:v>
                </c:pt>
                <c:pt idx="1329">
                  <c:v>20.7294387817382</c:v>
                </c:pt>
                <c:pt idx="1330">
                  <c:v>20.7294387817382</c:v>
                </c:pt>
                <c:pt idx="1331">
                  <c:v>20.7294387817382</c:v>
                </c:pt>
                <c:pt idx="1332">
                  <c:v>20.7294387817382</c:v>
                </c:pt>
                <c:pt idx="1333">
                  <c:v>20.7294387817382</c:v>
                </c:pt>
                <c:pt idx="1334">
                  <c:v>20.7294387817382</c:v>
                </c:pt>
                <c:pt idx="1335">
                  <c:v>20.7294387817382</c:v>
                </c:pt>
                <c:pt idx="1336">
                  <c:v>20.7294387817382</c:v>
                </c:pt>
                <c:pt idx="1337">
                  <c:v>20.7294387817382</c:v>
                </c:pt>
                <c:pt idx="1338">
                  <c:v>20.847393035888601</c:v>
                </c:pt>
                <c:pt idx="1339">
                  <c:v>20.899925231933501</c:v>
                </c:pt>
                <c:pt idx="1340">
                  <c:v>20.899925231933501</c:v>
                </c:pt>
                <c:pt idx="1341">
                  <c:v>20.926321029663001</c:v>
                </c:pt>
                <c:pt idx="1342">
                  <c:v>21.013633728027301</c:v>
                </c:pt>
                <c:pt idx="1343">
                  <c:v>21.013633728027301</c:v>
                </c:pt>
                <c:pt idx="1344">
                  <c:v>21.013633728027301</c:v>
                </c:pt>
                <c:pt idx="1345">
                  <c:v>21.013633728027301</c:v>
                </c:pt>
                <c:pt idx="1346">
                  <c:v>21.013633728027301</c:v>
                </c:pt>
                <c:pt idx="1347">
                  <c:v>21.033290863037099</c:v>
                </c:pt>
                <c:pt idx="1348">
                  <c:v>21.075149536132798</c:v>
                </c:pt>
                <c:pt idx="1349">
                  <c:v>21.082384109496999</c:v>
                </c:pt>
                <c:pt idx="1350">
                  <c:v>21.092658996581999</c:v>
                </c:pt>
                <c:pt idx="1351">
                  <c:v>21.097097396850501</c:v>
                </c:pt>
                <c:pt idx="1352">
                  <c:v>21.097097396850501</c:v>
                </c:pt>
                <c:pt idx="1353">
                  <c:v>21.1085910797119</c:v>
                </c:pt>
                <c:pt idx="1354">
                  <c:v>21.1085910797119</c:v>
                </c:pt>
                <c:pt idx="1355">
                  <c:v>21.1085910797119</c:v>
                </c:pt>
                <c:pt idx="1356">
                  <c:v>21.1085910797119</c:v>
                </c:pt>
                <c:pt idx="1357">
                  <c:v>21.138383865356399</c:v>
                </c:pt>
                <c:pt idx="1358">
                  <c:v>21.158073425292901</c:v>
                </c:pt>
                <c:pt idx="1359">
                  <c:v>21.160081863403299</c:v>
                </c:pt>
                <c:pt idx="1360">
                  <c:v>21.167676925659102</c:v>
                </c:pt>
                <c:pt idx="1361">
                  <c:v>21.273921966552699</c:v>
                </c:pt>
                <c:pt idx="1362">
                  <c:v>21.3126316070556</c:v>
                </c:pt>
                <c:pt idx="1363">
                  <c:v>21.313579559326101</c:v>
                </c:pt>
                <c:pt idx="1364">
                  <c:v>21.3246746063232</c:v>
                </c:pt>
                <c:pt idx="1365">
                  <c:v>21.3246746063232</c:v>
                </c:pt>
                <c:pt idx="1366">
                  <c:v>21.330705642700099</c:v>
                </c:pt>
                <c:pt idx="1367">
                  <c:v>21.358646392822202</c:v>
                </c:pt>
                <c:pt idx="1368">
                  <c:v>21.358938217163001</c:v>
                </c:pt>
                <c:pt idx="1369">
                  <c:v>21.376968383788999</c:v>
                </c:pt>
                <c:pt idx="1370">
                  <c:v>21.3778076171875</c:v>
                </c:pt>
                <c:pt idx="1371">
                  <c:v>21.380851745605401</c:v>
                </c:pt>
                <c:pt idx="1372">
                  <c:v>21.400028228759702</c:v>
                </c:pt>
                <c:pt idx="1373">
                  <c:v>21.403413772583001</c:v>
                </c:pt>
                <c:pt idx="1374">
                  <c:v>21.411540985107401</c:v>
                </c:pt>
                <c:pt idx="1375">
                  <c:v>21.416893005371001</c:v>
                </c:pt>
                <c:pt idx="1376">
                  <c:v>21.4192390441894</c:v>
                </c:pt>
                <c:pt idx="1377">
                  <c:v>21.419427871704102</c:v>
                </c:pt>
                <c:pt idx="1378">
                  <c:v>21.421836853027301</c:v>
                </c:pt>
                <c:pt idx="1379">
                  <c:v>21.4573650360107</c:v>
                </c:pt>
                <c:pt idx="1380">
                  <c:v>21.475755691528299</c:v>
                </c:pt>
                <c:pt idx="1381">
                  <c:v>21.476209640502901</c:v>
                </c:pt>
                <c:pt idx="1382">
                  <c:v>21.497743606567301</c:v>
                </c:pt>
                <c:pt idx="1383">
                  <c:v>21.532188415527301</c:v>
                </c:pt>
                <c:pt idx="1384">
                  <c:v>21.5695705413818</c:v>
                </c:pt>
                <c:pt idx="1385">
                  <c:v>21.588413238525298</c:v>
                </c:pt>
                <c:pt idx="1386">
                  <c:v>21.588413238525298</c:v>
                </c:pt>
                <c:pt idx="1387">
                  <c:v>21.640275955200099</c:v>
                </c:pt>
                <c:pt idx="1388">
                  <c:v>21.6562690734863</c:v>
                </c:pt>
                <c:pt idx="1389">
                  <c:v>21.710121154785099</c:v>
                </c:pt>
                <c:pt idx="1390">
                  <c:v>21.764621734619102</c:v>
                </c:pt>
                <c:pt idx="1391">
                  <c:v>21.842351913452099</c:v>
                </c:pt>
                <c:pt idx="1392">
                  <c:v>21.9286193847656</c:v>
                </c:pt>
                <c:pt idx="1393">
                  <c:v>22.019281387329102</c:v>
                </c:pt>
                <c:pt idx="1394">
                  <c:v>22.032485961913999</c:v>
                </c:pt>
                <c:pt idx="1395">
                  <c:v>22.088445663452099</c:v>
                </c:pt>
                <c:pt idx="1396">
                  <c:v>22.097509384155199</c:v>
                </c:pt>
                <c:pt idx="1397">
                  <c:v>22.09983253479</c:v>
                </c:pt>
                <c:pt idx="1398">
                  <c:v>22.102077484130799</c:v>
                </c:pt>
                <c:pt idx="1399">
                  <c:v>22.130348205566399</c:v>
                </c:pt>
                <c:pt idx="1400">
                  <c:v>22.130348205566399</c:v>
                </c:pt>
                <c:pt idx="1401">
                  <c:v>22.130348205566399</c:v>
                </c:pt>
                <c:pt idx="1402">
                  <c:v>22.130348205566399</c:v>
                </c:pt>
                <c:pt idx="1403">
                  <c:v>22.130348205566399</c:v>
                </c:pt>
                <c:pt idx="1404">
                  <c:v>22.1526775360107</c:v>
                </c:pt>
                <c:pt idx="1405">
                  <c:v>22.153816223144499</c:v>
                </c:pt>
                <c:pt idx="1406">
                  <c:v>22.153816223144499</c:v>
                </c:pt>
                <c:pt idx="1407">
                  <c:v>22.2623481750488</c:v>
                </c:pt>
                <c:pt idx="1408">
                  <c:v>22.323003768920898</c:v>
                </c:pt>
                <c:pt idx="1409">
                  <c:v>22.323003768920898</c:v>
                </c:pt>
                <c:pt idx="1410">
                  <c:v>22.323003768920898</c:v>
                </c:pt>
                <c:pt idx="1411">
                  <c:v>22.323003768920898</c:v>
                </c:pt>
                <c:pt idx="1412">
                  <c:v>22.323003768920898</c:v>
                </c:pt>
                <c:pt idx="1413">
                  <c:v>22.338699340820298</c:v>
                </c:pt>
                <c:pt idx="1414">
                  <c:v>22.366262435913001</c:v>
                </c:pt>
                <c:pt idx="1415">
                  <c:v>22.3895568847656</c:v>
                </c:pt>
                <c:pt idx="1416">
                  <c:v>22.3895568847656</c:v>
                </c:pt>
                <c:pt idx="1417">
                  <c:v>22.446443557739201</c:v>
                </c:pt>
                <c:pt idx="1418">
                  <c:v>22.446443557739201</c:v>
                </c:pt>
                <c:pt idx="1419">
                  <c:v>22.501619338989201</c:v>
                </c:pt>
                <c:pt idx="1420">
                  <c:v>22.501619338989201</c:v>
                </c:pt>
                <c:pt idx="1421">
                  <c:v>22.501619338989201</c:v>
                </c:pt>
                <c:pt idx="1422">
                  <c:v>22.501619338989201</c:v>
                </c:pt>
                <c:pt idx="1423">
                  <c:v>22.501619338989201</c:v>
                </c:pt>
                <c:pt idx="1424">
                  <c:v>22.540513992309499</c:v>
                </c:pt>
                <c:pt idx="1425">
                  <c:v>22.540513992309499</c:v>
                </c:pt>
                <c:pt idx="1426">
                  <c:v>22.544761657714801</c:v>
                </c:pt>
                <c:pt idx="1427">
                  <c:v>22.544761657714801</c:v>
                </c:pt>
                <c:pt idx="1428">
                  <c:v>22.617322921752901</c:v>
                </c:pt>
                <c:pt idx="1429">
                  <c:v>22.617322921752901</c:v>
                </c:pt>
                <c:pt idx="1430">
                  <c:v>22.617322921752901</c:v>
                </c:pt>
                <c:pt idx="1431">
                  <c:v>22.617322921752901</c:v>
                </c:pt>
                <c:pt idx="1432">
                  <c:v>22.617322921752901</c:v>
                </c:pt>
                <c:pt idx="1433">
                  <c:v>22.642936706542901</c:v>
                </c:pt>
                <c:pt idx="1434">
                  <c:v>22.6541423797607</c:v>
                </c:pt>
                <c:pt idx="1435">
                  <c:v>22.6541423797607</c:v>
                </c:pt>
                <c:pt idx="1436">
                  <c:v>22.669069290161101</c:v>
                </c:pt>
                <c:pt idx="1437">
                  <c:v>22.702854156494102</c:v>
                </c:pt>
                <c:pt idx="1438">
                  <c:v>22.7216186523437</c:v>
                </c:pt>
                <c:pt idx="1439">
                  <c:v>22.727228164672798</c:v>
                </c:pt>
                <c:pt idx="1440">
                  <c:v>22.793148040771399</c:v>
                </c:pt>
                <c:pt idx="1441">
                  <c:v>22.804662704467699</c:v>
                </c:pt>
                <c:pt idx="1442">
                  <c:v>22.883344650268501</c:v>
                </c:pt>
                <c:pt idx="1443">
                  <c:v>22.904958724975501</c:v>
                </c:pt>
                <c:pt idx="1444">
                  <c:v>22.939640045166001</c:v>
                </c:pt>
                <c:pt idx="1445">
                  <c:v>22.940984725952099</c:v>
                </c:pt>
                <c:pt idx="1446">
                  <c:v>22.966768264770501</c:v>
                </c:pt>
                <c:pt idx="1447">
                  <c:v>22.966768264770501</c:v>
                </c:pt>
                <c:pt idx="1448">
                  <c:v>22.976688385009702</c:v>
                </c:pt>
                <c:pt idx="1449">
                  <c:v>23.001646041870099</c:v>
                </c:pt>
                <c:pt idx="1450">
                  <c:v>23.014362335205</c:v>
                </c:pt>
                <c:pt idx="1451">
                  <c:v>23.0552883148193</c:v>
                </c:pt>
                <c:pt idx="1452">
                  <c:v>23.112482070922798</c:v>
                </c:pt>
                <c:pt idx="1453">
                  <c:v>23.122005462646399</c:v>
                </c:pt>
                <c:pt idx="1454">
                  <c:v>23.122005462646399</c:v>
                </c:pt>
                <c:pt idx="1455">
                  <c:v>23.223087310791001</c:v>
                </c:pt>
                <c:pt idx="1456">
                  <c:v>23.223087310791001</c:v>
                </c:pt>
                <c:pt idx="1457">
                  <c:v>23.2329387664794</c:v>
                </c:pt>
                <c:pt idx="1458">
                  <c:v>23.2329387664794</c:v>
                </c:pt>
                <c:pt idx="1459">
                  <c:v>23.2329387664794</c:v>
                </c:pt>
                <c:pt idx="1460">
                  <c:v>23.2329387664794</c:v>
                </c:pt>
                <c:pt idx="1461">
                  <c:v>23.2329387664794</c:v>
                </c:pt>
                <c:pt idx="1462">
                  <c:v>23.236568450927699</c:v>
                </c:pt>
                <c:pt idx="1463">
                  <c:v>23.236568450927699</c:v>
                </c:pt>
                <c:pt idx="1464">
                  <c:v>23.2754192352294</c:v>
                </c:pt>
                <c:pt idx="1465">
                  <c:v>23.5019435882568</c:v>
                </c:pt>
                <c:pt idx="1466">
                  <c:v>23.558376312255799</c:v>
                </c:pt>
                <c:pt idx="1467">
                  <c:v>23.636180877685501</c:v>
                </c:pt>
                <c:pt idx="1468">
                  <c:v>23.640821456909102</c:v>
                </c:pt>
                <c:pt idx="1469">
                  <c:v>23.736768722534102</c:v>
                </c:pt>
                <c:pt idx="1470">
                  <c:v>23.736768722534102</c:v>
                </c:pt>
                <c:pt idx="1471">
                  <c:v>23.736768722534102</c:v>
                </c:pt>
                <c:pt idx="1472">
                  <c:v>23.736768722534102</c:v>
                </c:pt>
                <c:pt idx="1473">
                  <c:v>23.736768722534102</c:v>
                </c:pt>
                <c:pt idx="1474">
                  <c:v>23.791427612304599</c:v>
                </c:pt>
                <c:pt idx="1475">
                  <c:v>23.810491561889599</c:v>
                </c:pt>
                <c:pt idx="1476">
                  <c:v>23.862159729003899</c:v>
                </c:pt>
                <c:pt idx="1477">
                  <c:v>23.942485809326101</c:v>
                </c:pt>
                <c:pt idx="1478">
                  <c:v>24.243505477905199</c:v>
                </c:pt>
                <c:pt idx="1479">
                  <c:v>24.326076507568299</c:v>
                </c:pt>
                <c:pt idx="1480">
                  <c:v>24.464941024780199</c:v>
                </c:pt>
                <c:pt idx="1481">
                  <c:v>24.491123199462798</c:v>
                </c:pt>
                <c:pt idx="1482">
                  <c:v>24.588233947753899</c:v>
                </c:pt>
                <c:pt idx="1483">
                  <c:v>24.736959457397401</c:v>
                </c:pt>
                <c:pt idx="1484">
                  <c:v>24.768640518188398</c:v>
                </c:pt>
                <c:pt idx="1485">
                  <c:v>24.939414978027301</c:v>
                </c:pt>
                <c:pt idx="1486">
                  <c:v>24.993408203125</c:v>
                </c:pt>
                <c:pt idx="1487">
                  <c:v>24.993408203125</c:v>
                </c:pt>
                <c:pt idx="1488">
                  <c:v>25.0200901031494</c:v>
                </c:pt>
                <c:pt idx="1489">
                  <c:v>25.0200901031494</c:v>
                </c:pt>
                <c:pt idx="1490">
                  <c:v>25.133028030395501</c:v>
                </c:pt>
                <c:pt idx="1491">
                  <c:v>25.307546615600501</c:v>
                </c:pt>
                <c:pt idx="1492">
                  <c:v>25.351341247558501</c:v>
                </c:pt>
                <c:pt idx="1493">
                  <c:v>25.411138534545898</c:v>
                </c:pt>
                <c:pt idx="1494">
                  <c:v>25.411138534545898</c:v>
                </c:pt>
                <c:pt idx="1495">
                  <c:v>25.435102462768501</c:v>
                </c:pt>
                <c:pt idx="1496">
                  <c:v>25.4579353332519</c:v>
                </c:pt>
                <c:pt idx="1497">
                  <c:v>25.488681793212798</c:v>
                </c:pt>
                <c:pt idx="1498">
                  <c:v>25.511489868163999</c:v>
                </c:pt>
                <c:pt idx="1499">
                  <c:v>25.5148410797119</c:v>
                </c:pt>
                <c:pt idx="1500">
                  <c:v>25.521558761596602</c:v>
                </c:pt>
                <c:pt idx="1501">
                  <c:v>25.5380554199218</c:v>
                </c:pt>
                <c:pt idx="1502">
                  <c:v>25.5415439605712</c:v>
                </c:pt>
                <c:pt idx="1503">
                  <c:v>25.550428390502901</c:v>
                </c:pt>
                <c:pt idx="1504">
                  <c:v>25.5603847503662</c:v>
                </c:pt>
                <c:pt idx="1505">
                  <c:v>25.563491821288999</c:v>
                </c:pt>
                <c:pt idx="1506">
                  <c:v>25.573745727538999</c:v>
                </c:pt>
                <c:pt idx="1507">
                  <c:v>25.573745727538999</c:v>
                </c:pt>
                <c:pt idx="1508">
                  <c:v>25.584068298339801</c:v>
                </c:pt>
                <c:pt idx="1509">
                  <c:v>25.594621658325099</c:v>
                </c:pt>
                <c:pt idx="1510">
                  <c:v>25.5989055633544</c:v>
                </c:pt>
                <c:pt idx="1511">
                  <c:v>25.7939338684082</c:v>
                </c:pt>
                <c:pt idx="1512">
                  <c:v>25.908607482910099</c:v>
                </c:pt>
                <c:pt idx="1513">
                  <c:v>25.960105895996001</c:v>
                </c:pt>
                <c:pt idx="1514">
                  <c:v>25.966911315917901</c:v>
                </c:pt>
                <c:pt idx="1515">
                  <c:v>26.0189609527587</c:v>
                </c:pt>
                <c:pt idx="1516">
                  <c:v>26.051708221435501</c:v>
                </c:pt>
                <c:pt idx="1517">
                  <c:v>26.490066528320298</c:v>
                </c:pt>
                <c:pt idx="1518">
                  <c:v>26.490066528320298</c:v>
                </c:pt>
                <c:pt idx="1519">
                  <c:v>26.528779983520501</c:v>
                </c:pt>
                <c:pt idx="1520">
                  <c:v>26.696884155273398</c:v>
                </c:pt>
                <c:pt idx="1521">
                  <c:v>26.759040832519499</c:v>
                </c:pt>
                <c:pt idx="1522">
                  <c:v>26.862730026245099</c:v>
                </c:pt>
                <c:pt idx="1523">
                  <c:v>26.8915710449218</c:v>
                </c:pt>
                <c:pt idx="1524">
                  <c:v>26.936204910278299</c:v>
                </c:pt>
                <c:pt idx="1525">
                  <c:v>26.936204910278299</c:v>
                </c:pt>
                <c:pt idx="1526">
                  <c:v>26.936204910278299</c:v>
                </c:pt>
                <c:pt idx="1527">
                  <c:v>26.936204910278299</c:v>
                </c:pt>
                <c:pt idx="1528">
                  <c:v>26.936204910278299</c:v>
                </c:pt>
                <c:pt idx="1529">
                  <c:v>27.2094631195068</c:v>
                </c:pt>
                <c:pt idx="1530">
                  <c:v>27.2094631195068</c:v>
                </c:pt>
                <c:pt idx="1531">
                  <c:v>27.2094631195068</c:v>
                </c:pt>
                <c:pt idx="1532">
                  <c:v>27.267288208007798</c:v>
                </c:pt>
                <c:pt idx="1533">
                  <c:v>27.305522918701101</c:v>
                </c:pt>
                <c:pt idx="1534">
                  <c:v>27.305522918701101</c:v>
                </c:pt>
                <c:pt idx="1535">
                  <c:v>27.305522918701101</c:v>
                </c:pt>
                <c:pt idx="1536">
                  <c:v>27.305522918701101</c:v>
                </c:pt>
                <c:pt idx="1537">
                  <c:v>27.305522918701101</c:v>
                </c:pt>
                <c:pt idx="1538">
                  <c:v>27.312238693237301</c:v>
                </c:pt>
                <c:pt idx="1539">
                  <c:v>27.369899749755799</c:v>
                </c:pt>
                <c:pt idx="1540">
                  <c:v>27.3763408660888</c:v>
                </c:pt>
                <c:pt idx="1541">
                  <c:v>27.380182266235298</c:v>
                </c:pt>
                <c:pt idx="1542">
                  <c:v>27.395391464233398</c:v>
                </c:pt>
                <c:pt idx="1543">
                  <c:v>27.412675857543899</c:v>
                </c:pt>
                <c:pt idx="1544">
                  <c:v>27.6382961273193</c:v>
                </c:pt>
                <c:pt idx="1545">
                  <c:v>27.878715515136701</c:v>
                </c:pt>
                <c:pt idx="1546">
                  <c:v>28.688917160034102</c:v>
                </c:pt>
                <c:pt idx="1547">
                  <c:v>28.688917160034102</c:v>
                </c:pt>
                <c:pt idx="1548">
                  <c:v>28.688917160034102</c:v>
                </c:pt>
                <c:pt idx="1549">
                  <c:v>28.688917160034102</c:v>
                </c:pt>
                <c:pt idx="1550">
                  <c:v>28.688917160034102</c:v>
                </c:pt>
                <c:pt idx="1551">
                  <c:v>28.749929428100501</c:v>
                </c:pt>
                <c:pt idx="1552">
                  <c:v>28.749929428100501</c:v>
                </c:pt>
                <c:pt idx="1553">
                  <c:v>28.749929428100501</c:v>
                </c:pt>
                <c:pt idx="1554">
                  <c:v>28.749929428100501</c:v>
                </c:pt>
                <c:pt idx="1555">
                  <c:v>28.749929428100501</c:v>
                </c:pt>
                <c:pt idx="1556">
                  <c:v>28.804252624511701</c:v>
                </c:pt>
                <c:pt idx="1557">
                  <c:v>28.804252624511701</c:v>
                </c:pt>
                <c:pt idx="1558">
                  <c:v>28.804252624511701</c:v>
                </c:pt>
                <c:pt idx="1559">
                  <c:v>28.804252624511701</c:v>
                </c:pt>
                <c:pt idx="1560">
                  <c:v>28.804252624511701</c:v>
                </c:pt>
                <c:pt idx="1561">
                  <c:v>28.805009841918899</c:v>
                </c:pt>
                <c:pt idx="1562">
                  <c:v>28.805009841918899</c:v>
                </c:pt>
                <c:pt idx="1563">
                  <c:v>28.805009841918899</c:v>
                </c:pt>
                <c:pt idx="1564">
                  <c:v>28.805009841918899</c:v>
                </c:pt>
                <c:pt idx="1565">
                  <c:v>28.805009841918899</c:v>
                </c:pt>
                <c:pt idx="1566">
                  <c:v>28.814020156860298</c:v>
                </c:pt>
                <c:pt idx="1567">
                  <c:v>28.814020156860298</c:v>
                </c:pt>
                <c:pt idx="1568">
                  <c:v>28.814020156860298</c:v>
                </c:pt>
                <c:pt idx="1569">
                  <c:v>28.814020156860298</c:v>
                </c:pt>
                <c:pt idx="1570">
                  <c:v>28.814020156860298</c:v>
                </c:pt>
                <c:pt idx="1571">
                  <c:v>28.825017929077099</c:v>
                </c:pt>
                <c:pt idx="1572">
                  <c:v>28.825017929077099</c:v>
                </c:pt>
                <c:pt idx="1573">
                  <c:v>28.825017929077099</c:v>
                </c:pt>
                <c:pt idx="1574">
                  <c:v>28.825017929077099</c:v>
                </c:pt>
                <c:pt idx="1575">
                  <c:v>28.825017929077099</c:v>
                </c:pt>
                <c:pt idx="1576">
                  <c:v>28.827247619628899</c:v>
                </c:pt>
                <c:pt idx="1577">
                  <c:v>28.827247619628899</c:v>
                </c:pt>
                <c:pt idx="1578">
                  <c:v>28.827247619628899</c:v>
                </c:pt>
                <c:pt idx="1579">
                  <c:v>28.827247619628899</c:v>
                </c:pt>
                <c:pt idx="1580">
                  <c:v>28.827247619628899</c:v>
                </c:pt>
                <c:pt idx="1581">
                  <c:v>28.859754562377901</c:v>
                </c:pt>
                <c:pt idx="1582">
                  <c:v>28.859754562377901</c:v>
                </c:pt>
                <c:pt idx="1583">
                  <c:v>28.859754562377901</c:v>
                </c:pt>
                <c:pt idx="1584">
                  <c:v>28.859754562377901</c:v>
                </c:pt>
                <c:pt idx="1585">
                  <c:v>28.859754562377901</c:v>
                </c:pt>
                <c:pt idx="1586">
                  <c:v>28.899913787841701</c:v>
                </c:pt>
                <c:pt idx="1587">
                  <c:v>28.9062175750732</c:v>
                </c:pt>
                <c:pt idx="1588">
                  <c:v>29.004287719726499</c:v>
                </c:pt>
                <c:pt idx="1589">
                  <c:v>29.004287719726499</c:v>
                </c:pt>
                <c:pt idx="1590">
                  <c:v>29.004287719726499</c:v>
                </c:pt>
                <c:pt idx="1591">
                  <c:v>29.004287719726499</c:v>
                </c:pt>
                <c:pt idx="1592">
                  <c:v>29.026790618896399</c:v>
                </c:pt>
                <c:pt idx="1593">
                  <c:v>29.026790618896399</c:v>
                </c:pt>
                <c:pt idx="1594">
                  <c:v>29.0500984191894</c:v>
                </c:pt>
                <c:pt idx="1595">
                  <c:v>29.072725296020501</c:v>
                </c:pt>
                <c:pt idx="1596">
                  <c:v>29.093255996704102</c:v>
                </c:pt>
                <c:pt idx="1597">
                  <c:v>29.093255996704102</c:v>
                </c:pt>
                <c:pt idx="1598">
                  <c:v>29.093255996704102</c:v>
                </c:pt>
                <c:pt idx="1599">
                  <c:v>29.093255996704102</c:v>
                </c:pt>
                <c:pt idx="1600">
                  <c:v>29.1621074676513</c:v>
                </c:pt>
                <c:pt idx="1601">
                  <c:v>29.199274063110298</c:v>
                </c:pt>
                <c:pt idx="1602">
                  <c:v>29.2118415832519</c:v>
                </c:pt>
                <c:pt idx="1603">
                  <c:v>29.388454437255799</c:v>
                </c:pt>
                <c:pt idx="1604">
                  <c:v>29.490371704101499</c:v>
                </c:pt>
                <c:pt idx="1605">
                  <c:v>30.261171340942301</c:v>
                </c:pt>
                <c:pt idx="1606">
                  <c:v>30.261171340942301</c:v>
                </c:pt>
                <c:pt idx="1607">
                  <c:v>30.261171340942301</c:v>
                </c:pt>
                <c:pt idx="1608">
                  <c:v>30.281213760375898</c:v>
                </c:pt>
                <c:pt idx="1609">
                  <c:v>30.412864685058501</c:v>
                </c:pt>
                <c:pt idx="1610">
                  <c:v>30.496644973754801</c:v>
                </c:pt>
                <c:pt idx="1611">
                  <c:v>30.625482559204102</c:v>
                </c:pt>
                <c:pt idx="1612">
                  <c:v>30.704654693603501</c:v>
                </c:pt>
                <c:pt idx="1613">
                  <c:v>30.704654693603501</c:v>
                </c:pt>
                <c:pt idx="1614">
                  <c:v>31.033460617065401</c:v>
                </c:pt>
                <c:pt idx="1615">
                  <c:v>31.045993804931602</c:v>
                </c:pt>
                <c:pt idx="1616">
                  <c:v>31.1018371582031</c:v>
                </c:pt>
                <c:pt idx="1617">
                  <c:v>31.4264221191406</c:v>
                </c:pt>
                <c:pt idx="1618">
                  <c:v>31.454805374145501</c:v>
                </c:pt>
                <c:pt idx="1619">
                  <c:v>31.5150642395019</c:v>
                </c:pt>
                <c:pt idx="1620">
                  <c:v>31.7569866180419</c:v>
                </c:pt>
                <c:pt idx="1621">
                  <c:v>32.024482727050703</c:v>
                </c:pt>
                <c:pt idx="1622">
                  <c:v>32.196689605712798</c:v>
                </c:pt>
                <c:pt idx="1623">
                  <c:v>32.196689605712798</c:v>
                </c:pt>
                <c:pt idx="1624">
                  <c:v>32.2004585266113</c:v>
                </c:pt>
                <c:pt idx="1625">
                  <c:v>32.333110809326101</c:v>
                </c:pt>
                <c:pt idx="1626">
                  <c:v>32.333984375</c:v>
                </c:pt>
                <c:pt idx="1627">
                  <c:v>32.404716491699197</c:v>
                </c:pt>
                <c:pt idx="1628">
                  <c:v>32.407291412353501</c:v>
                </c:pt>
                <c:pt idx="1629">
                  <c:v>32.5423164367675</c:v>
                </c:pt>
                <c:pt idx="1630">
                  <c:v>33.0125923156738</c:v>
                </c:pt>
                <c:pt idx="1631">
                  <c:v>33.033542633056598</c:v>
                </c:pt>
                <c:pt idx="1632">
                  <c:v>33.074974060058501</c:v>
                </c:pt>
                <c:pt idx="1633">
                  <c:v>33.198890686035099</c:v>
                </c:pt>
                <c:pt idx="1634">
                  <c:v>33.198890686035099</c:v>
                </c:pt>
                <c:pt idx="1635">
                  <c:v>33.266120910644503</c:v>
                </c:pt>
                <c:pt idx="1636">
                  <c:v>33.420051574707003</c:v>
                </c:pt>
                <c:pt idx="1637">
                  <c:v>33.665714263916001</c:v>
                </c:pt>
                <c:pt idx="1638">
                  <c:v>33.7848091125488</c:v>
                </c:pt>
                <c:pt idx="1639">
                  <c:v>33.815048217773402</c:v>
                </c:pt>
                <c:pt idx="1640">
                  <c:v>33.831188201904297</c:v>
                </c:pt>
                <c:pt idx="1641">
                  <c:v>33.9120063781738</c:v>
                </c:pt>
                <c:pt idx="1642">
                  <c:v>34.238681793212798</c:v>
                </c:pt>
                <c:pt idx="1643">
                  <c:v>34.396419525146399</c:v>
                </c:pt>
                <c:pt idx="1644">
                  <c:v>34.749523162841797</c:v>
                </c:pt>
                <c:pt idx="1645">
                  <c:v>35.3443183898925</c:v>
                </c:pt>
                <c:pt idx="1646">
                  <c:v>35.796802520751903</c:v>
                </c:pt>
                <c:pt idx="1647">
                  <c:v>35.854366302490199</c:v>
                </c:pt>
                <c:pt idx="1648">
                  <c:v>35.985183715820298</c:v>
                </c:pt>
                <c:pt idx="1649">
                  <c:v>36.113857269287102</c:v>
                </c:pt>
                <c:pt idx="1650">
                  <c:v>36.113857269287102</c:v>
                </c:pt>
                <c:pt idx="1651">
                  <c:v>36.113857269287102</c:v>
                </c:pt>
                <c:pt idx="1652">
                  <c:v>36.1503295898437</c:v>
                </c:pt>
                <c:pt idx="1653">
                  <c:v>36.1695556640625</c:v>
                </c:pt>
                <c:pt idx="1654">
                  <c:v>36.21773147583</c:v>
                </c:pt>
                <c:pt idx="1655">
                  <c:v>36.231822967529297</c:v>
                </c:pt>
                <c:pt idx="1656">
                  <c:v>36.812679290771399</c:v>
                </c:pt>
                <c:pt idx="1657">
                  <c:v>37.450206756591797</c:v>
                </c:pt>
                <c:pt idx="1658">
                  <c:v>37.450206756591797</c:v>
                </c:pt>
                <c:pt idx="1659">
                  <c:v>38.028457641601499</c:v>
                </c:pt>
                <c:pt idx="1660">
                  <c:v>38.2439575195312</c:v>
                </c:pt>
                <c:pt idx="1661">
                  <c:v>38.2485961914062</c:v>
                </c:pt>
                <c:pt idx="1662">
                  <c:v>38.378608703613203</c:v>
                </c:pt>
                <c:pt idx="1663">
                  <c:v>38.464179992675703</c:v>
                </c:pt>
                <c:pt idx="1664">
                  <c:v>38.677490234375</c:v>
                </c:pt>
                <c:pt idx="1665">
                  <c:v>39.664035797119098</c:v>
                </c:pt>
                <c:pt idx="1666">
                  <c:v>40.374664306640597</c:v>
                </c:pt>
                <c:pt idx="1667">
                  <c:v>40.883216857910099</c:v>
                </c:pt>
                <c:pt idx="1668">
                  <c:v>41.7074584960937</c:v>
                </c:pt>
                <c:pt idx="1669">
                  <c:v>41.736785888671797</c:v>
                </c:pt>
                <c:pt idx="1670">
                  <c:v>41.755062103271399</c:v>
                </c:pt>
                <c:pt idx="1671">
                  <c:v>41.755062103271399</c:v>
                </c:pt>
                <c:pt idx="1672">
                  <c:v>41.760868072509702</c:v>
                </c:pt>
                <c:pt idx="1673">
                  <c:v>41.845901489257798</c:v>
                </c:pt>
                <c:pt idx="1674">
                  <c:v>42.962471008300703</c:v>
                </c:pt>
                <c:pt idx="1675">
                  <c:v>43.849941253662102</c:v>
                </c:pt>
                <c:pt idx="1676">
                  <c:v>45.721946716308501</c:v>
                </c:pt>
                <c:pt idx="1677">
                  <c:v>47.368320465087798</c:v>
                </c:pt>
                <c:pt idx="1678">
                  <c:v>49.703773498535099</c:v>
                </c:pt>
                <c:pt idx="1679">
                  <c:v>49.732749938964801</c:v>
                </c:pt>
                <c:pt idx="1680">
                  <c:v>51.441493988037102</c:v>
                </c:pt>
                <c:pt idx="1681">
                  <c:v>51.644851684570298</c:v>
                </c:pt>
                <c:pt idx="1682">
                  <c:v>51.651924133300703</c:v>
                </c:pt>
                <c:pt idx="1683">
                  <c:v>52.067897796630803</c:v>
                </c:pt>
                <c:pt idx="1684">
                  <c:v>54.613979339599602</c:v>
                </c:pt>
                <c:pt idx="1685">
                  <c:v>54.784187316894503</c:v>
                </c:pt>
                <c:pt idx="1686">
                  <c:v>55.055797576904297</c:v>
                </c:pt>
                <c:pt idx="1687">
                  <c:v>55.071632385253899</c:v>
                </c:pt>
                <c:pt idx="1688">
                  <c:v>55.918571472167898</c:v>
                </c:pt>
                <c:pt idx="1689">
                  <c:v>56.051517486572202</c:v>
                </c:pt>
                <c:pt idx="1690">
                  <c:v>56.987422943115199</c:v>
                </c:pt>
                <c:pt idx="1691">
                  <c:v>59.203929901122997</c:v>
                </c:pt>
                <c:pt idx="1692">
                  <c:v>60.652408599853501</c:v>
                </c:pt>
              </c:numCache>
            </c:numRef>
          </c:yVal>
          <c:smooth val="0"/>
          <c:extLst>
            <c:ext xmlns:c16="http://schemas.microsoft.com/office/drawing/2014/chart" uri="{C3380CC4-5D6E-409C-BE32-E72D297353CC}">
              <c16:uniqueId val="{00000000-13EC-4188-846A-37D89103EC9F}"/>
            </c:ext>
          </c:extLst>
        </c:ser>
        <c:dLbls>
          <c:showLegendKey val="0"/>
          <c:showVal val="0"/>
          <c:showCatName val="0"/>
          <c:showSerName val="0"/>
          <c:showPercent val="0"/>
          <c:showBubbleSize val="0"/>
        </c:dLbls>
        <c:axId val="878336480"/>
        <c:axId val="878344640"/>
      </c:scatterChart>
      <c:valAx>
        <c:axId val="8783364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solidFill>
                      <a:sysClr val="windowText" lastClr="000000"/>
                    </a:solidFill>
                  </a:rPr>
                  <a:t>lDDT_PLI</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crossAx val="878344640"/>
        <c:crosses val="autoZero"/>
        <c:crossBetween val="midCat"/>
      </c:valAx>
      <c:valAx>
        <c:axId val="87834464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solidFill>
                      <a:sysClr val="windowText" lastClr="000000"/>
                    </a:solidFill>
                  </a:rPr>
                  <a:t>RMSD (A)</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crossAx val="8783364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r>
              <a:rPr lang="en-US"/>
              <a:t>Incidental ligands of pharma targets</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endParaRPr lang="en-US"/>
        </a:p>
      </c:txPr>
    </c:title>
    <c:autoTitleDeleted val="0"/>
    <c:plotArea>
      <c:layout/>
      <c:scatterChart>
        <c:scatterStyle val="lineMarker"/>
        <c:varyColors val="0"/>
        <c:ser>
          <c:idx val="0"/>
          <c:order val="0"/>
          <c:tx>
            <c:strRef>
              <c:f>NoBlanks!$G$1</c:f>
              <c:strCache>
                <c:ptCount val="1"/>
                <c:pt idx="0">
                  <c:v>bb_rmsd</c:v>
                </c:pt>
              </c:strCache>
            </c:strRef>
          </c:tx>
          <c:spPr>
            <a:ln w="38100" cap="rnd">
              <a:noFill/>
              <a:round/>
            </a:ln>
            <a:effectLst/>
          </c:spPr>
          <c:marker>
            <c:symbol val="circle"/>
            <c:size val="5"/>
            <c:spPr>
              <a:solidFill>
                <a:schemeClr val="accent1"/>
              </a:solidFill>
              <a:ln w="9525">
                <a:solidFill>
                  <a:schemeClr val="accent1"/>
                </a:solidFill>
              </a:ln>
              <a:effectLst/>
            </c:spPr>
          </c:marker>
          <c:xVal>
            <c:numRef>
              <c:f>NoBlanks!$F$2:$F$1829</c:f>
              <c:numCache>
                <c:formatCode>General</c:formatCode>
                <c:ptCount val="1828"/>
                <c:pt idx="0">
                  <c:v>0.95273729814887698</c:v>
                </c:pt>
                <c:pt idx="1">
                  <c:v>0.90764080346593101</c:v>
                </c:pt>
                <c:pt idx="2">
                  <c:v>0.93200630666141104</c:v>
                </c:pt>
                <c:pt idx="3">
                  <c:v>0.972054380664652</c:v>
                </c:pt>
                <c:pt idx="4">
                  <c:v>0.93200630666141104</c:v>
                </c:pt>
                <c:pt idx="5">
                  <c:v>0.92172115005907795</c:v>
                </c:pt>
                <c:pt idx="6">
                  <c:v>0.93200630666141104</c:v>
                </c:pt>
                <c:pt idx="7">
                  <c:v>0.70063025210083996</c:v>
                </c:pt>
                <c:pt idx="8">
                  <c:v>0.94360547428032004</c:v>
                </c:pt>
                <c:pt idx="9">
                  <c:v>0.94360547428032004</c:v>
                </c:pt>
                <c:pt idx="10">
                  <c:v>0.686449579831932</c:v>
                </c:pt>
                <c:pt idx="11">
                  <c:v>0.95224497833792798</c:v>
                </c:pt>
                <c:pt idx="12">
                  <c:v>0.94399606299212602</c:v>
                </c:pt>
                <c:pt idx="13">
                  <c:v>0.94399606299212602</c:v>
                </c:pt>
                <c:pt idx="14">
                  <c:v>0.82860644257702998</c:v>
                </c:pt>
                <c:pt idx="15">
                  <c:v>0.96802618328297996</c:v>
                </c:pt>
                <c:pt idx="16">
                  <c:v>0.97734138972809603</c:v>
                </c:pt>
                <c:pt idx="17">
                  <c:v>0.97734138972809603</c:v>
                </c:pt>
                <c:pt idx="18">
                  <c:v>0.97734138972809603</c:v>
                </c:pt>
                <c:pt idx="19">
                  <c:v>0.97734138972809603</c:v>
                </c:pt>
                <c:pt idx="20">
                  <c:v>0.97734138972809603</c:v>
                </c:pt>
                <c:pt idx="21">
                  <c:v>0.90158045977011403</c:v>
                </c:pt>
                <c:pt idx="22">
                  <c:v>0.96752265861027098</c:v>
                </c:pt>
                <c:pt idx="23">
                  <c:v>0.96878147029204398</c:v>
                </c:pt>
                <c:pt idx="24">
                  <c:v>0.96727089627391705</c:v>
                </c:pt>
                <c:pt idx="25">
                  <c:v>0.96752265861027098</c:v>
                </c:pt>
                <c:pt idx="26">
                  <c:v>0.96878147029204398</c:v>
                </c:pt>
                <c:pt idx="27">
                  <c:v>0.96727089627391705</c:v>
                </c:pt>
                <c:pt idx="28">
                  <c:v>0.98666194523134998</c:v>
                </c:pt>
                <c:pt idx="29">
                  <c:v>0.96752265861027098</c:v>
                </c:pt>
                <c:pt idx="30">
                  <c:v>0.97129909365558897</c:v>
                </c:pt>
                <c:pt idx="31">
                  <c:v>0.96752265861027098</c:v>
                </c:pt>
                <c:pt idx="32">
                  <c:v>0.97129909365558897</c:v>
                </c:pt>
                <c:pt idx="33">
                  <c:v>0.97626083530338803</c:v>
                </c:pt>
                <c:pt idx="34">
                  <c:v>0.91487068965517204</c:v>
                </c:pt>
                <c:pt idx="35">
                  <c:v>0.978509463722397</c:v>
                </c:pt>
                <c:pt idx="36">
                  <c:v>0.97772988505747105</c:v>
                </c:pt>
                <c:pt idx="37">
                  <c:v>0.97287968441814598</c:v>
                </c:pt>
                <c:pt idx="38">
                  <c:v>0</c:v>
                </c:pt>
                <c:pt idx="39">
                  <c:v>0</c:v>
                </c:pt>
                <c:pt idx="40">
                  <c:v>0</c:v>
                </c:pt>
                <c:pt idx="41">
                  <c:v>0</c:v>
                </c:pt>
                <c:pt idx="42">
                  <c:v>0</c:v>
                </c:pt>
                <c:pt idx="43">
                  <c:v>0</c:v>
                </c:pt>
                <c:pt idx="44">
                  <c:v>0</c:v>
                </c:pt>
                <c:pt idx="45">
                  <c:v>0</c:v>
                </c:pt>
                <c:pt idx="46">
                  <c:v>0</c:v>
                </c:pt>
                <c:pt idx="47">
                  <c:v>0</c:v>
                </c:pt>
                <c:pt idx="48">
                  <c:v>0.92852011494252795</c:v>
                </c:pt>
                <c:pt idx="49">
                  <c:v>0.94436052366565904</c:v>
                </c:pt>
                <c:pt idx="50">
                  <c:v>0.87713997985901304</c:v>
                </c:pt>
                <c:pt idx="51">
                  <c:v>0.87713997985901304</c:v>
                </c:pt>
                <c:pt idx="52">
                  <c:v>0.99194360523665603</c:v>
                </c:pt>
                <c:pt idx="53">
                  <c:v>0.93031609195402298</c:v>
                </c:pt>
                <c:pt idx="54">
                  <c:v>0.93031609195402298</c:v>
                </c:pt>
                <c:pt idx="55">
                  <c:v>0.93031609195402298</c:v>
                </c:pt>
                <c:pt idx="56">
                  <c:v>0.93031609195402298</c:v>
                </c:pt>
                <c:pt idx="57">
                  <c:v>0.93031609195402298</c:v>
                </c:pt>
                <c:pt idx="58">
                  <c:v>0.98615307150050302</c:v>
                </c:pt>
                <c:pt idx="59">
                  <c:v>0.99897540983606503</c:v>
                </c:pt>
                <c:pt idx="60">
                  <c:v>0.97772988505747105</c:v>
                </c:pt>
                <c:pt idx="61">
                  <c:v>0.75665266106442497</c:v>
                </c:pt>
                <c:pt idx="62">
                  <c:v>0.75665266106442497</c:v>
                </c:pt>
                <c:pt idx="63">
                  <c:v>0.75665266106442497</c:v>
                </c:pt>
                <c:pt idx="64">
                  <c:v>0.75665266106442497</c:v>
                </c:pt>
                <c:pt idx="65">
                  <c:v>0.75665266106442497</c:v>
                </c:pt>
                <c:pt idx="66">
                  <c:v>0.97499999999999998</c:v>
                </c:pt>
                <c:pt idx="67">
                  <c:v>1</c:v>
                </c:pt>
                <c:pt idx="68">
                  <c:v>0.961970613656006</c:v>
                </c:pt>
                <c:pt idx="69">
                  <c:v>0.97449712643678099</c:v>
                </c:pt>
                <c:pt idx="70">
                  <c:v>0.96424974823766296</c:v>
                </c:pt>
                <c:pt idx="71">
                  <c:v>0.99481417458945498</c:v>
                </c:pt>
                <c:pt idx="72">
                  <c:v>0.98814655172413701</c:v>
                </c:pt>
                <c:pt idx="73">
                  <c:v>0.94938952343442296</c:v>
                </c:pt>
                <c:pt idx="74">
                  <c:v>0.78361344537815103</c:v>
                </c:pt>
                <c:pt idx="75">
                  <c:v>0.99438202247190999</c:v>
                </c:pt>
                <c:pt idx="76">
                  <c:v>0.97413793103448199</c:v>
                </c:pt>
                <c:pt idx="77">
                  <c:v>0.97413793103448199</c:v>
                </c:pt>
                <c:pt idx="78">
                  <c:v>0.97413793103448199</c:v>
                </c:pt>
                <c:pt idx="79">
                  <c:v>0.95398773006134896</c:v>
                </c:pt>
                <c:pt idx="80">
                  <c:v>0.95469561113732804</c:v>
                </c:pt>
                <c:pt idx="81">
                  <c:v>0.95339782916469995</c:v>
                </c:pt>
                <c:pt idx="82">
                  <c:v>0.95516753185464798</c:v>
                </c:pt>
                <c:pt idx="83">
                  <c:v>0.95646531382727695</c:v>
                </c:pt>
                <c:pt idx="84">
                  <c:v>0.95398773006134896</c:v>
                </c:pt>
                <c:pt idx="85">
                  <c:v>0.95469561113732804</c:v>
                </c:pt>
                <c:pt idx="86">
                  <c:v>0.95339782916469995</c:v>
                </c:pt>
                <c:pt idx="87">
                  <c:v>0.95516753185464798</c:v>
                </c:pt>
                <c:pt idx="88">
                  <c:v>0.95646531382727695</c:v>
                </c:pt>
                <c:pt idx="89">
                  <c:v>0.94627365930599305</c:v>
                </c:pt>
                <c:pt idx="90">
                  <c:v>0.94627365930599305</c:v>
                </c:pt>
                <c:pt idx="91">
                  <c:v>0.95100552050473097</c:v>
                </c:pt>
                <c:pt idx="92">
                  <c:v>0.95100552050473097</c:v>
                </c:pt>
                <c:pt idx="93">
                  <c:v>0.95277996845425805</c:v>
                </c:pt>
                <c:pt idx="94">
                  <c:v>0.95277996845425805</c:v>
                </c:pt>
                <c:pt idx="95">
                  <c:v>0.95307570977917899</c:v>
                </c:pt>
                <c:pt idx="96">
                  <c:v>0.95307570977917899</c:v>
                </c:pt>
                <c:pt idx="97">
                  <c:v>0.90207100591715905</c:v>
                </c:pt>
                <c:pt idx="98">
                  <c:v>0.90207100591715905</c:v>
                </c:pt>
                <c:pt idx="99">
                  <c:v>0.90276134122287899</c:v>
                </c:pt>
                <c:pt idx="100">
                  <c:v>0.90276134122287899</c:v>
                </c:pt>
                <c:pt idx="101">
                  <c:v>0.94546351084812597</c:v>
                </c:pt>
                <c:pt idx="102">
                  <c:v>0.94546351084812597</c:v>
                </c:pt>
                <c:pt idx="103">
                  <c:v>0.95936883629191305</c:v>
                </c:pt>
                <c:pt idx="104">
                  <c:v>0.95936883629191305</c:v>
                </c:pt>
                <c:pt idx="105">
                  <c:v>0.95476941269215598</c:v>
                </c:pt>
                <c:pt idx="106">
                  <c:v>0.92761341222879601</c:v>
                </c:pt>
                <c:pt idx="107">
                  <c:v>0.92761341222879601</c:v>
                </c:pt>
                <c:pt idx="108">
                  <c:v>0.82732466509062197</c:v>
                </c:pt>
                <c:pt idx="109">
                  <c:v>0.95927762039660003</c:v>
                </c:pt>
                <c:pt idx="110">
                  <c:v>0.93260151085930099</c:v>
                </c:pt>
                <c:pt idx="111">
                  <c:v>0.960812086874409</c:v>
                </c:pt>
                <c:pt idx="112">
                  <c:v>0.95927762039660003</c:v>
                </c:pt>
                <c:pt idx="113">
                  <c:v>0.93260151085930099</c:v>
                </c:pt>
                <c:pt idx="114">
                  <c:v>0.960812086874409</c:v>
                </c:pt>
                <c:pt idx="115">
                  <c:v>0.91135505193578803</c:v>
                </c:pt>
                <c:pt idx="116">
                  <c:v>0.91347969782813898</c:v>
                </c:pt>
                <c:pt idx="117">
                  <c:v>0.91135505193578803</c:v>
                </c:pt>
                <c:pt idx="118">
                  <c:v>0.91347969782813898</c:v>
                </c:pt>
                <c:pt idx="119">
                  <c:v>0.95390070921985803</c:v>
                </c:pt>
                <c:pt idx="120">
                  <c:v>0.95390070921985803</c:v>
                </c:pt>
                <c:pt idx="121">
                  <c:v>0.95951536643026003</c:v>
                </c:pt>
                <c:pt idx="122">
                  <c:v>0.95951536643026003</c:v>
                </c:pt>
                <c:pt idx="123">
                  <c:v>0.96030338849487695</c:v>
                </c:pt>
                <c:pt idx="124">
                  <c:v>0.96030338849487695</c:v>
                </c:pt>
                <c:pt idx="125">
                  <c:v>0.934200157604412</c:v>
                </c:pt>
                <c:pt idx="126">
                  <c:v>0.96187943262411302</c:v>
                </c:pt>
                <c:pt idx="127">
                  <c:v>0.96187943262411302</c:v>
                </c:pt>
                <c:pt idx="128">
                  <c:v>0.93579881656804698</c:v>
                </c:pt>
                <c:pt idx="129">
                  <c:v>0.97988505747126398</c:v>
                </c:pt>
                <c:pt idx="130">
                  <c:v>0.94536489151873704</c:v>
                </c:pt>
                <c:pt idx="131">
                  <c:v>0.93730314960629901</c:v>
                </c:pt>
                <c:pt idx="132">
                  <c:v>0.93730314960629901</c:v>
                </c:pt>
                <c:pt idx="133">
                  <c:v>0.94448818897637798</c:v>
                </c:pt>
                <c:pt idx="134">
                  <c:v>0.94448818897637798</c:v>
                </c:pt>
                <c:pt idx="135">
                  <c:v>0.94015748031496005</c:v>
                </c:pt>
                <c:pt idx="136">
                  <c:v>0.94015748031496005</c:v>
                </c:pt>
                <c:pt idx="137">
                  <c:v>0.93789370078740097</c:v>
                </c:pt>
                <c:pt idx="138">
                  <c:v>0.93789370078740097</c:v>
                </c:pt>
                <c:pt idx="139">
                  <c:v>0.94153543307086596</c:v>
                </c:pt>
                <c:pt idx="140">
                  <c:v>0.94153543307086596</c:v>
                </c:pt>
                <c:pt idx="141">
                  <c:v>0.93611987381703399</c:v>
                </c:pt>
                <c:pt idx="142">
                  <c:v>0.93611987381703399</c:v>
                </c:pt>
                <c:pt idx="143">
                  <c:v>0.93543307086614103</c:v>
                </c:pt>
                <c:pt idx="144">
                  <c:v>0.93089511041009398</c:v>
                </c:pt>
                <c:pt idx="145">
                  <c:v>0.92602642756016895</c:v>
                </c:pt>
                <c:pt idx="146">
                  <c:v>0.91190382341347997</c:v>
                </c:pt>
                <c:pt idx="147">
                  <c:v>0.94015748031496005</c:v>
                </c:pt>
                <c:pt idx="148">
                  <c:v>0.94110009442870601</c:v>
                </c:pt>
                <c:pt idx="149">
                  <c:v>0.930807086614173</c:v>
                </c:pt>
                <c:pt idx="150">
                  <c:v>0.940799842395587</c:v>
                </c:pt>
                <c:pt idx="151">
                  <c:v>0.940799842395587</c:v>
                </c:pt>
                <c:pt idx="152">
                  <c:v>0.93235525797558005</c:v>
                </c:pt>
                <c:pt idx="153">
                  <c:v>0.96496062992125897</c:v>
                </c:pt>
                <c:pt idx="154">
                  <c:v>0.96496062992125897</c:v>
                </c:pt>
                <c:pt idx="155">
                  <c:v>0.97144879660216998</c:v>
                </c:pt>
                <c:pt idx="156">
                  <c:v>0.97144879660216998</c:v>
                </c:pt>
                <c:pt idx="157">
                  <c:v>0.93235525797558005</c:v>
                </c:pt>
                <c:pt idx="158">
                  <c:v>0.97988505747126398</c:v>
                </c:pt>
                <c:pt idx="159">
                  <c:v>0.93235525797558005</c:v>
                </c:pt>
                <c:pt idx="160">
                  <c:v>0.89968487394957897</c:v>
                </c:pt>
                <c:pt idx="161">
                  <c:v>0.89968487394957897</c:v>
                </c:pt>
                <c:pt idx="162">
                  <c:v>0.89845938375350098</c:v>
                </c:pt>
                <c:pt idx="163">
                  <c:v>0.89845938375350098</c:v>
                </c:pt>
                <c:pt idx="164">
                  <c:v>0.90056022408963499</c:v>
                </c:pt>
                <c:pt idx="165">
                  <c:v>0.89968487394957897</c:v>
                </c:pt>
                <c:pt idx="166">
                  <c:v>0.89968487394957897</c:v>
                </c:pt>
                <c:pt idx="167">
                  <c:v>0.89845938375350098</c:v>
                </c:pt>
                <c:pt idx="168">
                  <c:v>0.89845938375350098</c:v>
                </c:pt>
                <c:pt idx="169">
                  <c:v>0.90056022408963499</c:v>
                </c:pt>
                <c:pt idx="170">
                  <c:v>0.920181316515569</c:v>
                </c:pt>
                <c:pt idx="171">
                  <c:v>0.90228526398739095</c:v>
                </c:pt>
                <c:pt idx="172">
                  <c:v>0.94612068965517204</c:v>
                </c:pt>
                <c:pt idx="173">
                  <c:v>0.97928994082840204</c:v>
                </c:pt>
                <c:pt idx="174">
                  <c:v>0.98117113564668701</c:v>
                </c:pt>
                <c:pt idx="175">
                  <c:v>0.970031545741324</c:v>
                </c:pt>
                <c:pt idx="176">
                  <c:v>0.97851746931066996</c:v>
                </c:pt>
                <c:pt idx="177">
                  <c:v>0.98611111111111105</c:v>
                </c:pt>
                <c:pt idx="178">
                  <c:v>0.97369976359337995</c:v>
                </c:pt>
                <c:pt idx="179">
                  <c:v>0.96427165354330702</c:v>
                </c:pt>
                <c:pt idx="180">
                  <c:v>0.97436908517350096</c:v>
                </c:pt>
                <c:pt idx="181">
                  <c:v>0.97746062992125904</c:v>
                </c:pt>
                <c:pt idx="182">
                  <c:v>0.97566981875492498</c:v>
                </c:pt>
                <c:pt idx="183">
                  <c:v>0.96920717319490302</c:v>
                </c:pt>
                <c:pt idx="184">
                  <c:v>0.97499999999999998</c:v>
                </c:pt>
                <c:pt idx="185">
                  <c:v>0.98053327041057103</c:v>
                </c:pt>
                <c:pt idx="186">
                  <c:v>0.97445759368836204</c:v>
                </c:pt>
                <c:pt idx="187">
                  <c:v>0.84526627218934902</c:v>
                </c:pt>
                <c:pt idx="188">
                  <c:v>0.99640804597701105</c:v>
                </c:pt>
                <c:pt idx="189">
                  <c:v>0.99640804597701105</c:v>
                </c:pt>
                <c:pt idx="190">
                  <c:v>0.99640804597701105</c:v>
                </c:pt>
                <c:pt idx="191">
                  <c:v>0.99640804597701105</c:v>
                </c:pt>
                <c:pt idx="192">
                  <c:v>0.99640804597701105</c:v>
                </c:pt>
                <c:pt idx="193">
                  <c:v>0.97988505747126398</c:v>
                </c:pt>
                <c:pt idx="194">
                  <c:v>0.97988505747126398</c:v>
                </c:pt>
                <c:pt idx="195">
                  <c:v>0.96427165354330702</c:v>
                </c:pt>
                <c:pt idx="196">
                  <c:v>0.95997634069400595</c:v>
                </c:pt>
                <c:pt idx="197">
                  <c:v>0.95818540433925004</c:v>
                </c:pt>
                <c:pt idx="198">
                  <c:v>0.94664694280078898</c:v>
                </c:pt>
                <c:pt idx="199">
                  <c:v>0.948428961748633</c:v>
                </c:pt>
                <c:pt idx="200">
                  <c:v>0</c:v>
                </c:pt>
                <c:pt idx="201">
                  <c:v>0.95577226162332496</c:v>
                </c:pt>
                <c:pt idx="202">
                  <c:v>0.841680814940577</c:v>
                </c:pt>
                <c:pt idx="203">
                  <c:v>0.841680814940577</c:v>
                </c:pt>
                <c:pt idx="204">
                  <c:v>0.841680814940577</c:v>
                </c:pt>
                <c:pt idx="205">
                  <c:v>0.97988505747126398</c:v>
                </c:pt>
                <c:pt idx="206">
                  <c:v>0.99568965517241304</c:v>
                </c:pt>
                <c:pt idx="207">
                  <c:v>0.96920717319490302</c:v>
                </c:pt>
                <c:pt idx="208">
                  <c:v>0.952077431539187</c:v>
                </c:pt>
                <c:pt idx="209">
                  <c:v>0.89452461799660399</c:v>
                </c:pt>
                <c:pt idx="210">
                  <c:v>0.89452461799660399</c:v>
                </c:pt>
                <c:pt idx="211">
                  <c:v>0.90297450424929104</c:v>
                </c:pt>
                <c:pt idx="212">
                  <c:v>0.61127895266868004</c:v>
                </c:pt>
                <c:pt idx="213">
                  <c:v>0.996243169398907</c:v>
                </c:pt>
                <c:pt idx="214">
                  <c:v>0.90966469428007801</c:v>
                </c:pt>
                <c:pt idx="215">
                  <c:v>0.90297450424929104</c:v>
                </c:pt>
                <c:pt idx="216">
                  <c:v>0.89285714285714202</c:v>
                </c:pt>
                <c:pt idx="217">
                  <c:v>0.89285714285714202</c:v>
                </c:pt>
                <c:pt idx="218">
                  <c:v>0.89285714285714202</c:v>
                </c:pt>
                <c:pt idx="219">
                  <c:v>0.89285714285714202</c:v>
                </c:pt>
                <c:pt idx="220">
                  <c:v>0.89285714285714202</c:v>
                </c:pt>
                <c:pt idx="221">
                  <c:v>0.90337643678160895</c:v>
                </c:pt>
                <c:pt idx="222">
                  <c:v>0.90966469428007801</c:v>
                </c:pt>
                <c:pt idx="223">
                  <c:v>0</c:v>
                </c:pt>
                <c:pt idx="224">
                  <c:v>0.90297450424929104</c:v>
                </c:pt>
                <c:pt idx="225">
                  <c:v>0.90297450424929104</c:v>
                </c:pt>
                <c:pt idx="226">
                  <c:v>0.90966469428007801</c:v>
                </c:pt>
                <c:pt idx="227">
                  <c:v>0.90297450424929104</c:v>
                </c:pt>
                <c:pt idx="228">
                  <c:v>0.90966469428007801</c:v>
                </c:pt>
                <c:pt idx="229">
                  <c:v>0.97336065573770403</c:v>
                </c:pt>
                <c:pt idx="230">
                  <c:v>0.90966469428007801</c:v>
                </c:pt>
                <c:pt idx="231">
                  <c:v>0.99043715846994496</c:v>
                </c:pt>
                <c:pt idx="232">
                  <c:v>0.99043715846994496</c:v>
                </c:pt>
                <c:pt idx="233">
                  <c:v>0.99043715846994496</c:v>
                </c:pt>
                <c:pt idx="234">
                  <c:v>0.99043715846994496</c:v>
                </c:pt>
                <c:pt idx="235">
                  <c:v>0.99043715846994496</c:v>
                </c:pt>
                <c:pt idx="236">
                  <c:v>0.97792728989612798</c:v>
                </c:pt>
                <c:pt idx="237">
                  <c:v>0.85596264367816</c:v>
                </c:pt>
                <c:pt idx="238">
                  <c:v>0</c:v>
                </c:pt>
                <c:pt idx="239">
                  <c:v>0.99438202247190999</c:v>
                </c:pt>
                <c:pt idx="240">
                  <c:v>0.99438202247190999</c:v>
                </c:pt>
                <c:pt idx="241">
                  <c:v>0.99870689655172395</c:v>
                </c:pt>
                <c:pt idx="242">
                  <c:v>0.86637931034482696</c:v>
                </c:pt>
                <c:pt idx="243">
                  <c:v>0.96702755905511795</c:v>
                </c:pt>
                <c:pt idx="244">
                  <c:v>0.96939655172413797</c:v>
                </c:pt>
                <c:pt idx="245">
                  <c:v>0.62321428571428505</c:v>
                </c:pt>
                <c:pt idx="246">
                  <c:v>0.62321428571428505</c:v>
                </c:pt>
                <c:pt idx="247">
                  <c:v>0.963525236593059</c:v>
                </c:pt>
                <c:pt idx="248">
                  <c:v>0.94864048338368501</c:v>
                </c:pt>
                <c:pt idx="249">
                  <c:v>0.97988505747126398</c:v>
                </c:pt>
                <c:pt idx="250">
                  <c:v>0.90337643678160895</c:v>
                </c:pt>
                <c:pt idx="251">
                  <c:v>0.97270114942528696</c:v>
                </c:pt>
                <c:pt idx="252">
                  <c:v>0.90337643678160895</c:v>
                </c:pt>
                <c:pt idx="253">
                  <c:v>0.97241922773837597</c:v>
                </c:pt>
                <c:pt idx="254">
                  <c:v>0.97363872082973202</c:v>
                </c:pt>
                <c:pt idx="255">
                  <c:v>0.99870689655172395</c:v>
                </c:pt>
                <c:pt idx="256">
                  <c:v>0.92553688141923396</c:v>
                </c:pt>
                <c:pt idx="257">
                  <c:v>0.98029731005191101</c:v>
                </c:pt>
                <c:pt idx="258">
                  <c:v>0.99438202247190999</c:v>
                </c:pt>
                <c:pt idx="259">
                  <c:v>0.95138288677614502</c:v>
                </c:pt>
                <c:pt idx="260">
                  <c:v>0.97629310344827502</c:v>
                </c:pt>
                <c:pt idx="261">
                  <c:v>0.97629310344827502</c:v>
                </c:pt>
                <c:pt idx="262">
                  <c:v>0.97629310344827502</c:v>
                </c:pt>
                <c:pt idx="263">
                  <c:v>0.97629310344827502</c:v>
                </c:pt>
                <c:pt idx="264">
                  <c:v>0.99870689655172395</c:v>
                </c:pt>
                <c:pt idx="265">
                  <c:v>0.996336206896551</c:v>
                </c:pt>
                <c:pt idx="266">
                  <c:v>0.996336206896551</c:v>
                </c:pt>
                <c:pt idx="267">
                  <c:v>0.996336206896551</c:v>
                </c:pt>
                <c:pt idx="268">
                  <c:v>0.996336206896551</c:v>
                </c:pt>
                <c:pt idx="269">
                  <c:v>0.996336206896551</c:v>
                </c:pt>
                <c:pt idx="270">
                  <c:v>0.95203111495246295</c:v>
                </c:pt>
                <c:pt idx="271">
                  <c:v>0.99870689655172395</c:v>
                </c:pt>
                <c:pt idx="272">
                  <c:v>0.984226447709593</c:v>
                </c:pt>
                <c:pt idx="273">
                  <c:v>0.984226447709593</c:v>
                </c:pt>
                <c:pt idx="274">
                  <c:v>0.984226447709593</c:v>
                </c:pt>
                <c:pt idx="275">
                  <c:v>0.984226447709593</c:v>
                </c:pt>
                <c:pt idx="276">
                  <c:v>0.984226447709593</c:v>
                </c:pt>
                <c:pt idx="277">
                  <c:v>0.96607605877268798</c:v>
                </c:pt>
                <c:pt idx="278">
                  <c:v>0.96758859118409601</c:v>
                </c:pt>
                <c:pt idx="279">
                  <c:v>0.96672428694900603</c:v>
                </c:pt>
                <c:pt idx="280">
                  <c:v>0.96607605877268798</c:v>
                </c:pt>
                <c:pt idx="281">
                  <c:v>0.96758859118409601</c:v>
                </c:pt>
                <c:pt idx="282">
                  <c:v>0.96672428694900603</c:v>
                </c:pt>
                <c:pt idx="283">
                  <c:v>0.81162464985994398</c:v>
                </c:pt>
                <c:pt idx="284">
                  <c:v>0.81162464985994398</c:v>
                </c:pt>
                <c:pt idx="285">
                  <c:v>0.97860847018150299</c:v>
                </c:pt>
                <c:pt idx="286">
                  <c:v>0.97104580812445895</c:v>
                </c:pt>
                <c:pt idx="287">
                  <c:v>0.97860847018150299</c:v>
                </c:pt>
                <c:pt idx="288">
                  <c:v>0.97104580812445895</c:v>
                </c:pt>
                <c:pt idx="289">
                  <c:v>0.90517241379310298</c:v>
                </c:pt>
                <c:pt idx="290">
                  <c:v>0.90517241379310298</c:v>
                </c:pt>
                <c:pt idx="291">
                  <c:v>0.90517241379310298</c:v>
                </c:pt>
                <c:pt idx="292">
                  <c:v>0.90517241379310298</c:v>
                </c:pt>
                <c:pt idx="293">
                  <c:v>0.90517241379310298</c:v>
                </c:pt>
                <c:pt idx="294">
                  <c:v>0.99870689655172395</c:v>
                </c:pt>
                <c:pt idx="295">
                  <c:v>0.99870689655172395</c:v>
                </c:pt>
                <c:pt idx="296">
                  <c:v>0.95969827586206902</c:v>
                </c:pt>
                <c:pt idx="297">
                  <c:v>1</c:v>
                </c:pt>
                <c:pt idx="298">
                  <c:v>1</c:v>
                </c:pt>
                <c:pt idx="299">
                  <c:v>1</c:v>
                </c:pt>
                <c:pt idx="300">
                  <c:v>0.97047413793103399</c:v>
                </c:pt>
                <c:pt idx="301">
                  <c:v>0.96443965517241304</c:v>
                </c:pt>
                <c:pt idx="302">
                  <c:v>0.96443965517241304</c:v>
                </c:pt>
                <c:pt idx="303">
                  <c:v>0.96443965517241304</c:v>
                </c:pt>
                <c:pt idx="304">
                  <c:v>0.96443965517241304</c:v>
                </c:pt>
                <c:pt idx="305">
                  <c:v>0.96443965517241304</c:v>
                </c:pt>
                <c:pt idx="306">
                  <c:v>0.96443965517241304</c:v>
                </c:pt>
                <c:pt idx="307">
                  <c:v>0.90337643678160895</c:v>
                </c:pt>
                <c:pt idx="308">
                  <c:v>0.92119838872104698</c:v>
                </c:pt>
                <c:pt idx="309">
                  <c:v>0.92119838872104698</c:v>
                </c:pt>
                <c:pt idx="310">
                  <c:v>0.92119838872104698</c:v>
                </c:pt>
                <c:pt idx="311">
                  <c:v>0.92119838872104698</c:v>
                </c:pt>
                <c:pt idx="312">
                  <c:v>0.98736338797814205</c:v>
                </c:pt>
                <c:pt idx="313">
                  <c:v>0.95613656006914405</c:v>
                </c:pt>
                <c:pt idx="314">
                  <c:v>0.75897988505747105</c:v>
                </c:pt>
                <c:pt idx="315">
                  <c:v>0.75897988505747105</c:v>
                </c:pt>
                <c:pt idx="316">
                  <c:v>0.99897540983606503</c:v>
                </c:pt>
                <c:pt idx="317">
                  <c:v>0.99897540983606503</c:v>
                </c:pt>
                <c:pt idx="318">
                  <c:v>0.99897540983606503</c:v>
                </c:pt>
                <c:pt idx="319">
                  <c:v>0.97988505747126398</c:v>
                </c:pt>
                <c:pt idx="320">
                  <c:v>1</c:v>
                </c:pt>
                <c:pt idx="321">
                  <c:v>1</c:v>
                </c:pt>
                <c:pt idx="322">
                  <c:v>0.94407246947617096</c:v>
                </c:pt>
                <c:pt idx="323">
                  <c:v>0.96525590551181095</c:v>
                </c:pt>
                <c:pt idx="324">
                  <c:v>0.96336206896551702</c:v>
                </c:pt>
                <c:pt idx="325">
                  <c:v>0.96897121283624299</c:v>
                </c:pt>
                <c:pt idx="326">
                  <c:v>0.98036253776435001</c:v>
                </c:pt>
                <c:pt idx="327">
                  <c:v>0.98036253776435001</c:v>
                </c:pt>
                <c:pt idx="328">
                  <c:v>0.97772988505747105</c:v>
                </c:pt>
                <c:pt idx="329">
                  <c:v>0.972054380664652</c:v>
                </c:pt>
                <c:pt idx="330">
                  <c:v>0.97772988505747105</c:v>
                </c:pt>
                <c:pt idx="331">
                  <c:v>0.98736338797814205</c:v>
                </c:pt>
                <c:pt idx="332">
                  <c:v>0.972054380664652</c:v>
                </c:pt>
                <c:pt idx="333">
                  <c:v>0.96218668971477905</c:v>
                </c:pt>
                <c:pt idx="334">
                  <c:v>0.95317220543806602</c:v>
                </c:pt>
                <c:pt idx="335">
                  <c:v>0.972054380664652</c:v>
                </c:pt>
                <c:pt idx="336">
                  <c:v>0.96648264984227095</c:v>
                </c:pt>
                <c:pt idx="337">
                  <c:v>0.96648264984227095</c:v>
                </c:pt>
                <c:pt idx="338">
                  <c:v>0.97478329393222996</c:v>
                </c:pt>
                <c:pt idx="339">
                  <c:v>0.97478329393222996</c:v>
                </c:pt>
                <c:pt idx="340">
                  <c:v>0.97327416173570003</c:v>
                </c:pt>
                <c:pt idx="341">
                  <c:v>0.97285174693106702</c:v>
                </c:pt>
                <c:pt idx="342">
                  <c:v>0.63748832866479899</c:v>
                </c:pt>
                <c:pt idx="343">
                  <c:v>0.63748832866479899</c:v>
                </c:pt>
                <c:pt idx="344">
                  <c:v>0.99748563218390796</c:v>
                </c:pt>
                <c:pt idx="345">
                  <c:v>0.99748563218390796</c:v>
                </c:pt>
                <c:pt idx="346">
                  <c:v>0.63749999999999996</c:v>
                </c:pt>
                <c:pt idx="347">
                  <c:v>0.63749999999999996</c:v>
                </c:pt>
                <c:pt idx="348">
                  <c:v>1</c:v>
                </c:pt>
                <c:pt idx="349">
                  <c:v>1</c:v>
                </c:pt>
                <c:pt idx="350">
                  <c:v>0.95689655172413701</c:v>
                </c:pt>
                <c:pt idx="351">
                  <c:v>0.94964525029562397</c:v>
                </c:pt>
                <c:pt idx="352">
                  <c:v>0.93425196850393699</c:v>
                </c:pt>
                <c:pt idx="353">
                  <c:v>0.95689655172413701</c:v>
                </c:pt>
                <c:pt idx="354">
                  <c:v>0.95581896551724099</c:v>
                </c:pt>
                <c:pt idx="355">
                  <c:v>0.95581896551724099</c:v>
                </c:pt>
                <c:pt idx="356">
                  <c:v>0.95581896551724099</c:v>
                </c:pt>
                <c:pt idx="357">
                  <c:v>0.95581896551724099</c:v>
                </c:pt>
                <c:pt idx="358">
                  <c:v>0.95581896551724099</c:v>
                </c:pt>
                <c:pt idx="359">
                  <c:v>0.95581896551724099</c:v>
                </c:pt>
                <c:pt idx="360">
                  <c:v>0.95581896551724099</c:v>
                </c:pt>
                <c:pt idx="361">
                  <c:v>0.95581896551724099</c:v>
                </c:pt>
                <c:pt idx="362">
                  <c:v>0.95581896551724099</c:v>
                </c:pt>
                <c:pt idx="363">
                  <c:v>0.95581896551724099</c:v>
                </c:pt>
                <c:pt idx="364">
                  <c:v>0.97609289617486295</c:v>
                </c:pt>
                <c:pt idx="365">
                  <c:v>0.97609289617486295</c:v>
                </c:pt>
                <c:pt idx="366">
                  <c:v>0.97916666666666596</c:v>
                </c:pt>
                <c:pt idx="367">
                  <c:v>0.93425196850393699</c:v>
                </c:pt>
                <c:pt idx="368">
                  <c:v>0.81293103448275805</c:v>
                </c:pt>
                <c:pt idx="369">
                  <c:v>0.93885601577909195</c:v>
                </c:pt>
                <c:pt idx="370">
                  <c:v>0.88136672325976195</c:v>
                </c:pt>
                <c:pt idx="371">
                  <c:v>0.95869252873563204</c:v>
                </c:pt>
                <c:pt idx="372">
                  <c:v>0.78361344537815103</c:v>
                </c:pt>
                <c:pt idx="373">
                  <c:v>0.93395669291338501</c:v>
                </c:pt>
                <c:pt idx="374">
                  <c:v>0.89887751083103495</c:v>
                </c:pt>
                <c:pt idx="375">
                  <c:v>0.93259755616870299</c:v>
                </c:pt>
                <c:pt idx="376">
                  <c:v>0.93259755616870299</c:v>
                </c:pt>
                <c:pt idx="377">
                  <c:v>0.88838582677165301</c:v>
                </c:pt>
                <c:pt idx="378">
                  <c:v>0.89899487583760296</c:v>
                </c:pt>
                <c:pt idx="379">
                  <c:v>0.89887751083103495</c:v>
                </c:pt>
                <c:pt idx="380">
                  <c:v>0.88838582677165301</c:v>
                </c:pt>
                <c:pt idx="381">
                  <c:v>0.89899487583760296</c:v>
                </c:pt>
                <c:pt idx="382">
                  <c:v>0.88915187376725802</c:v>
                </c:pt>
                <c:pt idx="383">
                  <c:v>0.88081624605678199</c:v>
                </c:pt>
                <c:pt idx="384">
                  <c:v>0.88829022988505701</c:v>
                </c:pt>
                <c:pt idx="385">
                  <c:v>0.92125382262996902</c:v>
                </c:pt>
                <c:pt idx="386">
                  <c:v>0.91739446870451202</c:v>
                </c:pt>
                <c:pt idx="387">
                  <c:v>1</c:v>
                </c:pt>
                <c:pt idx="388">
                  <c:v>0.98716012084592097</c:v>
                </c:pt>
                <c:pt idx="389">
                  <c:v>0.98716012084592097</c:v>
                </c:pt>
                <c:pt idx="390">
                  <c:v>0.81609195402298795</c:v>
                </c:pt>
                <c:pt idx="391">
                  <c:v>0.88915187376725802</c:v>
                </c:pt>
                <c:pt idx="392">
                  <c:v>0.88081624605678199</c:v>
                </c:pt>
                <c:pt idx="393">
                  <c:v>0.95977011494252795</c:v>
                </c:pt>
                <c:pt idx="394">
                  <c:v>0.90144003777148196</c:v>
                </c:pt>
                <c:pt idx="395">
                  <c:v>0.97431102362204702</c:v>
                </c:pt>
                <c:pt idx="396">
                  <c:v>0.93885601577909195</c:v>
                </c:pt>
                <c:pt idx="397">
                  <c:v>0.84061135371178997</c:v>
                </c:pt>
                <c:pt idx="398">
                  <c:v>0.90144003777148196</c:v>
                </c:pt>
                <c:pt idx="399">
                  <c:v>0.99419398907103795</c:v>
                </c:pt>
                <c:pt idx="400">
                  <c:v>0.86633175728920397</c:v>
                </c:pt>
                <c:pt idx="401">
                  <c:v>0.58571428571428497</c:v>
                </c:pt>
                <c:pt idx="402">
                  <c:v>0.58571428571428497</c:v>
                </c:pt>
                <c:pt idx="403">
                  <c:v>0.96802618328297996</c:v>
                </c:pt>
                <c:pt idx="404">
                  <c:v>0.85913166588013201</c:v>
                </c:pt>
                <c:pt idx="405">
                  <c:v>0</c:v>
                </c:pt>
                <c:pt idx="406">
                  <c:v>0</c:v>
                </c:pt>
                <c:pt idx="407">
                  <c:v>0</c:v>
                </c:pt>
                <c:pt idx="408">
                  <c:v>0</c:v>
                </c:pt>
                <c:pt idx="409">
                  <c:v>0</c:v>
                </c:pt>
                <c:pt idx="410">
                  <c:v>0.96516393442622905</c:v>
                </c:pt>
                <c:pt idx="411">
                  <c:v>0.93474503025064803</c:v>
                </c:pt>
                <c:pt idx="412">
                  <c:v>0.93474503025064803</c:v>
                </c:pt>
                <c:pt idx="413">
                  <c:v>0.85913166588013201</c:v>
                </c:pt>
                <c:pt idx="414">
                  <c:v>0.54107142857142798</c:v>
                </c:pt>
                <c:pt idx="415">
                  <c:v>0.54107142857142798</c:v>
                </c:pt>
                <c:pt idx="416">
                  <c:v>0.96961206896551699</c:v>
                </c:pt>
                <c:pt idx="417">
                  <c:v>0.86633175728920397</c:v>
                </c:pt>
                <c:pt idx="418">
                  <c:v>0.93897544853635495</c:v>
                </c:pt>
                <c:pt idx="419">
                  <c:v>0.5</c:v>
                </c:pt>
                <c:pt idx="420">
                  <c:v>0.5</c:v>
                </c:pt>
                <c:pt idx="421">
                  <c:v>0.5</c:v>
                </c:pt>
                <c:pt idx="422">
                  <c:v>0.79295593061415803</c:v>
                </c:pt>
                <c:pt idx="423">
                  <c:v>0.79295593061415803</c:v>
                </c:pt>
                <c:pt idx="424">
                  <c:v>0.99821428571428505</c:v>
                </c:pt>
                <c:pt idx="425">
                  <c:v>0.99821428571428505</c:v>
                </c:pt>
                <c:pt idx="426">
                  <c:v>0.74285714285714199</c:v>
                </c:pt>
                <c:pt idx="427">
                  <c:v>0.74285714285714199</c:v>
                </c:pt>
                <c:pt idx="428">
                  <c:v>0.74285714285714199</c:v>
                </c:pt>
                <c:pt idx="429">
                  <c:v>0.87068965517241304</c:v>
                </c:pt>
                <c:pt idx="430">
                  <c:v>0.99913793103448201</c:v>
                </c:pt>
                <c:pt idx="431">
                  <c:v>0.98512931034482698</c:v>
                </c:pt>
                <c:pt idx="432">
                  <c:v>0.93979109184075604</c:v>
                </c:pt>
                <c:pt idx="433">
                  <c:v>0.99459809853068204</c:v>
                </c:pt>
                <c:pt idx="434">
                  <c:v>0.60386283011430797</c:v>
                </c:pt>
                <c:pt idx="435">
                  <c:v>0.99459809853068204</c:v>
                </c:pt>
                <c:pt idx="436">
                  <c:v>0.97515772870662398</c:v>
                </c:pt>
                <c:pt idx="437">
                  <c:v>0.99066091954022895</c:v>
                </c:pt>
                <c:pt idx="438">
                  <c:v>0.97988505747126398</c:v>
                </c:pt>
                <c:pt idx="439">
                  <c:v>0.97988505747126398</c:v>
                </c:pt>
                <c:pt idx="440">
                  <c:v>0.99913793103448201</c:v>
                </c:pt>
                <c:pt idx="441">
                  <c:v>0.87386706948640402</c:v>
                </c:pt>
                <c:pt idx="442">
                  <c:v>0.87386706948640402</c:v>
                </c:pt>
                <c:pt idx="443">
                  <c:v>0.91739446870451202</c:v>
                </c:pt>
                <c:pt idx="444">
                  <c:v>0.87775590551181104</c:v>
                </c:pt>
                <c:pt idx="445">
                  <c:v>0.92343318880567604</c:v>
                </c:pt>
                <c:pt idx="446">
                  <c:v>0.92343318880567604</c:v>
                </c:pt>
                <c:pt idx="447">
                  <c:v>0.92343318880567604</c:v>
                </c:pt>
                <c:pt idx="448">
                  <c:v>0.80263157894736803</c:v>
                </c:pt>
                <c:pt idx="449">
                  <c:v>0.89635826771653504</c:v>
                </c:pt>
                <c:pt idx="450">
                  <c:v>0.73897058823529405</c:v>
                </c:pt>
                <c:pt idx="451">
                  <c:v>0.89635826771653504</c:v>
                </c:pt>
                <c:pt idx="452">
                  <c:v>0.88179117147707897</c:v>
                </c:pt>
                <c:pt idx="453">
                  <c:v>0.80963497453310695</c:v>
                </c:pt>
                <c:pt idx="454">
                  <c:v>0.90017737485218696</c:v>
                </c:pt>
                <c:pt idx="455">
                  <c:v>0.73897058823529405</c:v>
                </c:pt>
                <c:pt idx="456">
                  <c:v>0.90017737485218696</c:v>
                </c:pt>
                <c:pt idx="457">
                  <c:v>0.85553278688524503</c:v>
                </c:pt>
                <c:pt idx="458">
                  <c:v>0.604568727845608</c:v>
                </c:pt>
                <c:pt idx="459">
                  <c:v>0.86612776025236504</c:v>
                </c:pt>
                <c:pt idx="460">
                  <c:v>0.69827586206896497</c:v>
                </c:pt>
                <c:pt idx="461">
                  <c:v>0.69827586206896497</c:v>
                </c:pt>
                <c:pt idx="462">
                  <c:v>0.69827586206896497</c:v>
                </c:pt>
                <c:pt idx="463">
                  <c:v>0.69827586206896497</c:v>
                </c:pt>
                <c:pt idx="464">
                  <c:v>0.69827586206896497</c:v>
                </c:pt>
                <c:pt idx="465">
                  <c:v>0.88318217665615095</c:v>
                </c:pt>
                <c:pt idx="466">
                  <c:v>0.88318217665615095</c:v>
                </c:pt>
                <c:pt idx="467">
                  <c:v>0.900709219858156</c:v>
                </c:pt>
                <c:pt idx="468">
                  <c:v>0.99748563218390796</c:v>
                </c:pt>
                <c:pt idx="469">
                  <c:v>0.97566022861647606</c:v>
                </c:pt>
                <c:pt idx="470">
                  <c:v>0.88709296838131102</c:v>
                </c:pt>
                <c:pt idx="471">
                  <c:v>0.889924492685228</c:v>
                </c:pt>
                <c:pt idx="472">
                  <c:v>0.93986593059936896</c:v>
                </c:pt>
                <c:pt idx="473">
                  <c:v>0.92125382262996902</c:v>
                </c:pt>
                <c:pt idx="474">
                  <c:v>0.84118409680207396</c:v>
                </c:pt>
                <c:pt idx="475">
                  <c:v>0.89710515951161796</c:v>
                </c:pt>
                <c:pt idx="476">
                  <c:v>0.900709219858156</c:v>
                </c:pt>
                <c:pt idx="477">
                  <c:v>0.96873525247758296</c:v>
                </c:pt>
                <c:pt idx="478">
                  <c:v>0.916469428007889</c:v>
                </c:pt>
                <c:pt idx="479">
                  <c:v>0.869535250098464</c:v>
                </c:pt>
                <c:pt idx="480">
                  <c:v>0.869535250098464</c:v>
                </c:pt>
                <c:pt idx="481">
                  <c:v>0.968860859282617</c:v>
                </c:pt>
                <c:pt idx="482">
                  <c:v>0.968860859282617</c:v>
                </c:pt>
                <c:pt idx="483">
                  <c:v>0.968860859282617</c:v>
                </c:pt>
                <c:pt idx="484">
                  <c:v>0.968860859282617</c:v>
                </c:pt>
                <c:pt idx="485">
                  <c:v>0.968860859282617</c:v>
                </c:pt>
                <c:pt idx="486">
                  <c:v>0.889924492685228</c:v>
                </c:pt>
                <c:pt idx="487">
                  <c:v>0.89013806706114396</c:v>
                </c:pt>
                <c:pt idx="488">
                  <c:v>0.89710515951161796</c:v>
                </c:pt>
                <c:pt idx="489">
                  <c:v>0</c:v>
                </c:pt>
                <c:pt idx="490">
                  <c:v>0</c:v>
                </c:pt>
                <c:pt idx="491">
                  <c:v>0.916469428007889</c:v>
                </c:pt>
                <c:pt idx="492">
                  <c:v>0.94566074950690304</c:v>
                </c:pt>
                <c:pt idx="493">
                  <c:v>0.94566074950690304</c:v>
                </c:pt>
                <c:pt idx="494">
                  <c:v>0.94566074950690304</c:v>
                </c:pt>
                <c:pt idx="495">
                  <c:v>0.94566074950690304</c:v>
                </c:pt>
                <c:pt idx="496">
                  <c:v>0.84634974533106899</c:v>
                </c:pt>
                <c:pt idx="497">
                  <c:v>0.84634974533106899</c:v>
                </c:pt>
                <c:pt idx="498">
                  <c:v>0.97153270291568095</c:v>
                </c:pt>
                <c:pt idx="499">
                  <c:v>0.896364494806421</c:v>
                </c:pt>
                <c:pt idx="500">
                  <c:v>0.71752971137521204</c:v>
                </c:pt>
                <c:pt idx="501">
                  <c:v>0.818065405831363</c:v>
                </c:pt>
                <c:pt idx="502">
                  <c:v>0.82477730895452395</c:v>
                </c:pt>
                <c:pt idx="503">
                  <c:v>0.82477730895452395</c:v>
                </c:pt>
                <c:pt idx="504">
                  <c:v>0.88538715769593901</c:v>
                </c:pt>
                <c:pt idx="505">
                  <c:v>0.896364494806421</c:v>
                </c:pt>
                <c:pt idx="506">
                  <c:v>0.62248563218390796</c:v>
                </c:pt>
                <c:pt idx="507">
                  <c:v>0.97794407246947601</c:v>
                </c:pt>
                <c:pt idx="508">
                  <c:v>0.97794407246947601</c:v>
                </c:pt>
                <c:pt idx="509">
                  <c:v>0.97794407246947601</c:v>
                </c:pt>
                <c:pt idx="510">
                  <c:v>0.97794407246947601</c:v>
                </c:pt>
                <c:pt idx="511">
                  <c:v>0.97794407246947601</c:v>
                </c:pt>
                <c:pt idx="512">
                  <c:v>0.93979109184075604</c:v>
                </c:pt>
                <c:pt idx="513">
                  <c:v>0.75521609538002898</c:v>
                </c:pt>
                <c:pt idx="514">
                  <c:v>0.78184553660982903</c:v>
                </c:pt>
                <c:pt idx="515">
                  <c:v>0.93652666352052805</c:v>
                </c:pt>
                <c:pt idx="516">
                  <c:v>0.93652666352052805</c:v>
                </c:pt>
                <c:pt idx="517">
                  <c:v>0.93986593059936896</c:v>
                </c:pt>
                <c:pt idx="518">
                  <c:v>0.83534743202416895</c:v>
                </c:pt>
                <c:pt idx="519">
                  <c:v>0.96974773354355503</c:v>
                </c:pt>
                <c:pt idx="520">
                  <c:v>0.75814814814814802</c:v>
                </c:pt>
                <c:pt idx="521">
                  <c:v>0.96974773354355503</c:v>
                </c:pt>
                <c:pt idx="522">
                  <c:v>0.97007874015747997</c:v>
                </c:pt>
                <c:pt idx="523">
                  <c:v>0.968774625689519</c:v>
                </c:pt>
                <c:pt idx="524">
                  <c:v>0.60057471264367801</c:v>
                </c:pt>
                <c:pt idx="525">
                  <c:v>0.75521609538002898</c:v>
                </c:pt>
                <c:pt idx="526">
                  <c:v>0.63883053221288499</c:v>
                </c:pt>
                <c:pt idx="527">
                  <c:v>0.71673669467787104</c:v>
                </c:pt>
                <c:pt idx="528">
                  <c:v>0.79201680672268904</c:v>
                </c:pt>
                <c:pt idx="529">
                  <c:v>0.71673669467787104</c:v>
                </c:pt>
                <c:pt idx="530">
                  <c:v>0.97007874015747997</c:v>
                </c:pt>
                <c:pt idx="531">
                  <c:v>0.76523109243697396</c:v>
                </c:pt>
                <c:pt idx="532">
                  <c:v>0.75259643916913899</c:v>
                </c:pt>
                <c:pt idx="533">
                  <c:v>0.94653406853091704</c:v>
                </c:pt>
                <c:pt idx="534">
                  <c:v>0.96962524654832305</c:v>
                </c:pt>
                <c:pt idx="535">
                  <c:v>0.97042586750788595</c:v>
                </c:pt>
                <c:pt idx="536">
                  <c:v>0.96602170835299594</c:v>
                </c:pt>
                <c:pt idx="537">
                  <c:v>0.75259643916913899</c:v>
                </c:pt>
                <c:pt idx="538">
                  <c:v>0.76523109243697396</c:v>
                </c:pt>
                <c:pt idx="539">
                  <c:v>0.96819614021268197</c:v>
                </c:pt>
                <c:pt idx="540">
                  <c:v>0.84698641765704497</c:v>
                </c:pt>
                <c:pt idx="541">
                  <c:v>0.84698641765704497</c:v>
                </c:pt>
                <c:pt idx="542">
                  <c:v>0.84698641765704497</c:v>
                </c:pt>
                <c:pt idx="543">
                  <c:v>0.84698641765704497</c:v>
                </c:pt>
                <c:pt idx="544">
                  <c:v>0.84698641765704497</c:v>
                </c:pt>
                <c:pt idx="545">
                  <c:v>0.96819614021268197</c:v>
                </c:pt>
                <c:pt idx="546">
                  <c:v>0.76523109243697396</c:v>
                </c:pt>
                <c:pt idx="547">
                  <c:v>0.96819614021268197</c:v>
                </c:pt>
                <c:pt idx="548">
                  <c:v>0.968774625689519</c:v>
                </c:pt>
                <c:pt idx="549">
                  <c:v>0.96789423984891398</c:v>
                </c:pt>
                <c:pt idx="550">
                  <c:v>0.87713997985901304</c:v>
                </c:pt>
                <c:pt idx="551">
                  <c:v>0.87713997985901304</c:v>
                </c:pt>
                <c:pt idx="552">
                  <c:v>0.93897544853635495</c:v>
                </c:pt>
                <c:pt idx="553">
                  <c:v>0.97042586750788595</c:v>
                </c:pt>
                <c:pt idx="554">
                  <c:v>0.96789423984891398</c:v>
                </c:pt>
                <c:pt idx="555">
                  <c:v>0</c:v>
                </c:pt>
                <c:pt idx="556">
                  <c:v>0</c:v>
                </c:pt>
                <c:pt idx="557">
                  <c:v>0.97007874015747997</c:v>
                </c:pt>
                <c:pt idx="558">
                  <c:v>0.96802618328297996</c:v>
                </c:pt>
                <c:pt idx="559">
                  <c:v>0.96336206896551702</c:v>
                </c:pt>
                <c:pt idx="560">
                  <c:v>0.94227738376674497</c:v>
                </c:pt>
                <c:pt idx="561">
                  <c:v>0.96974773354355503</c:v>
                </c:pt>
                <c:pt idx="562">
                  <c:v>0.96962524654832305</c:v>
                </c:pt>
                <c:pt idx="563">
                  <c:v>0.96602170835299594</c:v>
                </c:pt>
                <c:pt idx="564">
                  <c:v>0.84279475982532703</c:v>
                </c:pt>
                <c:pt idx="565">
                  <c:v>0.84279475982532703</c:v>
                </c:pt>
                <c:pt idx="566">
                  <c:v>0.96819614021268197</c:v>
                </c:pt>
                <c:pt idx="567">
                  <c:v>0.968774625689519</c:v>
                </c:pt>
                <c:pt idx="568">
                  <c:v>0.95338983050847403</c:v>
                </c:pt>
                <c:pt idx="569">
                  <c:v>0.96819614021268197</c:v>
                </c:pt>
                <c:pt idx="570">
                  <c:v>0.97007874015747997</c:v>
                </c:pt>
                <c:pt idx="571">
                  <c:v>0.77586206896551702</c:v>
                </c:pt>
                <c:pt idx="572">
                  <c:v>0.96962524654832305</c:v>
                </c:pt>
                <c:pt idx="573">
                  <c:v>0.76523109243697396</c:v>
                </c:pt>
                <c:pt idx="574">
                  <c:v>0.79058908045977005</c:v>
                </c:pt>
                <c:pt idx="575">
                  <c:v>0.76688218390804597</c:v>
                </c:pt>
                <c:pt idx="576">
                  <c:v>0.97007874015747997</c:v>
                </c:pt>
                <c:pt idx="577">
                  <c:v>0.90625</c:v>
                </c:pt>
                <c:pt idx="578">
                  <c:v>0.61206896551724099</c:v>
                </c:pt>
                <c:pt idx="579">
                  <c:v>0.93211206896551702</c:v>
                </c:pt>
                <c:pt idx="580">
                  <c:v>0.97962154294032</c:v>
                </c:pt>
                <c:pt idx="581">
                  <c:v>0.875</c:v>
                </c:pt>
                <c:pt idx="582">
                  <c:v>0.963510848126232</c:v>
                </c:pt>
                <c:pt idx="583">
                  <c:v>0.96974773354355503</c:v>
                </c:pt>
                <c:pt idx="584">
                  <c:v>0.90622537431048</c:v>
                </c:pt>
                <c:pt idx="585">
                  <c:v>0.96789423984891398</c:v>
                </c:pt>
                <c:pt idx="586">
                  <c:v>0.96602170835299594</c:v>
                </c:pt>
                <c:pt idx="587">
                  <c:v>0.96602170835299594</c:v>
                </c:pt>
                <c:pt idx="588">
                  <c:v>0.96789423984891398</c:v>
                </c:pt>
                <c:pt idx="589">
                  <c:v>0.96962524654832305</c:v>
                </c:pt>
                <c:pt idx="590">
                  <c:v>0.96789423984891398</c:v>
                </c:pt>
                <c:pt idx="591">
                  <c:v>0.96602170835299594</c:v>
                </c:pt>
                <c:pt idx="592">
                  <c:v>0.96974773354355503</c:v>
                </c:pt>
                <c:pt idx="593">
                  <c:v>0.96962524654832305</c:v>
                </c:pt>
                <c:pt idx="594">
                  <c:v>0.968774625689519</c:v>
                </c:pt>
                <c:pt idx="595">
                  <c:v>0.968774625689519</c:v>
                </c:pt>
                <c:pt idx="596">
                  <c:v>0.81999211356466795</c:v>
                </c:pt>
                <c:pt idx="597">
                  <c:v>0.97042586750788595</c:v>
                </c:pt>
                <c:pt idx="598">
                  <c:v>0.96156609195402298</c:v>
                </c:pt>
                <c:pt idx="599">
                  <c:v>0.96156609195402298</c:v>
                </c:pt>
                <c:pt idx="600">
                  <c:v>0.96156609195402298</c:v>
                </c:pt>
                <c:pt idx="601">
                  <c:v>0.96156609195402298</c:v>
                </c:pt>
                <c:pt idx="602">
                  <c:v>0.93965517241379304</c:v>
                </c:pt>
                <c:pt idx="603">
                  <c:v>0.93965517241379304</c:v>
                </c:pt>
                <c:pt idx="604">
                  <c:v>0.94360632183908</c:v>
                </c:pt>
                <c:pt idx="605">
                  <c:v>0.94073275862068895</c:v>
                </c:pt>
                <c:pt idx="606">
                  <c:v>0.94145114942528696</c:v>
                </c:pt>
                <c:pt idx="607">
                  <c:v>0.94360632183908</c:v>
                </c:pt>
                <c:pt idx="608">
                  <c:v>0.94073275862068895</c:v>
                </c:pt>
                <c:pt idx="609">
                  <c:v>0.94145114942528696</c:v>
                </c:pt>
                <c:pt idx="610">
                  <c:v>0.94900849858356895</c:v>
                </c:pt>
                <c:pt idx="611">
                  <c:v>0.97042586750788595</c:v>
                </c:pt>
                <c:pt idx="612">
                  <c:v>0.92472864558754098</c:v>
                </c:pt>
                <c:pt idx="613">
                  <c:v>0.97593390804597702</c:v>
                </c:pt>
                <c:pt idx="614">
                  <c:v>0.96093012275731804</c:v>
                </c:pt>
                <c:pt idx="615">
                  <c:v>0.94153543307086596</c:v>
                </c:pt>
                <c:pt idx="616">
                  <c:v>0.79138370118845502</c:v>
                </c:pt>
                <c:pt idx="617">
                  <c:v>0.918821839080459</c:v>
                </c:pt>
                <c:pt idx="618">
                  <c:v>0.918821839080459</c:v>
                </c:pt>
                <c:pt idx="619">
                  <c:v>0.90086206896551702</c:v>
                </c:pt>
                <c:pt idx="620">
                  <c:v>0.99676724137931005</c:v>
                </c:pt>
                <c:pt idx="621">
                  <c:v>0.78184553660982903</c:v>
                </c:pt>
                <c:pt idx="622">
                  <c:v>0.93593676262387904</c:v>
                </c:pt>
                <c:pt idx="623">
                  <c:v>0</c:v>
                </c:pt>
                <c:pt idx="624">
                  <c:v>0</c:v>
                </c:pt>
                <c:pt idx="625">
                  <c:v>0.86239495798319299</c:v>
                </c:pt>
                <c:pt idx="626">
                  <c:v>0.61206896551724099</c:v>
                </c:pt>
                <c:pt idx="627">
                  <c:v>0.79138370118845502</c:v>
                </c:pt>
                <c:pt idx="628">
                  <c:v>0.85914105594956602</c:v>
                </c:pt>
                <c:pt idx="629">
                  <c:v>0.94515557306025999</c:v>
                </c:pt>
                <c:pt idx="630">
                  <c:v>0.94006606890042399</c:v>
                </c:pt>
                <c:pt idx="631">
                  <c:v>0.90201104100946305</c:v>
                </c:pt>
                <c:pt idx="632">
                  <c:v>0.76523109243697396</c:v>
                </c:pt>
                <c:pt idx="633">
                  <c:v>0.85550887021475197</c:v>
                </c:pt>
                <c:pt idx="634">
                  <c:v>0.84220354808590103</c:v>
                </c:pt>
                <c:pt idx="635">
                  <c:v>0.82959850606909402</c:v>
                </c:pt>
                <c:pt idx="636">
                  <c:v>0.815359477124183</c:v>
                </c:pt>
                <c:pt idx="637">
                  <c:v>0.85620915032679701</c:v>
                </c:pt>
                <c:pt idx="638">
                  <c:v>0.85550887021475197</c:v>
                </c:pt>
                <c:pt idx="639">
                  <c:v>0.84220354808590103</c:v>
                </c:pt>
                <c:pt idx="640">
                  <c:v>0.82959850606909402</c:v>
                </c:pt>
                <c:pt idx="641">
                  <c:v>0.815359477124183</c:v>
                </c:pt>
                <c:pt idx="642">
                  <c:v>0.85620915032679701</c:v>
                </c:pt>
                <c:pt idx="643">
                  <c:v>0.94333858888450905</c:v>
                </c:pt>
                <c:pt idx="644">
                  <c:v>0.85715694006309096</c:v>
                </c:pt>
                <c:pt idx="645">
                  <c:v>0.79061624649859896</c:v>
                </c:pt>
                <c:pt idx="646">
                  <c:v>0.79061624649859896</c:v>
                </c:pt>
                <c:pt idx="647">
                  <c:v>0.959699453551912</c:v>
                </c:pt>
                <c:pt idx="648">
                  <c:v>0.97096994535519099</c:v>
                </c:pt>
                <c:pt idx="649">
                  <c:v>0.95799180327868805</c:v>
                </c:pt>
                <c:pt idx="650">
                  <c:v>0.98121584699453501</c:v>
                </c:pt>
                <c:pt idx="651">
                  <c:v>0.97575136612021796</c:v>
                </c:pt>
                <c:pt idx="652">
                  <c:v>0.959699453551912</c:v>
                </c:pt>
                <c:pt idx="653">
                  <c:v>0.97096994535519099</c:v>
                </c:pt>
                <c:pt idx="654">
                  <c:v>0.95799180327868805</c:v>
                </c:pt>
                <c:pt idx="655">
                  <c:v>0.98121584699453501</c:v>
                </c:pt>
                <c:pt idx="656">
                  <c:v>0.97575136612021796</c:v>
                </c:pt>
                <c:pt idx="657">
                  <c:v>0.63678804855275395</c:v>
                </c:pt>
                <c:pt idx="658">
                  <c:v>0.79061624649859896</c:v>
                </c:pt>
                <c:pt idx="659">
                  <c:v>0.948428961748633</c:v>
                </c:pt>
                <c:pt idx="660">
                  <c:v>0.85483870967741904</c:v>
                </c:pt>
                <c:pt idx="661">
                  <c:v>0.79269125683060104</c:v>
                </c:pt>
                <c:pt idx="662">
                  <c:v>0.82137978142076495</c:v>
                </c:pt>
                <c:pt idx="663">
                  <c:v>0.66409897292250197</c:v>
                </c:pt>
                <c:pt idx="664">
                  <c:v>0.66409897292250197</c:v>
                </c:pt>
                <c:pt idx="665">
                  <c:v>0.94045275590551103</c:v>
                </c:pt>
                <c:pt idx="666">
                  <c:v>0.82274590163934402</c:v>
                </c:pt>
                <c:pt idx="667">
                  <c:v>0.92720622935346797</c:v>
                </c:pt>
                <c:pt idx="668">
                  <c:v>0.76878415300546399</c:v>
                </c:pt>
                <c:pt idx="669">
                  <c:v>0.98463114754098302</c:v>
                </c:pt>
                <c:pt idx="670">
                  <c:v>0.98463114754098302</c:v>
                </c:pt>
                <c:pt idx="671">
                  <c:v>0.98463114754098302</c:v>
                </c:pt>
                <c:pt idx="672">
                  <c:v>0.98463114754098302</c:v>
                </c:pt>
                <c:pt idx="673">
                  <c:v>0.98463114754098302</c:v>
                </c:pt>
                <c:pt idx="674">
                  <c:v>0</c:v>
                </c:pt>
                <c:pt idx="675">
                  <c:v>0.76946721311475397</c:v>
                </c:pt>
                <c:pt idx="676">
                  <c:v>0.996243169398907</c:v>
                </c:pt>
                <c:pt idx="677">
                  <c:v>0.96941896024464802</c:v>
                </c:pt>
                <c:pt idx="678">
                  <c:v>0.96941896024464802</c:v>
                </c:pt>
                <c:pt idx="679">
                  <c:v>0.96941896024464802</c:v>
                </c:pt>
                <c:pt idx="680">
                  <c:v>0.96941896024464802</c:v>
                </c:pt>
                <c:pt idx="681">
                  <c:v>0.96941896024464802</c:v>
                </c:pt>
                <c:pt idx="682">
                  <c:v>0.75259643916913899</c:v>
                </c:pt>
                <c:pt idx="683">
                  <c:v>0.92873997168475697</c:v>
                </c:pt>
                <c:pt idx="684">
                  <c:v>0.98258196721311397</c:v>
                </c:pt>
                <c:pt idx="685">
                  <c:v>0.36607142857142799</c:v>
                </c:pt>
                <c:pt idx="686">
                  <c:v>0.36607142857142799</c:v>
                </c:pt>
                <c:pt idx="687">
                  <c:v>0.79901960784313697</c:v>
                </c:pt>
                <c:pt idx="688">
                  <c:v>0.79901960784313697</c:v>
                </c:pt>
                <c:pt idx="689">
                  <c:v>0.79901960784313697</c:v>
                </c:pt>
                <c:pt idx="690">
                  <c:v>0.969561113732892</c:v>
                </c:pt>
                <c:pt idx="691">
                  <c:v>0.93298725814063199</c:v>
                </c:pt>
                <c:pt idx="692">
                  <c:v>0.84395656279508902</c:v>
                </c:pt>
                <c:pt idx="693">
                  <c:v>0.95368545526212001</c:v>
                </c:pt>
                <c:pt idx="694">
                  <c:v>0.95139216611609201</c:v>
                </c:pt>
                <c:pt idx="695">
                  <c:v>0.84395656279508902</c:v>
                </c:pt>
                <c:pt idx="696">
                  <c:v>0.84506903353057194</c:v>
                </c:pt>
                <c:pt idx="697">
                  <c:v>0.87682445759368799</c:v>
                </c:pt>
                <c:pt idx="698">
                  <c:v>0.86817226890756305</c:v>
                </c:pt>
                <c:pt idx="699">
                  <c:v>0.91466535433070795</c:v>
                </c:pt>
                <c:pt idx="700">
                  <c:v>0.91466535433070795</c:v>
                </c:pt>
                <c:pt idx="701">
                  <c:v>0.94921259842519601</c:v>
                </c:pt>
                <c:pt idx="702">
                  <c:v>0.86817226890756305</c:v>
                </c:pt>
                <c:pt idx="703">
                  <c:v>0.86817226890756305</c:v>
                </c:pt>
                <c:pt idx="704">
                  <c:v>0.85505093378607799</c:v>
                </c:pt>
                <c:pt idx="705">
                  <c:v>0.79005905511811003</c:v>
                </c:pt>
                <c:pt idx="706">
                  <c:v>0.79005905511811003</c:v>
                </c:pt>
                <c:pt idx="707">
                  <c:v>0.79005905511811003</c:v>
                </c:pt>
                <c:pt idx="708">
                  <c:v>0.79005905511811003</c:v>
                </c:pt>
                <c:pt idx="709">
                  <c:v>0.79005905511811003</c:v>
                </c:pt>
                <c:pt idx="710">
                  <c:v>0.876298394711992</c:v>
                </c:pt>
                <c:pt idx="711">
                  <c:v>0.790894757587702</c:v>
                </c:pt>
                <c:pt idx="712">
                  <c:v>0.790894757587702</c:v>
                </c:pt>
                <c:pt idx="713">
                  <c:v>0.790894757587702</c:v>
                </c:pt>
                <c:pt idx="714">
                  <c:v>0.790894757587702</c:v>
                </c:pt>
                <c:pt idx="715">
                  <c:v>0.790894757587702</c:v>
                </c:pt>
                <c:pt idx="716">
                  <c:v>0.95138288677614502</c:v>
                </c:pt>
                <c:pt idx="717">
                  <c:v>0.97363872082973202</c:v>
                </c:pt>
                <c:pt idx="718">
                  <c:v>0.92868400315208799</c:v>
                </c:pt>
                <c:pt idx="719">
                  <c:v>0.92868400315208799</c:v>
                </c:pt>
                <c:pt idx="720">
                  <c:v>0.99524632670699997</c:v>
                </c:pt>
                <c:pt idx="721">
                  <c:v>0.99524632670699997</c:v>
                </c:pt>
                <c:pt idx="722">
                  <c:v>0.96888504753673199</c:v>
                </c:pt>
                <c:pt idx="723">
                  <c:v>0.96888504753673199</c:v>
                </c:pt>
                <c:pt idx="724">
                  <c:v>0.99611063094209096</c:v>
                </c:pt>
                <c:pt idx="725">
                  <c:v>0.92071026722925398</c:v>
                </c:pt>
                <c:pt idx="726">
                  <c:v>0.95969827586206902</c:v>
                </c:pt>
                <c:pt idx="727">
                  <c:v>0.99870689655172395</c:v>
                </c:pt>
                <c:pt idx="728">
                  <c:v>1</c:v>
                </c:pt>
                <c:pt idx="729">
                  <c:v>1</c:v>
                </c:pt>
                <c:pt idx="730">
                  <c:v>0.96715643906655102</c:v>
                </c:pt>
                <c:pt idx="731">
                  <c:v>0.38214285714285701</c:v>
                </c:pt>
                <c:pt idx="732">
                  <c:v>0.38214285714285701</c:v>
                </c:pt>
                <c:pt idx="733">
                  <c:v>0.97283464566929101</c:v>
                </c:pt>
                <c:pt idx="734">
                  <c:v>0.97283464566929101</c:v>
                </c:pt>
                <c:pt idx="735">
                  <c:v>0.97283464566929101</c:v>
                </c:pt>
                <c:pt idx="736">
                  <c:v>0.97283464566929101</c:v>
                </c:pt>
                <c:pt idx="737">
                  <c:v>0.97283464566929101</c:v>
                </c:pt>
                <c:pt idx="738">
                  <c:v>0.87672583826429895</c:v>
                </c:pt>
                <c:pt idx="739">
                  <c:v>0.972331626624655</c:v>
                </c:pt>
                <c:pt idx="740">
                  <c:v>0.98236105636578597</c:v>
                </c:pt>
                <c:pt idx="741">
                  <c:v>0.98236105636578597</c:v>
                </c:pt>
                <c:pt idx="742">
                  <c:v>0.76958470976875804</c:v>
                </c:pt>
                <c:pt idx="743">
                  <c:v>0.76958470976875804</c:v>
                </c:pt>
                <c:pt idx="744">
                  <c:v>0.76958470976875804</c:v>
                </c:pt>
                <c:pt idx="745">
                  <c:v>0.76958470976875804</c:v>
                </c:pt>
                <c:pt idx="746">
                  <c:v>0.76958470976875804</c:v>
                </c:pt>
                <c:pt idx="747">
                  <c:v>0.98353057199211003</c:v>
                </c:pt>
                <c:pt idx="748">
                  <c:v>0.98353057199211003</c:v>
                </c:pt>
                <c:pt idx="749">
                  <c:v>0.98353057199211003</c:v>
                </c:pt>
                <c:pt idx="750">
                  <c:v>0.98353057199211003</c:v>
                </c:pt>
                <c:pt idx="751">
                  <c:v>0.98353057199211003</c:v>
                </c:pt>
                <c:pt idx="752">
                  <c:v>0.81657290201594002</c:v>
                </c:pt>
                <c:pt idx="753">
                  <c:v>0.81657290201594002</c:v>
                </c:pt>
                <c:pt idx="754">
                  <c:v>0.97438928289992099</c:v>
                </c:pt>
                <c:pt idx="755">
                  <c:v>0.876298394711992</c:v>
                </c:pt>
                <c:pt idx="756">
                  <c:v>0.97486198738170304</c:v>
                </c:pt>
                <c:pt idx="757">
                  <c:v>0.97486198738170304</c:v>
                </c:pt>
                <c:pt idx="758">
                  <c:v>0.97486198738170304</c:v>
                </c:pt>
                <c:pt idx="759">
                  <c:v>0.97486198738170304</c:v>
                </c:pt>
                <c:pt idx="760">
                  <c:v>0.97486198738170304</c:v>
                </c:pt>
                <c:pt idx="761">
                  <c:v>0.98493501378495396</c:v>
                </c:pt>
                <c:pt idx="762">
                  <c:v>0.98493501378495396</c:v>
                </c:pt>
                <c:pt idx="763">
                  <c:v>0.98414105594956602</c:v>
                </c:pt>
                <c:pt idx="764">
                  <c:v>0.98414105594956602</c:v>
                </c:pt>
                <c:pt idx="765">
                  <c:v>0.98414105594956602</c:v>
                </c:pt>
                <c:pt idx="766">
                  <c:v>0.98414105594956602</c:v>
                </c:pt>
                <c:pt idx="767">
                  <c:v>0.98414105594956602</c:v>
                </c:pt>
                <c:pt idx="768">
                  <c:v>0.9</c:v>
                </c:pt>
                <c:pt idx="769">
                  <c:v>0.83027522935779796</c:v>
                </c:pt>
                <c:pt idx="770">
                  <c:v>0.83027522935779796</c:v>
                </c:pt>
                <c:pt idx="771">
                  <c:v>0.98112317130722004</c:v>
                </c:pt>
                <c:pt idx="772">
                  <c:v>0.98112317130722004</c:v>
                </c:pt>
                <c:pt idx="773">
                  <c:v>0.98112317130722004</c:v>
                </c:pt>
                <c:pt idx="774">
                  <c:v>0.98112317130722004</c:v>
                </c:pt>
                <c:pt idx="775">
                  <c:v>0.98112317130722004</c:v>
                </c:pt>
                <c:pt idx="776">
                  <c:v>0.94227738376674497</c:v>
                </c:pt>
                <c:pt idx="777">
                  <c:v>0.98300283286118895</c:v>
                </c:pt>
                <c:pt idx="778">
                  <c:v>0.98300283286118895</c:v>
                </c:pt>
                <c:pt idx="779">
                  <c:v>0.98300283286118895</c:v>
                </c:pt>
                <c:pt idx="780">
                  <c:v>0.98300283286118895</c:v>
                </c:pt>
                <c:pt idx="781">
                  <c:v>0.98300283286118895</c:v>
                </c:pt>
                <c:pt idx="782">
                  <c:v>0.96553352219074595</c:v>
                </c:pt>
                <c:pt idx="783">
                  <c:v>0.74667366946778702</c:v>
                </c:pt>
                <c:pt idx="784">
                  <c:v>0.52678571428571397</c:v>
                </c:pt>
                <c:pt idx="785">
                  <c:v>0.90297450424929104</c:v>
                </c:pt>
                <c:pt idx="786">
                  <c:v>0.90297450424929104</c:v>
                </c:pt>
                <c:pt idx="787">
                  <c:v>0.64821428571428497</c:v>
                </c:pt>
                <c:pt idx="788">
                  <c:v>0.96283517350157699</c:v>
                </c:pt>
                <c:pt idx="789">
                  <c:v>0.96735700197238605</c:v>
                </c:pt>
                <c:pt idx="790">
                  <c:v>0.67678571428571399</c:v>
                </c:pt>
                <c:pt idx="791">
                  <c:v>0.96472211273157205</c:v>
                </c:pt>
                <c:pt idx="792">
                  <c:v>0.96802618328297996</c:v>
                </c:pt>
                <c:pt idx="793">
                  <c:v>0.96802618328297996</c:v>
                </c:pt>
                <c:pt idx="794">
                  <c:v>0.96802618328297996</c:v>
                </c:pt>
                <c:pt idx="795">
                  <c:v>0.85500394011032299</c:v>
                </c:pt>
                <c:pt idx="796">
                  <c:v>0.85500394011032299</c:v>
                </c:pt>
                <c:pt idx="797">
                  <c:v>0.96692913385826695</c:v>
                </c:pt>
                <c:pt idx="798">
                  <c:v>0.6</c:v>
                </c:pt>
                <c:pt idx="799">
                  <c:v>0.80121894045944597</c:v>
                </c:pt>
                <c:pt idx="800">
                  <c:v>0.80121894045944597</c:v>
                </c:pt>
                <c:pt idx="801">
                  <c:v>0.97516752069373203</c:v>
                </c:pt>
                <c:pt idx="802">
                  <c:v>0.97516752069373203</c:v>
                </c:pt>
                <c:pt idx="803">
                  <c:v>0.97516752069373203</c:v>
                </c:pt>
                <c:pt idx="804">
                  <c:v>0.97597479322567904</c:v>
                </c:pt>
                <c:pt idx="805">
                  <c:v>0.97597479322567904</c:v>
                </c:pt>
                <c:pt idx="806">
                  <c:v>0.97597479322567904</c:v>
                </c:pt>
                <c:pt idx="807">
                  <c:v>0.93298725814063199</c:v>
                </c:pt>
                <c:pt idx="808">
                  <c:v>0.60344827586206895</c:v>
                </c:pt>
                <c:pt idx="809">
                  <c:v>0.91426882144264798</c:v>
                </c:pt>
                <c:pt idx="810">
                  <c:v>0.91426882144264798</c:v>
                </c:pt>
                <c:pt idx="811">
                  <c:v>0.91426882144264798</c:v>
                </c:pt>
                <c:pt idx="812">
                  <c:v>0.91426882144264798</c:v>
                </c:pt>
                <c:pt idx="813">
                  <c:v>0.74712643678160895</c:v>
                </c:pt>
                <c:pt idx="814">
                  <c:v>0.55459770114942497</c:v>
                </c:pt>
                <c:pt idx="815">
                  <c:v>0.97925764192139697</c:v>
                </c:pt>
                <c:pt idx="816">
                  <c:v>0.97925764192139697</c:v>
                </c:pt>
                <c:pt idx="817">
                  <c:v>0.97925764192139697</c:v>
                </c:pt>
                <c:pt idx="818">
                  <c:v>0.97925764192139697</c:v>
                </c:pt>
                <c:pt idx="819">
                  <c:v>0.97925764192139697</c:v>
                </c:pt>
                <c:pt idx="820">
                  <c:v>0.91871776840131203</c:v>
                </c:pt>
                <c:pt idx="821">
                  <c:v>0.82512733446519504</c:v>
                </c:pt>
                <c:pt idx="822">
                  <c:v>0.81609195402298795</c:v>
                </c:pt>
                <c:pt idx="823">
                  <c:v>1</c:v>
                </c:pt>
                <c:pt idx="824">
                  <c:v>0.88678804855275395</c:v>
                </c:pt>
                <c:pt idx="825">
                  <c:v>0.97126436781609105</c:v>
                </c:pt>
                <c:pt idx="826">
                  <c:v>0.83981092436974702</c:v>
                </c:pt>
                <c:pt idx="827">
                  <c:v>0.94407246947617096</c:v>
                </c:pt>
                <c:pt idx="828">
                  <c:v>1</c:v>
                </c:pt>
                <c:pt idx="829">
                  <c:v>0.92857142857142805</c:v>
                </c:pt>
                <c:pt idx="830">
                  <c:v>0.91092496460594596</c:v>
                </c:pt>
                <c:pt idx="831">
                  <c:v>0.91092496460594596</c:v>
                </c:pt>
                <c:pt idx="832">
                  <c:v>0.96956264775413703</c:v>
                </c:pt>
                <c:pt idx="833">
                  <c:v>0.95114942528735602</c:v>
                </c:pt>
                <c:pt idx="834">
                  <c:v>0.914649956784788</c:v>
                </c:pt>
                <c:pt idx="835">
                  <c:v>0.914649956784788</c:v>
                </c:pt>
                <c:pt idx="836">
                  <c:v>0.926508620689655</c:v>
                </c:pt>
                <c:pt idx="837">
                  <c:v>0.85568760611205397</c:v>
                </c:pt>
                <c:pt idx="838">
                  <c:v>0</c:v>
                </c:pt>
                <c:pt idx="839">
                  <c:v>0.96694995278564599</c:v>
                </c:pt>
                <c:pt idx="840">
                  <c:v>0.96927924379677</c:v>
                </c:pt>
                <c:pt idx="841">
                  <c:v>0.85568760611205397</c:v>
                </c:pt>
                <c:pt idx="842">
                  <c:v>0.98736338797814205</c:v>
                </c:pt>
                <c:pt idx="843">
                  <c:v>0.926508620689655</c:v>
                </c:pt>
                <c:pt idx="844">
                  <c:v>0.97617172115005901</c:v>
                </c:pt>
                <c:pt idx="845">
                  <c:v>0.84303160919540199</c:v>
                </c:pt>
                <c:pt idx="846">
                  <c:v>0.97962154294032</c:v>
                </c:pt>
                <c:pt idx="847">
                  <c:v>0.96253943217665605</c:v>
                </c:pt>
                <c:pt idx="848">
                  <c:v>0.90576998818432397</c:v>
                </c:pt>
                <c:pt idx="849">
                  <c:v>0.90576998818432397</c:v>
                </c:pt>
                <c:pt idx="850">
                  <c:v>0.90576998818432397</c:v>
                </c:pt>
                <c:pt idx="851">
                  <c:v>0.90576998818432397</c:v>
                </c:pt>
                <c:pt idx="852">
                  <c:v>0.91316658801321304</c:v>
                </c:pt>
                <c:pt idx="853">
                  <c:v>0.91316658801321304</c:v>
                </c:pt>
                <c:pt idx="854">
                  <c:v>0.97110453648915096</c:v>
                </c:pt>
                <c:pt idx="855">
                  <c:v>0.97239263803680898</c:v>
                </c:pt>
                <c:pt idx="856">
                  <c:v>0.91607142857142798</c:v>
                </c:pt>
                <c:pt idx="857">
                  <c:v>0.83232628398791497</c:v>
                </c:pt>
                <c:pt idx="858">
                  <c:v>0.97925764192139697</c:v>
                </c:pt>
                <c:pt idx="859">
                  <c:v>0.967678360268033</c:v>
                </c:pt>
                <c:pt idx="860">
                  <c:v>0</c:v>
                </c:pt>
                <c:pt idx="861">
                  <c:v>0</c:v>
                </c:pt>
                <c:pt idx="862">
                  <c:v>0</c:v>
                </c:pt>
                <c:pt idx="863">
                  <c:v>0.98853211009174302</c:v>
                </c:pt>
                <c:pt idx="864">
                  <c:v>0</c:v>
                </c:pt>
                <c:pt idx="865">
                  <c:v>0.75140056022408896</c:v>
                </c:pt>
                <c:pt idx="866">
                  <c:v>0.80836849507735498</c:v>
                </c:pt>
                <c:pt idx="867">
                  <c:v>0.80836849507735498</c:v>
                </c:pt>
                <c:pt idx="868">
                  <c:v>0.5</c:v>
                </c:pt>
                <c:pt idx="869">
                  <c:v>0.5</c:v>
                </c:pt>
                <c:pt idx="870">
                  <c:v>0.97707423580786001</c:v>
                </c:pt>
                <c:pt idx="871">
                  <c:v>0.95519889720362305</c:v>
                </c:pt>
                <c:pt idx="872">
                  <c:v>0.96712538226299605</c:v>
                </c:pt>
                <c:pt idx="873">
                  <c:v>0.96712538226299605</c:v>
                </c:pt>
                <c:pt idx="874">
                  <c:v>0.99927219796215405</c:v>
                </c:pt>
                <c:pt idx="875">
                  <c:v>0.99927219796215405</c:v>
                </c:pt>
                <c:pt idx="876">
                  <c:v>0.99927219796215405</c:v>
                </c:pt>
                <c:pt idx="877">
                  <c:v>0.99818049490538496</c:v>
                </c:pt>
                <c:pt idx="878">
                  <c:v>0.99923547400611601</c:v>
                </c:pt>
                <c:pt idx="879">
                  <c:v>0.99923547400611601</c:v>
                </c:pt>
                <c:pt idx="880">
                  <c:v>0.99923547400611601</c:v>
                </c:pt>
                <c:pt idx="881">
                  <c:v>0.99923547400611601</c:v>
                </c:pt>
                <c:pt idx="882">
                  <c:v>0.99923547400611601</c:v>
                </c:pt>
                <c:pt idx="883">
                  <c:v>0.93214285714285705</c:v>
                </c:pt>
                <c:pt idx="884">
                  <c:v>0.93214285714285705</c:v>
                </c:pt>
                <c:pt idx="885">
                  <c:v>0.93214285714285705</c:v>
                </c:pt>
                <c:pt idx="886">
                  <c:v>0.93214285714285705</c:v>
                </c:pt>
                <c:pt idx="887">
                  <c:v>0.93214285714285705</c:v>
                </c:pt>
                <c:pt idx="888">
                  <c:v>0.50074074074074004</c:v>
                </c:pt>
                <c:pt idx="889">
                  <c:v>0.50074074074074004</c:v>
                </c:pt>
                <c:pt idx="890">
                  <c:v>1</c:v>
                </c:pt>
                <c:pt idx="891">
                  <c:v>1</c:v>
                </c:pt>
                <c:pt idx="892">
                  <c:v>0</c:v>
                </c:pt>
                <c:pt idx="893">
                  <c:v>0.83872126436781602</c:v>
                </c:pt>
                <c:pt idx="894">
                  <c:v>0.74285714285714199</c:v>
                </c:pt>
                <c:pt idx="895">
                  <c:v>0.99107142857142805</c:v>
                </c:pt>
                <c:pt idx="896">
                  <c:v>0</c:v>
                </c:pt>
                <c:pt idx="897">
                  <c:v>0.99107142857142805</c:v>
                </c:pt>
                <c:pt idx="898">
                  <c:v>0.99107142857142805</c:v>
                </c:pt>
                <c:pt idx="899">
                  <c:v>0.92584097859327197</c:v>
                </c:pt>
                <c:pt idx="900">
                  <c:v>0.87519716088328003</c:v>
                </c:pt>
                <c:pt idx="901">
                  <c:v>0.87519716088328003</c:v>
                </c:pt>
                <c:pt idx="902">
                  <c:v>0.49515648286140002</c:v>
                </c:pt>
                <c:pt idx="903">
                  <c:v>0.49515648286140002</c:v>
                </c:pt>
                <c:pt idx="904">
                  <c:v>1</c:v>
                </c:pt>
                <c:pt idx="905">
                  <c:v>0.90399763686490697</c:v>
                </c:pt>
                <c:pt idx="906">
                  <c:v>0.90399763686490697</c:v>
                </c:pt>
                <c:pt idx="907">
                  <c:v>0.41238865447726197</c:v>
                </c:pt>
                <c:pt idx="908">
                  <c:v>0.83843178621659598</c:v>
                </c:pt>
                <c:pt idx="909">
                  <c:v>0.83843178621659598</c:v>
                </c:pt>
                <c:pt idx="910">
                  <c:v>0.83128223159868697</c:v>
                </c:pt>
                <c:pt idx="911">
                  <c:v>0.83128223159868697</c:v>
                </c:pt>
                <c:pt idx="912">
                  <c:v>0.83210267229254498</c:v>
                </c:pt>
                <c:pt idx="913">
                  <c:v>0.83210267229254498</c:v>
                </c:pt>
                <c:pt idx="914">
                  <c:v>0.82589076418190299</c:v>
                </c:pt>
                <c:pt idx="915">
                  <c:v>0.82589076418190299</c:v>
                </c:pt>
                <c:pt idx="916">
                  <c:v>0.83444678856071197</c:v>
                </c:pt>
                <c:pt idx="917">
                  <c:v>0.83444678856071197</c:v>
                </c:pt>
                <c:pt idx="918">
                  <c:v>0.94145114942528696</c:v>
                </c:pt>
                <c:pt idx="919">
                  <c:v>0.94145114942528696</c:v>
                </c:pt>
                <c:pt idx="920">
                  <c:v>0.94145114942528696</c:v>
                </c:pt>
                <c:pt idx="921">
                  <c:v>0.94145114942528696</c:v>
                </c:pt>
                <c:pt idx="922">
                  <c:v>0.93103448275862</c:v>
                </c:pt>
                <c:pt idx="923">
                  <c:v>0.93103448275862</c:v>
                </c:pt>
                <c:pt idx="924">
                  <c:v>0.93103448275862</c:v>
                </c:pt>
                <c:pt idx="925">
                  <c:v>0.93103448275862</c:v>
                </c:pt>
                <c:pt idx="926">
                  <c:v>0.93103448275862</c:v>
                </c:pt>
                <c:pt idx="927">
                  <c:v>0.50185459940652799</c:v>
                </c:pt>
                <c:pt idx="928">
                  <c:v>0.50185459940652799</c:v>
                </c:pt>
                <c:pt idx="929">
                  <c:v>0.972054380664652</c:v>
                </c:pt>
                <c:pt idx="930">
                  <c:v>0.81034482758620596</c:v>
                </c:pt>
                <c:pt idx="931">
                  <c:v>0.78111111111111098</c:v>
                </c:pt>
                <c:pt idx="932">
                  <c:v>0.53392857142857097</c:v>
                </c:pt>
                <c:pt idx="933">
                  <c:v>0.41080637599624897</c:v>
                </c:pt>
                <c:pt idx="934">
                  <c:v>0.95055161544523203</c:v>
                </c:pt>
                <c:pt idx="935">
                  <c:v>0.95055161544523203</c:v>
                </c:pt>
                <c:pt idx="936">
                  <c:v>0.95055161544523203</c:v>
                </c:pt>
                <c:pt idx="937">
                  <c:v>0.74285714285714199</c:v>
                </c:pt>
                <c:pt idx="938">
                  <c:v>0.81034482758620596</c:v>
                </c:pt>
                <c:pt idx="939">
                  <c:v>0.81034482758620596</c:v>
                </c:pt>
                <c:pt idx="940">
                  <c:v>0.81034482758620596</c:v>
                </c:pt>
                <c:pt idx="941">
                  <c:v>0.81034482758620596</c:v>
                </c:pt>
                <c:pt idx="942">
                  <c:v>0.98463114754098302</c:v>
                </c:pt>
                <c:pt idx="943">
                  <c:v>0.98463114754098302</c:v>
                </c:pt>
                <c:pt idx="944">
                  <c:v>0.98463114754098302</c:v>
                </c:pt>
                <c:pt idx="945">
                  <c:v>0.98463114754098302</c:v>
                </c:pt>
                <c:pt idx="946">
                  <c:v>0.97988505747126398</c:v>
                </c:pt>
                <c:pt idx="947">
                  <c:v>0.94584500466853405</c:v>
                </c:pt>
                <c:pt idx="948">
                  <c:v>0.87068965517241304</c:v>
                </c:pt>
                <c:pt idx="949">
                  <c:v>0.96802618328297996</c:v>
                </c:pt>
                <c:pt idx="950">
                  <c:v>0.53635907723169496</c:v>
                </c:pt>
                <c:pt idx="951">
                  <c:v>0.53635907723169496</c:v>
                </c:pt>
                <c:pt idx="952">
                  <c:v>0.99854439592430799</c:v>
                </c:pt>
                <c:pt idx="953">
                  <c:v>1</c:v>
                </c:pt>
                <c:pt idx="954">
                  <c:v>1</c:v>
                </c:pt>
                <c:pt idx="955">
                  <c:v>0</c:v>
                </c:pt>
                <c:pt idx="956">
                  <c:v>0.91789732770745402</c:v>
                </c:pt>
                <c:pt idx="957">
                  <c:v>0.94092162268609603</c:v>
                </c:pt>
                <c:pt idx="958">
                  <c:v>0.94092162268609603</c:v>
                </c:pt>
                <c:pt idx="959">
                  <c:v>0.94092162268609603</c:v>
                </c:pt>
                <c:pt idx="960">
                  <c:v>0.99870689655172395</c:v>
                </c:pt>
                <c:pt idx="961">
                  <c:v>0.95095073465859903</c:v>
                </c:pt>
                <c:pt idx="962">
                  <c:v>0.87539432176656096</c:v>
                </c:pt>
                <c:pt idx="963">
                  <c:v>0.87539432176656096</c:v>
                </c:pt>
                <c:pt idx="964">
                  <c:v>0.95095073465859903</c:v>
                </c:pt>
                <c:pt idx="965">
                  <c:v>0.95095073465859903</c:v>
                </c:pt>
                <c:pt idx="966">
                  <c:v>0.95095073465859903</c:v>
                </c:pt>
                <c:pt idx="967">
                  <c:v>0.80594900849858297</c:v>
                </c:pt>
                <c:pt idx="968">
                  <c:v>0.80594900849858297</c:v>
                </c:pt>
                <c:pt idx="969">
                  <c:v>0.97076771653543303</c:v>
                </c:pt>
                <c:pt idx="970">
                  <c:v>0.99438202247190999</c:v>
                </c:pt>
                <c:pt idx="971">
                  <c:v>0.97693965517241299</c:v>
                </c:pt>
                <c:pt idx="972">
                  <c:v>0.97693965517241299</c:v>
                </c:pt>
                <c:pt idx="973">
                  <c:v>0.93612204724409398</c:v>
                </c:pt>
                <c:pt idx="974">
                  <c:v>0.93612204724409398</c:v>
                </c:pt>
                <c:pt idx="975">
                  <c:v>0.97693965517241299</c:v>
                </c:pt>
                <c:pt idx="976">
                  <c:v>0.97693965517241299</c:v>
                </c:pt>
                <c:pt idx="977">
                  <c:v>0.96336206896551702</c:v>
                </c:pt>
                <c:pt idx="978">
                  <c:v>0.91213553979511397</c:v>
                </c:pt>
                <c:pt idx="979">
                  <c:v>0.91213553979511397</c:v>
                </c:pt>
                <c:pt idx="980">
                  <c:v>0.99927219796215405</c:v>
                </c:pt>
                <c:pt idx="981">
                  <c:v>0.99927219796215405</c:v>
                </c:pt>
                <c:pt idx="982">
                  <c:v>0.97988505747126398</c:v>
                </c:pt>
                <c:pt idx="983">
                  <c:v>1</c:v>
                </c:pt>
                <c:pt idx="984">
                  <c:v>1</c:v>
                </c:pt>
                <c:pt idx="985">
                  <c:v>1</c:v>
                </c:pt>
                <c:pt idx="986">
                  <c:v>0</c:v>
                </c:pt>
                <c:pt idx="987">
                  <c:v>0</c:v>
                </c:pt>
                <c:pt idx="988">
                  <c:v>0</c:v>
                </c:pt>
                <c:pt idx="989">
                  <c:v>0</c:v>
                </c:pt>
                <c:pt idx="990">
                  <c:v>0.94700551615445205</c:v>
                </c:pt>
                <c:pt idx="991">
                  <c:v>0.91588013213779995</c:v>
                </c:pt>
                <c:pt idx="992">
                  <c:v>0.91588013213779995</c:v>
                </c:pt>
                <c:pt idx="993">
                  <c:v>0.64107142857142796</c:v>
                </c:pt>
                <c:pt idx="994">
                  <c:v>0.78184553660982903</c:v>
                </c:pt>
                <c:pt idx="995">
                  <c:v>0.76930792377131396</c:v>
                </c:pt>
                <c:pt idx="996">
                  <c:v>0.88737672583826399</c:v>
                </c:pt>
                <c:pt idx="997">
                  <c:v>0.88737672583826399</c:v>
                </c:pt>
                <c:pt idx="998">
                  <c:v>0.75814814814814802</c:v>
                </c:pt>
                <c:pt idx="999">
                  <c:v>0.78184553660982903</c:v>
                </c:pt>
                <c:pt idx="1000">
                  <c:v>0.88794567062818297</c:v>
                </c:pt>
                <c:pt idx="1001">
                  <c:v>0.88794567062818297</c:v>
                </c:pt>
                <c:pt idx="1002">
                  <c:v>0.80199490662139195</c:v>
                </c:pt>
                <c:pt idx="1003">
                  <c:v>0.88794567062818297</c:v>
                </c:pt>
                <c:pt idx="1004">
                  <c:v>0.97772988505747105</c:v>
                </c:pt>
                <c:pt idx="1005">
                  <c:v>0.60178571428571404</c:v>
                </c:pt>
                <c:pt idx="1006">
                  <c:v>0.99897540983606503</c:v>
                </c:pt>
                <c:pt idx="1007">
                  <c:v>0.98512931034482698</c:v>
                </c:pt>
                <c:pt idx="1008">
                  <c:v>0.60178571428571404</c:v>
                </c:pt>
                <c:pt idx="1009">
                  <c:v>0.60178571428571404</c:v>
                </c:pt>
                <c:pt idx="1010">
                  <c:v>0.60178571428571404</c:v>
                </c:pt>
                <c:pt idx="1011">
                  <c:v>0.75035014005602196</c:v>
                </c:pt>
                <c:pt idx="1012">
                  <c:v>0.74387254901960698</c:v>
                </c:pt>
                <c:pt idx="1013">
                  <c:v>0.74737394957983105</c:v>
                </c:pt>
                <c:pt idx="1014">
                  <c:v>0.84634974533106899</c:v>
                </c:pt>
                <c:pt idx="1015">
                  <c:v>0.77292020373514403</c:v>
                </c:pt>
                <c:pt idx="1016">
                  <c:v>0.84634974533106899</c:v>
                </c:pt>
                <c:pt idx="1017">
                  <c:v>0</c:v>
                </c:pt>
                <c:pt idx="1018">
                  <c:v>0</c:v>
                </c:pt>
                <c:pt idx="1019">
                  <c:v>0.98478055686644606</c:v>
                </c:pt>
                <c:pt idx="1020">
                  <c:v>0.88500986193293796</c:v>
                </c:pt>
                <c:pt idx="1021">
                  <c:v>0.88500986193293796</c:v>
                </c:pt>
                <c:pt idx="1022">
                  <c:v>0.981981094919259</c:v>
                </c:pt>
                <c:pt idx="1023">
                  <c:v>0.984338061465721</c:v>
                </c:pt>
                <c:pt idx="1024">
                  <c:v>0.98182247403210499</c:v>
                </c:pt>
                <c:pt idx="1025">
                  <c:v>0.84634974533106899</c:v>
                </c:pt>
                <c:pt idx="1026">
                  <c:v>0.97557810287871605</c:v>
                </c:pt>
                <c:pt idx="1027">
                  <c:v>0.98618980169971604</c:v>
                </c:pt>
                <c:pt idx="1028">
                  <c:v>0.94676656151419503</c:v>
                </c:pt>
                <c:pt idx="1029">
                  <c:v>0.94676656151419503</c:v>
                </c:pt>
                <c:pt idx="1030">
                  <c:v>0.94676656151419503</c:v>
                </c:pt>
                <c:pt idx="1031">
                  <c:v>0.92008196721311397</c:v>
                </c:pt>
                <c:pt idx="1032">
                  <c:v>0.92008196721311397</c:v>
                </c:pt>
                <c:pt idx="1033">
                  <c:v>0.98621504529342197</c:v>
                </c:pt>
                <c:pt idx="1034">
                  <c:v>0.98778565799842399</c:v>
                </c:pt>
                <c:pt idx="1035">
                  <c:v>0.28160919540229801</c:v>
                </c:pt>
                <c:pt idx="1036">
                  <c:v>0.28160919540229801</c:v>
                </c:pt>
                <c:pt idx="1037">
                  <c:v>0.28160919540229801</c:v>
                </c:pt>
                <c:pt idx="1038">
                  <c:v>0.75521609538002898</c:v>
                </c:pt>
                <c:pt idx="1039">
                  <c:v>0.82399626517273505</c:v>
                </c:pt>
                <c:pt idx="1040">
                  <c:v>0.75521609538002898</c:v>
                </c:pt>
                <c:pt idx="1041">
                  <c:v>0.99626517273576098</c:v>
                </c:pt>
                <c:pt idx="1042">
                  <c:v>0.99626517273576098</c:v>
                </c:pt>
                <c:pt idx="1043">
                  <c:v>0.99626517273576098</c:v>
                </c:pt>
                <c:pt idx="1044">
                  <c:v>0.99626517273576098</c:v>
                </c:pt>
                <c:pt idx="1045">
                  <c:v>0.99626517273576098</c:v>
                </c:pt>
                <c:pt idx="1046">
                  <c:v>0.98562992125984195</c:v>
                </c:pt>
                <c:pt idx="1047">
                  <c:v>0</c:v>
                </c:pt>
                <c:pt idx="1048">
                  <c:v>0.28160919540229801</c:v>
                </c:pt>
                <c:pt idx="1049">
                  <c:v>0.749254843517138</c:v>
                </c:pt>
                <c:pt idx="1050">
                  <c:v>0.749254843517138</c:v>
                </c:pt>
                <c:pt idx="1051">
                  <c:v>0.749254843517138</c:v>
                </c:pt>
                <c:pt idx="1052">
                  <c:v>0.749254843517138</c:v>
                </c:pt>
                <c:pt idx="1053">
                  <c:v>0.749254843517138</c:v>
                </c:pt>
                <c:pt idx="1054">
                  <c:v>0.75521609538002898</c:v>
                </c:pt>
                <c:pt idx="1055">
                  <c:v>0</c:v>
                </c:pt>
                <c:pt idx="1056">
                  <c:v>0</c:v>
                </c:pt>
                <c:pt idx="1057">
                  <c:v>0</c:v>
                </c:pt>
                <c:pt idx="1058">
                  <c:v>0</c:v>
                </c:pt>
                <c:pt idx="1059">
                  <c:v>0</c:v>
                </c:pt>
                <c:pt idx="1060">
                  <c:v>0.78184553660982903</c:v>
                </c:pt>
                <c:pt idx="1061">
                  <c:v>0.75814814814814802</c:v>
                </c:pt>
                <c:pt idx="1062">
                  <c:v>0</c:v>
                </c:pt>
                <c:pt idx="1063">
                  <c:v>0.97042586750788595</c:v>
                </c:pt>
                <c:pt idx="1064">
                  <c:v>0.71661998132586302</c:v>
                </c:pt>
                <c:pt idx="1065">
                  <c:v>0.75259643916913899</c:v>
                </c:pt>
                <c:pt idx="1066">
                  <c:v>0.75814814814814802</c:v>
                </c:pt>
                <c:pt idx="1067">
                  <c:v>0.773821464393179</c:v>
                </c:pt>
                <c:pt idx="1068">
                  <c:v>0.773821464393179</c:v>
                </c:pt>
                <c:pt idx="1069">
                  <c:v>0.773821464393179</c:v>
                </c:pt>
                <c:pt idx="1070">
                  <c:v>0.773821464393179</c:v>
                </c:pt>
                <c:pt idx="1071">
                  <c:v>0.773821464393179</c:v>
                </c:pt>
                <c:pt idx="1072">
                  <c:v>0.78495470657739197</c:v>
                </c:pt>
                <c:pt idx="1073">
                  <c:v>0.78495470657739197</c:v>
                </c:pt>
                <c:pt idx="1074">
                  <c:v>0.78495470657739197</c:v>
                </c:pt>
                <c:pt idx="1075">
                  <c:v>0.78495470657739197</c:v>
                </c:pt>
                <c:pt idx="1076">
                  <c:v>0.78495470657739197</c:v>
                </c:pt>
                <c:pt idx="1077">
                  <c:v>0.73786181139122298</c:v>
                </c:pt>
                <c:pt idx="1078">
                  <c:v>0.88508730533270397</c:v>
                </c:pt>
                <c:pt idx="1079">
                  <c:v>0.88508730533270397</c:v>
                </c:pt>
                <c:pt idx="1080">
                  <c:v>0.98512931034482698</c:v>
                </c:pt>
                <c:pt idx="1081">
                  <c:v>0.75259643916913899</c:v>
                </c:pt>
                <c:pt idx="1082">
                  <c:v>0.76073762838468695</c:v>
                </c:pt>
                <c:pt idx="1083">
                  <c:v>0.78111111111111098</c:v>
                </c:pt>
                <c:pt idx="1084">
                  <c:v>0.78111111111111098</c:v>
                </c:pt>
                <c:pt idx="1085">
                  <c:v>0.78111111111111098</c:v>
                </c:pt>
                <c:pt idx="1086">
                  <c:v>0.78111111111111098</c:v>
                </c:pt>
                <c:pt idx="1087">
                  <c:v>0.73342670401493903</c:v>
                </c:pt>
                <c:pt idx="1088">
                  <c:v>0.75185459940652799</c:v>
                </c:pt>
                <c:pt idx="1089">
                  <c:v>0.75185459940652799</c:v>
                </c:pt>
                <c:pt idx="1090">
                  <c:v>0.75185459940652799</c:v>
                </c:pt>
                <c:pt idx="1091">
                  <c:v>0.75185459940652799</c:v>
                </c:pt>
                <c:pt idx="1092">
                  <c:v>0.75185459940652799</c:v>
                </c:pt>
                <c:pt idx="1093">
                  <c:v>0.86251167133520001</c:v>
                </c:pt>
                <c:pt idx="1094">
                  <c:v>0.78111111111111098</c:v>
                </c:pt>
                <c:pt idx="1095">
                  <c:v>0.73576097105508798</c:v>
                </c:pt>
                <c:pt idx="1096">
                  <c:v>0.76154992548435096</c:v>
                </c:pt>
                <c:pt idx="1097">
                  <c:v>0.76154992548435096</c:v>
                </c:pt>
                <c:pt idx="1098">
                  <c:v>0.875</c:v>
                </c:pt>
                <c:pt idx="1099">
                  <c:v>0.83872126436781602</c:v>
                </c:pt>
                <c:pt idx="1100">
                  <c:v>0.84303160919540199</c:v>
                </c:pt>
                <c:pt idx="1101">
                  <c:v>0.93231441048034902</c:v>
                </c:pt>
                <c:pt idx="1102">
                  <c:v>0.85670443814919695</c:v>
                </c:pt>
                <c:pt idx="1103">
                  <c:v>0.85670443814919695</c:v>
                </c:pt>
                <c:pt idx="1104">
                  <c:v>0.87913711583924303</c:v>
                </c:pt>
                <c:pt idx="1105">
                  <c:v>0.87913711583924303</c:v>
                </c:pt>
                <c:pt idx="1106">
                  <c:v>0.76213818860877602</c:v>
                </c:pt>
                <c:pt idx="1107">
                  <c:v>0.80462184873949505</c:v>
                </c:pt>
                <c:pt idx="1108">
                  <c:v>0.80462184873949505</c:v>
                </c:pt>
                <c:pt idx="1109">
                  <c:v>0.791316526610644</c:v>
                </c:pt>
                <c:pt idx="1110">
                  <c:v>0.791316526610644</c:v>
                </c:pt>
                <c:pt idx="1111">
                  <c:v>0.791316526610644</c:v>
                </c:pt>
                <c:pt idx="1112">
                  <c:v>0.791316526610644</c:v>
                </c:pt>
                <c:pt idx="1113">
                  <c:v>0.791316526610644</c:v>
                </c:pt>
                <c:pt idx="1114">
                  <c:v>0.87234042553191404</c:v>
                </c:pt>
                <c:pt idx="1115">
                  <c:v>0.87234042553191404</c:v>
                </c:pt>
                <c:pt idx="1116">
                  <c:v>0.73576097105508798</c:v>
                </c:pt>
                <c:pt idx="1117">
                  <c:v>0.96715643906655102</c:v>
                </c:pt>
                <c:pt idx="1118">
                  <c:v>0.89813503305004705</c:v>
                </c:pt>
                <c:pt idx="1119">
                  <c:v>0.89813503305004705</c:v>
                </c:pt>
                <c:pt idx="1120">
                  <c:v>0.45156482861400798</c:v>
                </c:pt>
                <c:pt idx="1121">
                  <c:v>0.76663520528551199</c:v>
                </c:pt>
                <c:pt idx="1122">
                  <c:v>0.76663520528551199</c:v>
                </c:pt>
                <c:pt idx="1123">
                  <c:v>0.98571765816808299</c:v>
                </c:pt>
                <c:pt idx="1124">
                  <c:v>0.94584500466853405</c:v>
                </c:pt>
                <c:pt idx="1125">
                  <c:v>0.79411764705882304</c:v>
                </c:pt>
                <c:pt idx="1126">
                  <c:v>0.79411764705882304</c:v>
                </c:pt>
                <c:pt idx="1127">
                  <c:v>0.79411764705882304</c:v>
                </c:pt>
                <c:pt idx="1128">
                  <c:v>0.79411764705882304</c:v>
                </c:pt>
                <c:pt idx="1129">
                  <c:v>0.79411764705882304</c:v>
                </c:pt>
                <c:pt idx="1130">
                  <c:v>0.98402996845425805</c:v>
                </c:pt>
                <c:pt idx="1131">
                  <c:v>0.98206701274185904</c:v>
                </c:pt>
                <c:pt idx="1132">
                  <c:v>0.98727810650887504</c:v>
                </c:pt>
                <c:pt idx="1133">
                  <c:v>0.98739164696611503</c:v>
                </c:pt>
                <c:pt idx="1134">
                  <c:v>0.98127709893574999</c:v>
                </c:pt>
                <c:pt idx="1135">
                  <c:v>0.98631350925561201</c:v>
                </c:pt>
                <c:pt idx="1136">
                  <c:v>0.913490471414242</c:v>
                </c:pt>
                <c:pt idx="1137">
                  <c:v>0.91123370110330904</c:v>
                </c:pt>
                <c:pt idx="1138">
                  <c:v>0.913490471414242</c:v>
                </c:pt>
                <c:pt idx="1139">
                  <c:v>0.91123370110330904</c:v>
                </c:pt>
                <c:pt idx="1140">
                  <c:v>0.76213818860877602</c:v>
                </c:pt>
                <c:pt idx="1141">
                  <c:v>0.98512931034482698</c:v>
                </c:pt>
                <c:pt idx="1142">
                  <c:v>0.964232488822652</c:v>
                </c:pt>
                <c:pt idx="1143">
                  <c:v>0.964232488822652</c:v>
                </c:pt>
                <c:pt idx="1144">
                  <c:v>0.96013412816691501</c:v>
                </c:pt>
                <c:pt idx="1145">
                  <c:v>0.96721311475409799</c:v>
                </c:pt>
                <c:pt idx="1146">
                  <c:v>0.964232488822652</c:v>
                </c:pt>
                <c:pt idx="1147">
                  <c:v>0.964232488822652</c:v>
                </c:pt>
                <c:pt idx="1148">
                  <c:v>0.96013412816691501</c:v>
                </c:pt>
                <c:pt idx="1149">
                  <c:v>0.96721311475409799</c:v>
                </c:pt>
                <c:pt idx="1150">
                  <c:v>0.94952681388012605</c:v>
                </c:pt>
                <c:pt idx="1151">
                  <c:v>0.86904761904761896</c:v>
                </c:pt>
                <c:pt idx="1152">
                  <c:v>0.456666666666666</c:v>
                </c:pt>
                <c:pt idx="1153">
                  <c:v>0.72093889716840498</c:v>
                </c:pt>
                <c:pt idx="1154">
                  <c:v>0.73069207622868604</c:v>
                </c:pt>
                <c:pt idx="1155">
                  <c:v>0.75745156482861398</c:v>
                </c:pt>
                <c:pt idx="1156">
                  <c:v>0.70193740685543904</c:v>
                </c:pt>
                <c:pt idx="1157">
                  <c:v>0.64107142857142796</c:v>
                </c:pt>
                <c:pt idx="1158">
                  <c:v>0.457715133531157</c:v>
                </c:pt>
                <c:pt idx="1159">
                  <c:v>0.73664688427299696</c:v>
                </c:pt>
                <c:pt idx="1160">
                  <c:v>0.94584500466853405</c:v>
                </c:pt>
                <c:pt idx="1161">
                  <c:v>0.72280178837555797</c:v>
                </c:pt>
                <c:pt idx="1162">
                  <c:v>0.75964391691394595</c:v>
                </c:pt>
                <c:pt idx="1163">
                  <c:v>0.90782728706624605</c:v>
                </c:pt>
                <c:pt idx="1164">
                  <c:v>0.90782728706624605</c:v>
                </c:pt>
                <c:pt idx="1165">
                  <c:v>0.78284854563690998</c:v>
                </c:pt>
                <c:pt idx="1166">
                  <c:v>0.94279243796770296</c:v>
                </c:pt>
                <c:pt idx="1167">
                  <c:v>0.94279243796770296</c:v>
                </c:pt>
                <c:pt idx="1168">
                  <c:v>0.76755265797392103</c:v>
                </c:pt>
                <c:pt idx="1169">
                  <c:v>0.76755265797392103</c:v>
                </c:pt>
                <c:pt idx="1170">
                  <c:v>0.78111111111111098</c:v>
                </c:pt>
                <c:pt idx="1171">
                  <c:v>0.81218655967903697</c:v>
                </c:pt>
                <c:pt idx="1172">
                  <c:v>0.842741935483871</c:v>
                </c:pt>
                <c:pt idx="1173">
                  <c:v>0.842741935483871</c:v>
                </c:pt>
                <c:pt idx="1174">
                  <c:v>0.842741935483871</c:v>
                </c:pt>
                <c:pt idx="1175">
                  <c:v>0.842741935483871</c:v>
                </c:pt>
                <c:pt idx="1176">
                  <c:v>0.842741935483871</c:v>
                </c:pt>
                <c:pt idx="1177">
                  <c:v>0.94584569732937596</c:v>
                </c:pt>
                <c:pt idx="1178">
                  <c:v>0.94510385756676496</c:v>
                </c:pt>
                <c:pt idx="1179">
                  <c:v>0.94584569732937596</c:v>
                </c:pt>
                <c:pt idx="1180">
                  <c:v>0.94510385756676496</c:v>
                </c:pt>
                <c:pt idx="1181">
                  <c:v>0.94407407407407395</c:v>
                </c:pt>
                <c:pt idx="1182">
                  <c:v>0.94407407407407395</c:v>
                </c:pt>
                <c:pt idx="1183">
                  <c:v>0.94407407407407395</c:v>
                </c:pt>
                <c:pt idx="1184">
                  <c:v>0.94407407407407395</c:v>
                </c:pt>
                <c:pt idx="1185">
                  <c:v>0.69918397626112705</c:v>
                </c:pt>
                <c:pt idx="1186">
                  <c:v>0.79656862745098</c:v>
                </c:pt>
                <c:pt idx="1187">
                  <c:v>0.52347242921013404</c:v>
                </c:pt>
                <c:pt idx="1188">
                  <c:v>0.66542473919523104</c:v>
                </c:pt>
                <c:pt idx="1189">
                  <c:v>0.66542473919523104</c:v>
                </c:pt>
                <c:pt idx="1190">
                  <c:v>0.66542473919523104</c:v>
                </c:pt>
                <c:pt idx="1191">
                  <c:v>0.66542473919523104</c:v>
                </c:pt>
                <c:pt idx="1192">
                  <c:v>0.66542473919523104</c:v>
                </c:pt>
                <c:pt idx="1193">
                  <c:v>0.97526606227828105</c:v>
                </c:pt>
                <c:pt idx="1194">
                  <c:v>0.52347242921013404</c:v>
                </c:pt>
                <c:pt idx="1195">
                  <c:v>0.923019057171514</c:v>
                </c:pt>
                <c:pt idx="1196">
                  <c:v>0.87863590772316902</c:v>
                </c:pt>
                <c:pt idx="1197">
                  <c:v>0.923019057171514</c:v>
                </c:pt>
                <c:pt idx="1198">
                  <c:v>0.87863590772316902</c:v>
                </c:pt>
                <c:pt idx="1199">
                  <c:v>0.52347242921013404</c:v>
                </c:pt>
                <c:pt idx="1200">
                  <c:v>0.85163204747774401</c:v>
                </c:pt>
                <c:pt idx="1201">
                  <c:v>0.85163204747774401</c:v>
                </c:pt>
                <c:pt idx="1202">
                  <c:v>0.68444444444444397</c:v>
                </c:pt>
                <c:pt idx="1203">
                  <c:v>0.68444444444444397</c:v>
                </c:pt>
                <c:pt idx="1204">
                  <c:v>0.94584500466853405</c:v>
                </c:pt>
                <c:pt idx="1205">
                  <c:v>0.78444444444444394</c:v>
                </c:pt>
                <c:pt idx="1206">
                  <c:v>0.78444444444444394</c:v>
                </c:pt>
                <c:pt idx="1207">
                  <c:v>0.80740740740740702</c:v>
                </c:pt>
                <c:pt idx="1208">
                  <c:v>0.85407407407407399</c:v>
                </c:pt>
                <c:pt idx="1209">
                  <c:v>0.80740740740740702</c:v>
                </c:pt>
                <c:pt idx="1210">
                  <c:v>0.85407407407407399</c:v>
                </c:pt>
                <c:pt idx="1211">
                  <c:v>0.63412816691505203</c:v>
                </c:pt>
                <c:pt idx="1212">
                  <c:v>0.85942136498516297</c:v>
                </c:pt>
                <c:pt idx="1213">
                  <c:v>0.90096439169139397</c:v>
                </c:pt>
                <c:pt idx="1214">
                  <c:v>0.85942136498516297</c:v>
                </c:pt>
                <c:pt idx="1215">
                  <c:v>0.90096439169139397</c:v>
                </c:pt>
                <c:pt idx="1216">
                  <c:v>0.687311935807422</c:v>
                </c:pt>
                <c:pt idx="1217">
                  <c:v>0.687311935807422</c:v>
                </c:pt>
                <c:pt idx="1218">
                  <c:v>0.687311935807422</c:v>
                </c:pt>
                <c:pt idx="1219">
                  <c:v>0.687311935807422</c:v>
                </c:pt>
                <c:pt idx="1220">
                  <c:v>0.687311935807422</c:v>
                </c:pt>
                <c:pt idx="1221">
                  <c:v>0.69783904619970105</c:v>
                </c:pt>
                <c:pt idx="1222">
                  <c:v>0.65697091273821395</c:v>
                </c:pt>
                <c:pt idx="1223">
                  <c:v>0.85854341736694595</c:v>
                </c:pt>
                <c:pt idx="1224">
                  <c:v>0.85854341736694595</c:v>
                </c:pt>
                <c:pt idx="1225">
                  <c:v>0.77556022408963499</c:v>
                </c:pt>
                <c:pt idx="1226">
                  <c:v>0.77556022408963499</c:v>
                </c:pt>
                <c:pt idx="1227">
                  <c:v>0.77556022408963499</c:v>
                </c:pt>
                <c:pt idx="1228">
                  <c:v>0.71444444444444399</c:v>
                </c:pt>
                <c:pt idx="1229">
                  <c:v>0.50125376128385102</c:v>
                </c:pt>
                <c:pt idx="1230">
                  <c:v>0.65697091273821395</c:v>
                </c:pt>
                <c:pt idx="1231">
                  <c:v>0.67692878338278895</c:v>
                </c:pt>
                <c:pt idx="1232">
                  <c:v>0.66320474777448002</c:v>
                </c:pt>
                <c:pt idx="1233">
                  <c:v>0.66320474777448002</c:v>
                </c:pt>
                <c:pt idx="1234">
                  <c:v>0.66320474777448002</c:v>
                </c:pt>
                <c:pt idx="1235">
                  <c:v>0.66320474777448002</c:v>
                </c:pt>
                <c:pt idx="1236">
                  <c:v>0.66320474777448002</c:v>
                </c:pt>
                <c:pt idx="1237">
                  <c:v>0.94584500466853405</c:v>
                </c:pt>
                <c:pt idx="1238">
                  <c:v>0.68777777777777704</c:v>
                </c:pt>
                <c:pt idx="1239">
                  <c:v>0.68777777777777704</c:v>
                </c:pt>
                <c:pt idx="1240">
                  <c:v>0.68777777777777704</c:v>
                </c:pt>
                <c:pt idx="1241">
                  <c:v>0.68777777777777704</c:v>
                </c:pt>
                <c:pt idx="1242">
                  <c:v>0.68777777777777704</c:v>
                </c:pt>
                <c:pt idx="1243">
                  <c:v>0.52888888888888796</c:v>
                </c:pt>
                <c:pt idx="1244">
                  <c:v>0.52225519287833799</c:v>
                </c:pt>
                <c:pt idx="1245">
                  <c:v>0.62166172106824902</c:v>
                </c:pt>
                <c:pt idx="1246">
                  <c:v>0.62166172106824902</c:v>
                </c:pt>
                <c:pt idx="1247">
                  <c:v>0.62166172106824902</c:v>
                </c:pt>
                <c:pt idx="1248">
                  <c:v>0.92813455657492305</c:v>
                </c:pt>
                <c:pt idx="1249">
                  <c:v>0.90449915110356505</c:v>
                </c:pt>
                <c:pt idx="1250">
                  <c:v>0.82262996941896005</c:v>
                </c:pt>
                <c:pt idx="1251">
                  <c:v>0.72082166199813202</c:v>
                </c:pt>
                <c:pt idx="1252">
                  <c:v>0.62512537612838504</c:v>
                </c:pt>
                <c:pt idx="1253">
                  <c:v>0.72082166199813202</c:v>
                </c:pt>
                <c:pt idx="1254">
                  <c:v>0.72082166199813202</c:v>
                </c:pt>
                <c:pt idx="1255">
                  <c:v>0.72082166199813202</c:v>
                </c:pt>
                <c:pt idx="1256">
                  <c:v>0.99854439592430799</c:v>
                </c:pt>
                <c:pt idx="1257">
                  <c:v>0.99854439592430799</c:v>
                </c:pt>
                <c:pt idx="1258">
                  <c:v>0.99854439592430799</c:v>
                </c:pt>
                <c:pt idx="1259">
                  <c:v>0.69821162444113205</c:v>
                </c:pt>
                <c:pt idx="1260">
                  <c:v>0.52888888888888796</c:v>
                </c:pt>
                <c:pt idx="1261">
                  <c:v>0.52888888888888796</c:v>
                </c:pt>
                <c:pt idx="1262">
                  <c:v>0.52225519287833799</c:v>
                </c:pt>
                <c:pt idx="1263">
                  <c:v>0.553159478435305</c:v>
                </c:pt>
                <c:pt idx="1264">
                  <c:v>0.553159478435305</c:v>
                </c:pt>
                <c:pt idx="1265">
                  <c:v>0.52225519287833799</c:v>
                </c:pt>
                <c:pt idx="1266">
                  <c:v>0.99599708879184801</c:v>
                </c:pt>
                <c:pt idx="1267">
                  <c:v>0.72019374068554398</c:v>
                </c:pt>
                <c:pt idx="1268">
                  <c:v>0.97270742358078599</c:v>
                </c:pt>
                <c:pt idx="1269">
                  <c:v>0.58532041728762996</c:v>
                </c:pt>
                <c:pt idx="1270">
                  <c:v>0.97270742358078599</c:v>
                </c:pt>
                <c:pt idx="1271">
                  <c:v>0.97270742358078599</c:v>
                </c:pt>
                <c:pt idx="1272">
                  <c:v>0.75962962962962899</c:v>
                </c:pt>
                <c:pt idx="1273">
                  <c:v>0.97270742358078599</c:v>
                </c:pt>
                <c:pt idx="1274">
                  <c:v>0.52347242921013404</c:v>
                </c:pt>
                <c:pt idx="1275">
                  <c:v>0.88229495268138802</c:v>
                </c:pt>
                <c:pt idx="1276">
                  <c:v>0.88229495268138802</c:v>
                </c:pt>
                <c:pt idx="1277">
                  <c:v>0.96253822629969399</c:v>
                </c:pt>
                <c:pt idx="1278">
                  <c:v>0.91279527559055096</c:v>
                </c:pt>
                <c:pt idx="1279">
                  <c:v>0.91279527559055096</c:v>
                </c:pt>
                <c:pt idx="1280">
                  <c:v>0.96253822629969399</c:v>
                </c:pt>
                <c:pt idx="1281">
                  <c:v>0.96253822629969399</c:v>
                </c:pt>
                <c:pt idx="1282">
                  <c:v>0.87045123726346396</c:v>
                </c:pt>
                <c:pt idx="1283">
                  <c:v>0.87045123726346396</c:v>
                </c:pt>
                <c:pt idx="1284">
                  <c:v>0.87045123726346396</c:v>
                </c:pt>
                <c:pt idx="1285">
                  <c:v>0.87045123726346396</c:v>
                </c:pt>
                <c:pt idx="1286">
                  <c:v>0.87045123726346396</c:v>
                </c:pt>
                <c:pt idx="1287">
                  <c:v>0.98736338797814205</c:v>
                </c:pt>
                <c:pt idx="1288">
                  <c:v>0.96253822629969399</c:v>
                </c:pt>
                <c:pt idx="1289">
                  <c:v>0.75409836065573699</c:v>
                </c:pt>
                <c:pt idx="1290">
                  <c:v>0.99694189602446404</c:v>
                </c:pt>
                <c:pt idx="1291">
                  <c:v>0.99694189602446404</c:v>
                </c:pt>
                <c:pt idx="1292">
                  <c:v>0.99694189602446404</c:v>
                </c:pt>
                <c:pt idx="1293">
                  <c:v>0.99694189602446404</c:v>
                </c:pt>
                <c:pt idx="1294">
                  <c:v>0.99694189602446404</c:v>
                </c:pt>
                <c:pt idx="1295">
                  <c:v>0.553159478435305</c:v>
                </c:pt>
                <c:pt idx="1296">
                  <c:v>0.72241725175526506</c:v>
                </c:pt>
                <c:pt idx="1297">
                  <c:v>0.553159478435305</c:v>
                </c:pt>
                <c:pt idx="1298">
                  <c:v>0.45715350223546902</c:v>
                </c:pt>
                <c:pt idx="1299">
                  <c:v>0.53284854563690998</c:v>
                </c:pt>
                <c:pt idx="1300">
                  <c:v>0.52888888888888796</c:v>
                </c:pt>
                <c:pt idx="1301">
                  <c:v>0.60481481481481403</c:v>
                </c:pt>
                <c:pt idx="1302">
                  <c:v>0.60481481481481403</c:v>
                </c:pt>
                <c:pt idx="1303">
                  <c:v>0.60481481481481403</c:v>
                </c:pt>
                <c:pt idx="1304">
                  <c:v>0.89762611275964299</c:v>
                </c:pt>
                <c:pt idx="1305">
                  <c:v>0.52225519287833799</c:v>
                </c:pt>
                <c:pt idx="1306">
                  <c:v>0.97925764192139697</c:v>
                </c:pt>
                <c:pt idx="1307">
                  <c:v>0.45555555555555499</c:v>
                </c:pt>
                <c:pt idx="1308">
                  <c:v>0.91936119873817002</c:v>
                </c:pt>
                <c:pt idx="1309">
                  <c:v>0.91936119873817002</c:v>
                </c:pt>
                <c:pt idx="1310">
                  <c:v>0.94719827586206895</c:v>
                </c:pt>
                <c:pt idx="1311">
                  <c:v>0.98853211009174302</c:v>
                </c:pt>
                <c:pt idx="1312">
                  <c:v>0.85719921104536401</c:v>
                </c:pt>
                <c:pt idx="1313">
                  <c:v>0.85719921104536401</c:v>
                </c:pt>
                <c:pt idx="1314">
                  <c:v>0.50630563798219497</c:v>
                </c:pt>
                <c:pt idx="1315">
                  <c:v>0.99818049490538496</c:v>
                </c:pt>
                <c:pt idx="1316">
                  <c:v>0.75814814814814802</c:v>
                </c:pt>
                <c:pt idx="1317">
                  <c:v>0.98726346433769996</c:v>
                </c:pt>
                <c:pt idx="1318">
                  <c:v>0.99272197962154296</c:v>
                </c:pt>
                <c:pt idx="1319">
                  <c:v>0.98762736535662299</c:v>
                </c:pt>
                <c:pt idx="1320">
                  <c:v>0.98726346433769996</c:v>
                </c:pt>
                <c:pt idx="1321">
                  <c:v>0.98726346433769996</c:v>
                </c:pt>
                <c:pt idx="1322">
                  <c:v>0.99272197962154296</c:v>
                </c:pt>
                <c:pt idx="1323">
                  <c:v>0.98762736535662299</c:v>
                </c:pt>
                <c:pt idx="1324">
                  <c:v>0.98726346433769996</c:v>
                </c:pt>
                <c:pt idx="1325">
                  <c:v>1</c:v>
                </c:pt>
                <c:pt idx="1326">
                  <c:v>1</c:v>
                </c:pt>
                <c:pt idx="1327">
                  <c:v>0.96712538226299605</c:v>
                </c:pt>
                <c:pt idx="1328">
                  <c:v>0.99923547400611601</c:v>
                </c:pt>
                <c:pt idx="1329">
                  <c:v>0.99923547400611601</c:v>
                </c:pt>
                <c:pt idx="1330">
                  <c:v>0.99847094801223202</c:v>
                </c:pt>
                <c:pt idx="1331">
                  <c:v>0.99923547400611601</c:v>
                </c:pt>
                <c:pt idx="1332">
                  <c:v>0.99923547400611601</c:v>
                </c:pt>
                <c:pt idx="1333">
                  <c:v>0.99923547400611601</c:v>
                </c:pt>
                <c:pt idx="1334">
                  <c:v>0.99923547400611601</c:v>
                </c:pt>
                <c:pt idx="1335">
                  <c:v>0.99847094801223202</c:v>
                </c:pt>
                <c:pt idx="1336">
                  <c:v>0.99923547400611601</c:v>
                </c:pt>
                <c:pt idx="1337">
                  <c:v>0.99923547400611601</c:v>
                </c:pt>
                <c:pt idx="1338">
                  <c:v>0</c:v>
                </c:pt>
                <c:pt idx="1339">
                  <c:v>0.90521718602455103</c:v>
                </c:pt>
                <c:pt idx="1340">
                  <c:v>0.90521718602455103</c:v>
                </c:pt>
                <c:pt idx="1341">
                  <c:v>0.80625931445603505</c:v>
                </c:pt>
                <c:pt idx="1342">
                  <c:v>0.947784810126582</c:v>
                </c:pt>
                <c:pt idx="1343">
                  <c:v>0.947784810126582</c:v>
                </c:pt>
                <c:pt idx="1344">
                  <c:v>0.947784810126582</c:v>
                </c:pt>
                <c:pt idx="1345">
                  <c:v>0.947784810126582</c:v>
                </c:pt>
                <c:pt idx="1346">
                  <c:v>0.947784810126582</c:v>
                </c:pt>
                <c:pt idx="1347">
                  <c:v>0.80625931445603505</c:v>
                </c:pt>
                <c:pt idx="1348">
                  <c:v>0.97801724137931001</c:v>
                </c:pt>
                <c:pt idx="1349">
                  <c:v>0.76930792377131396</c:v>
                </c:pt>
                <c:pt idx="1350">
                  <c:v>0.80625931445603505</c:v>
                </c:pt>
                <c:pt idx="1351">
                  <c:v>0.87962598425196803</c:v>
                </c:pt>
                <c:pt idx="1352">
                  <c:v>0.87962598425196803</c:v>
                </c:pt>
                <c:pt idx="1353">
                  <c:v>0.94487724268177498</c:v>
                </c:pt>
                <c:pt idx="1354">
                  <c:v>0.94487724268177498</c:v>
                </c:pt>
                <c:pt idx="1355">
                  <c:v>0.94487724268177498</c:v>
                </c:pt>
                <c:pt idx="1356">
                  <c:v>0.94487724268177498</c:v>
                </c:pt>
                <c:pt idx="1357">
                  <c:v>0.80625931445603505</c:v>
                </c:pt>
                <c:pt idx="1358">
                  <c:v>0.69807121661721006</c:v>
                </c:pt>
                <c:pt idx="1359">
                  <c:v>0.69807121661721006</c:v>
                </c:pt>
                <c:pt idx="1360">
                  <c:v>0.95073465859982698</c:v>
                </c:pt>
                <c:pt idx="1361">
                  <c:v>0.83232628398791497</c:v>
                </c:pt>
                <c:pt idx="1362">
                  <c:v>0.70380029806259303</c:v>
                </c:pt>
                <c:pt idx="1363">
                  <c:v>0.70380029806259303</c:v>
                </c:pt>
                <c:pt idx="1364">
                  <c:v>0.89812623274161696</c:v>
                </c:pt>
                <c:pt idx="1365">
                  <c:v>0.89812623274161696</c:v>
                </c:pt>
                <c:pt idx="1366">
                  <c:v>0.70380029806259303</c:v>
                </c:pt>
                <c:pt idx="1367">
                  <c:v>0.98255126182965302</c:v>
                </c:pt>
                <c:pt idx="1368">
                  <c:v>0.81862017804154297</c:v>
                </c:pt>
                <c:pt idx="1369">
                  <c:v>0.980481072555205</c:v>
                </c:pt>
                <c:pt idx="1370">
                  <c:v>0.98039022467481196</c:v>
                </c:pt>
                <c:pt idx="1371">
                  <c:v>0.69807121661721006</c:v>
                </c:pt>
                <c:pt idx="1372">
                  <c:v>0.69333333333333302</c:v>
                </c:pt>
                <c:pt idx="1373">
                  <c:v>0.69807121661721006</c:v>
                </c:pt>
                <c:pt idx="1374">
                  <c:v>0.987179487179487</c:v>
                </c:pt>
                <c:pt idx="1375">
                  <c:v>0.70976154992548401</c:v>
                </c:pt>
                <c:pt idx="1376">
                  <c:v>0.70976154992548401</c:v>
                </c:pt>
                <c:pt idx="1377">
                  <c:v>0.71814814814814798</c:v>
                </c:pt>
                <c:pt idx="1378">
                  <c:v>0.71814814814814798</c:v>
                </c:pt>
                <c:pt idx="1379">
                  <c:v>0.71814814814814798</c:v>
                </c:pt>
                <c:pt idx="1380">
                  <c:v>0.91767371601208403</c:v>
                </c:pt>
                <c:pt idx="1381">
                  <c:v>0.74498495486459304</c:v>
                </c:pt>
                <c:pt idx="1382">
                  <c:v>0.98277559055118102</c:v>
                </c:pt>
                <c:pt idx="1383">
                  <c:v>0.98333333333333295</c:v>
                </c:pt>
                <c:pt idx="1384">
                  <c:v>0.69807121661721006</c:v>
                </c:pt>
                <c:pt idx="1385">
                  <c:v>0.919787150177374</c:v>
                </c:pt>
                <c:pt idx="1386">
                  <c:v>0.919787150177374</c:v>
                </c:pt>
                <c:pt idx="1387">
                  <c:v>0.74498495486459304</c:v>
                </c:pt>
                <c:pt idx="1388">
                  <c:v>0.94145114942528696</c:v>
                </c:pt>
                <c:pt idx="1389">
                  <c:v>0.97962598425196801</c:v>
                </c:pt>
                <c:pt idx="1390">
                  <c:v>0.76930792377131396</c:v>
                </c:pt>
                <c:pt idx="1391">
                  <c:v>0.98565573770491799</c:v>
                </c:pt>
                <c:pt idx="1392">
                  <c:v>0.85505093378607799</c:v>
                </c:pt>
                <c:pt idx="1393">
                  <c:v>0.99863387978142004</c:v>
                </c:pt>
                <c:pt idx="1394">
                  <c:v>0.751490312965722</c:v>
                </c:pt>
                <c:pt idx="1395">
                  <c:v>0.99556010928961702</c:v>
                </c:pt>
                <c:pt idx="1396">
                  <c:v>0.99556010928961702</c:v>
                </c:pt>
                <c:pt idx="1397">
                  <c:v>0.99556010928961702</c:v>
                </c:pt>
                <c:pt idx="1398">
                  <c:v>0.99556010928961702</c:v>
                </c:pt>
                <c:pt idx="1399">
                  <c:v>0.788757396449704</c:v>
                </c:pt>
                <c:pt idx="1400">
                  <c:v>0.788757396449704</c:v>
                </c:pt>
                <c:pt idx="1401">
                  <c:v>0.788757396449704</c:v>
                </c:pt>
                <c:pt idx="1402">
                  <c:v>0.788757396449704</c:v>
                </c:pt>
                <c:pt idx="1403">
                  <c:v>0.788757396449704</c:v>
                </c:pt>
                <c:pt idx="1404">
                  <c:v>0.401481481481481</c:v>
                </c:pt>
                <c:pt idx="1405">
                  <c:v>0.90677966101694896</c:v>
                </c:pt>
                <c:pt idx="1406">
                  <c:v>0.90677966101694896</c:v>
                </c:pt>
                <c:pt idx="1407">
                  <c:v>0.93626062322946102</c:v>
                </c:pt>
                <c:pt idx="1408">
                  <c:v>0.78953075709779097</c:v>
                </c:pt>
                <c:pt idx="1409">
                  <c:v>0.78953075709779097</c:v>
                </c:pt>
                <c:pt idx="1410">
                  <c:v>0.78953075709779097</c:v>
                </c:pt>
                <c:pt idx="1411">
                  <c:v>0.78953075709779097</c:v>
                </c:pt>
                <c:pt idx="1412">
                  <c:v>0.78953075709779097</c:v>
                </c:pt>
                <c:pt idx="1413">
                  <c:v>0.75481481481481405</c:v>
                </c:pt>
                <c:pt idx="1414">
                  <c:v>0.77582748244734201</c:v>
                </c:pt>
                <c:pt idx="1415">
                  <c:v>0.77421259842519596</c:v>
                </c:pt>
                <c:pt idx="1416">
                  <c:v>0.77421259842519596</c:v>
                </c:pt>
                <c:pt idx="1417">
                  <c:v>0.74498495486459304</c:v>
                </c:pt>
                <c:pt idx="1418">
                  <c:v>0.74498495486459304</c:v>
                </c:pt>
                <c:pt idx="1419">
                  <c:v>0.77844664778092498</c:v>
                </c:pt>
                <c:pt idx="1420">
                  <c:v>0.77844664778092498</c:v>
                </c:pt>
                <c:pt idx="1421">
                  <c:v>0.77844664778092498</c:v>
                </c:pt>
                <c:pt idx="1422">
                  <c:v>0.77844664778092498</c:v>
                </c:pt>
                <c:pt idx="1423">
                  <c:v>0.77844664778092498</c:v>
                </c:pt>
                <c:pt idx="1424">
                  <c:v>0</c:v>
                </c:pt>
                <c:pt idx="1425">
                  <c:v>0</c:v>
                </c:pt>
                <c:pt idx="1426">
                  <c:v>0</c:v>
                </c:pt>
                <c:pt idx="1427">
                  <c:v>0</c:v>
                </c:pt>
                <c:pt idx="1428">
                  <c:v>0.79609929078014097</c:v>
                </c:pt>
                <c:pt idx="1429">
                  <c:v>0.79609929078014097</c:v>
                </c:pt>
                <c:pt idx="1430">
                  <c:v>0.79609929078014097</c:v>
                </c:pt>
                <c:pt idx="1431">
                  <c:v>0.79609929078014097</c:v>
                </c:pt>
                <c:pt idx="1432">
                  <c:v>0.79609929078014097</c:v>
                </c:pt>
                <c:pt idx="1433">
                  <c:v>0.99375000000000002</c:v>
                </c:pt>
                <c:pt idx="1434">
                  <c:v>0.99375000000000002</c:v>
                </c:pt>
                <c:pt idx="1435">
                  <c:v>0.99375000000000002</c:v>
                </c:pt>
                <c:pt idx="1436">
                  <c:v>0.993517718236819</c:v>
                </c:pt>
                <c:pt idx="1437">
                  <c:v>0.74498495486459304</c:v>
                </c:pt>
                <c:pt idx="1438">
                  <c:v>0.99482758620689604</c:v>
                </c:pt>
                <c:pt idx="1439">
                  <c:v>0.99482758620689604</c:v>
                </c:pt>
                <c:pt idx="1440">
                  <c:v>0.993517718236819</c:v>
                </c:pt>
                <c:pt idx="1441">
                  <c:v>0.79318394024276295</c:v>
                </c:pt>
                <c:pt idx="1442">
                  <c:v>0.83679090482887897</c:v>
                </c:pt>
                <c:pt idx="1443">
                  <c:v>0.83679090482887897</c:v>
                </c:pt>
                <c:pt idx="1444">
                  <c:v>0.993517718236819</c:v>
                </c:pt>
                <c:pt idx="1445">
                  <c:v>0.52011494252873502</c:v>
                </c:pt>
                <c:pt idx="1446">
                  <c:v>0.94399606299212602</c:v>
                </c:pt>
                <c:pt idx="1447">
                  <c:v>0.94399606299212602</c:v>
                </c:pt>
                <c:pt idx="1448">
                  <c:v>0.69583751253761195</c:v>
                </c:pt>
                <c:pt idx="1449">
                  <c:v>0.70592592592592596</c:v>
                </c:pt>
                <c:pt idx="1450">
                  <c:v>0.69362017804154297</c:v>
                </c:pt>
                <c:pt idx="1451">
                  <c:v>0.70837512537612801</c:v>
                </c:pt>
                <c:pt idx="1452">
                  <c:v>0.64107142857142796</c:v>
                </c:pt>
                <c:pt idx="1453">
                  <c:v>0.78671477079796204</c:v>
                </c:pt>
                <c:pt idx="1454">
                  <c:v>0.78671477079796204</c:v>
                </c:pt>
                <c:pt idx="1455">
                  <c:v>0.95285433070866099</c:v>
                </c:pt>
                <c:pt idx="1456">
                  <c:v>0.95285433070866099</c:v>
                </c:pt>
                <c:pt idx="1457">
                  <c:v>0.87189404594467801</c:v>
                </c:pt>
                <c:pt idx="1458">
                  <c:v>0.87189404594467801</c:v>
                </c:pt>
                <c:pt idx="1459">
                  <c:v>0.87189404594467801</c:v>
                </c:pt>
                <c:pt idx="1460">
                  <c:v>0.87189404594467801</c:v>
                </c:pt>
                <c:pt idx="1461">
                  <c:v>0.87189404594467801</c:v>
                </c:pt>
                <c:pt idx="1462">
                  <c:v>0.93441814595660699</c:v>
                </c:pt>
                <c:pt idx="1463">
                  <c:v>0.93441814595660699</c:v>
                </c:pt>
                <c:pt idx="1464">
                  <c:v>0.95030581039755302</c:v>
                </c:pt>
                <c:pt idx="1465">
                  <c:v>0.89906609195402298</c:v>
                </c:pt>
                <c:pt idx="1466">
                  <c:v>0.91590214067278197</c:v>
                </c:pt>
                <c:pt idx="1467">
                  <c:v>0.68078996718237195</c:v>
                </c:pt>
                <c:pt idx="1468">
                  <c:v>0.98736338797814205</c:v>
                </c:pt>
                <c:pt idx="1469">
                  <c:v>0.81791171477079705</c:v>
                </c:pt>
                <c:pt idx="1470">
                  <c:v>0.81791171477079705</c:v>
                </c:pt>
                <c:pt idx="1471">
                  <c:v>0.81791171477079705</c:v>
                </c:pt>
                <c:pt idx="1472">
                  <c:v>0.81791171477079705</c:v>
                </c:pt>
                <c:pt idx="1473">
                  <c:v>0.81791171477079705</c:v>
                </c:pt>
                <c:pt idx="1474">
                  <c:v>0.80274261603375496</c:v>
                </c:pt>
                <c:pt idx="1475">
                  <c:v>0.80274261603375496</c:v>
                </c:pt>
                <c:pt idx="1476">
                  <c:v>0.95030581039755302</c:v>
                </c:pt>
                <c:pt idx="1477">
                  <c:v>0.78111111111111098</c:v>
                </c:pt>
                <c:pt idx="1478">
                  <c:v>0.93641584622597196</c:v>
                </c:pt>
                <c:pt idx="1479">
                  <c:v>0.166315049226441</c:v>
                </c:pt>
                <c:pt idx="1480">
                  <c:v>0.72296296296296203</c:v>
                </c:pt>
                <c:pt idx="1481">
                  <c:v>0.81515280135823398</c:v>
                </c:pt>
                <c:pt idx="1482">
                  <c:v>0.71814814814814798</c:v>
                </c:pt>
                <c:pt idx="1483">
                  <c:v>0.99150141643059397</c:v>
                </c:pt>
                <c:pt idx="1484">
                  <c:v>0.166315049226441</c:v>
                </c:pt>
                <c:pt idx="1485">
                  <c:v>0.166315049226441</c:v>
                </c:pt>
                <c:pt idx="1486">
                  <c:v>0.99150141643059397</c:v>
                </c:pt>
                <c:pt idx="1487">
                  <c:v>0.99150141643059397</c:v>
                </c:pt>
                <c:pt idx="1488">
                  <c:v>0.99150141643059397</c:v>
                </c:pt>
                <c:pt idx="1489">
                  <c:v>0.99150141643059397</c:v>
                </c:pt>
                <c:pt idx="1490">
                  <c:v>0.52011494252873502</c:v>
                </c:pt>
                <c:pt idx="1491">
                  <c:v>0.96433770014555997</c:v>
                </c:pt>
                <c:pt idx="1492">
                  <c:v>0.81797937177683999</c:v>
                </c:pt>
                <c:pt idx="1493">
                  <c:v>0.81407563025209995</c:v>
                </c:pt>
                <c:pt idx="1494">
                  <c:v>0.81407563025209995</c:v>
                </c:pt>
                <c:pt idx="1495">
                  <c:v>0.92927501970055104</c:v>
                </c:pt>
                <c:pt idx="1496">
                  <c:v>0.92655757097791802</c:v>
                </c:pt>
                <c:pt idx="1497">
                  <c:v>0.92661544523246597</c:v>
                </c:pt>
                <c:pt idx="1498">
                  <c:v>0.98512931034482698</c:v>
                </c:pt>
                <c:pt idx="1499">
                  <c:v>0.84991795593061403</c:v>
                </c:pt>
                <c:pt idx="1500">
                  <c:v>0.92661544523246597</c:v>
                </c:pt>
                <c:pt idx="1501">
                  <c:v>0.92661544523246597</c:v>
                </c:pt>
                <c:pt idx="1502">
                  <c:v>0.83268870135958695</c:v>
                </c:pt>
                <c:pt idx="1503">
                  <c:v>0.166315049226441</c:v>
                </c:pt>
                <c:pt idx="1504">
                  <c:v>0.92661544523246597</c:v>
                </c:pt>
                <c:pt idx="1505">
                  <c:v>0.92399447949526803</c:v>
                </c:pt>
                <c:pt idx="1506">
                  <c:v>0.94360547428032004</c:v>
                </c:pt>
                <c:pt idx="1507">
                  <c:v>0.94360547428032004</c:v>
                </c:pt>
                <c:pt idx="1508">
                  <c:v>0.92399447949526803</c:v>
                </c:pt>
                <c:pt idx="1509">
                  <c:v>0.92399447949526803</c:v>
                </c:pt>
                <c:pt idx="1510">
                  <c:v>0.92399447949526803</c:v>
                </c:pt>
                <c:pt idx="1511">
                  <c:v>0.97988505747126398</c:v>
                </c:pt>
                <c:pt idx="1512">
                  <c:v>0.97052401746724803</c:v>
                </c:pt>
                <c:pt idx="1513">
                  <c:v>0.95802128498226202</c:v>
                </c:pt>
                <c:pt idx="1514">
                  <c:v>0.96253822629969399</c:v>
                </c:pt>
                <c:pt idx="1515">
                  <c:v>0.96433770014555997</c:v>
                </c:pt>
                <c:pt idx="1516">
                  <c:v>0.16086497890295301</c:v>
                </c:pt>
                <c:pt idx="1517">
                  <c:v>0.79061624649859896</c:v>
                </c:pt>
                <c:pt idx="1518">
                  <c:v>0.79061624649859896</c:v>
                </c:pt>
                <c:pt idx="1519">
                  <c:v>0.81862017804154297</c:v>
                </c:pt>
                <c:pt idx="1520">
                  <c:v>0.96715643906655102</c:v>
                </c:pt>
                <c:pt idx="1521">
                  <c:v>0.78111111111111098</c:v>
                </c:pt>
                <c:pt idx="1522">
                  <c:v>0.166315049226441</c:v>
                </c:pt>
                <c:pt idx="1523">
                  <c:v>0.86005625879043601</c:v>
                </c:pt>
                <c:pt idx="1524">
                  <c:v>0.85402015939990605</c:v>
                </c:pt>
                <c:pt idx="1525">
                  <c:v>0.85402015939990605</c:v>
                </c:pt>
                <c:pt idx="1526">
                  <c:v>0.85402015939990605</c:v>
                </c:pt>
                <c:pt idx="1527">
                  <c:v>0.85402015939990605</c:v>
                </c:pt>
                <c:pt idx="1528">
                  <c:v>0.85402015939990605</c:v>
                </c:pt>
                <c:pt idx="1529">
                  <c:v>0.78211439287388596</c:v>
                </c:pt>
                <c:pt idx="1530">
                  <c:v>0.78211439287388596</c:v>
                </c:pt>
                <c:pt idx="1531">
                  <c:v>0.78211439287388596</c:v>
                </c:pt>
                <c:pt idx="1532">
                  <c:v>0.90412564463197298</c:v>
                </c:pt>
                <c:pt idx="1533">
                  <c:v>0.18102437880918801</c:v>
                </c:pt>
                <c:pt idx="1534">
                  <c:v>0.18102437880918801</c:v>
                </c:pt>
                <c:pt idx="1535">
                  <c:v>0.18102437880918801</c:v>
                </c:pt>
                <c:pt idx="1536">
                  <c:v>0.18102437880918801</c:v>
                </c:pt>
                <c:pt idx="1537">
                  <c:v>0.18102437880918801</c:v>
                </c:pt>
                <c:pt idx="1538">
                  <c:v>0.74212184873949505</c:v>
                </c:pt>
                <c:pt idx="1539">
                  <c:v>0.95675105485232004</c:v>
                </c:pt>
                <c:pt idx="1540">
                  <c:v>0.84429207688701302</c:v>
                </c:pt>
                <c:pt idx="1541">
                  <c:v>0.62678571428571395</c:v>
                </c:pt>
                <c:pt idx="1542">
                  <c:v>0.78867791842475299</c:v>
                </c:pt>
                <c:pt idx="1543">
                  <c:v>0.80420768870135895</c:v>
                </c:pt>
                <c:pt idx="1544">
                  <c:v>0.16086497890295301</c:v>
                </c:pt>
                <c:pt idx="1545">
                  <c:v>0.28160919540229801</c:v>
                </c:pt>
                <c:pt idx="1546">
                  <c:v>0.91947960618846603</c:v>
                </c:pt>
                <c:pt idx="1547">
                  <c:v>0.91947960618846603</c:v>
                </c:pt>
                <c:pt idx="1548">
                  <c:v>0.91947960618846603</c:v>
                </c:pt>
                <c:pt idx="1549">
                  <c:v>0.91947960618846603</c:v>
                </c:pt>
                <c:pt idx="1550">
                  <c:v>0.91947960618846603</c:v>
                </c:pt>
                <c:pt idx="1551">
                  <c:v>0.98147418210484805</c:v>
                </c:pt>
                <c:pt idx="1552">
                  <c:v>0.98147418210484805</c:v>
                </c:pt>
                <c:pt idx="1553">
                  <c:v>0.98147418210484805</c:v>
                </c:pt>
                <c:pt idx="1554">
                  <c:v>0.98147418210484805</c:v>
                </c:pt>
                <c:pt idx="1555">
                  <c:v>0.98147418210484805</c:v>
                </c:pt>
                <c:pt idx="1556">
                  <c:v>0.978051181102362</c:v>
                </c:pt>
                <c:pt idx="1557">
                  <c:v>0.978051181102362</c:v>
                </c:pt>
                <c:pt idx="1558">
                  <c:v>0.978051181102362</c:v>
                </c:pt>
                <c:pt idx="1559">
                  <c:v>0.978051181102362</c:v>
                </c:pt>
                <c:pt idx="1560">
                  <c:v>0.978051181102362</c:v>
                </c:pt>
                <c:pt idx="1561">
                  <c:v>0.98018533123028395</c:v>
                </c:pt>
                <c:pt idx="1562">
                  <c:v>0.98018533123028395</c:v>
                </c:pt>
                <c:pt idx="1563">
                  <c:v>0.98018533123028395</c:v>
                </c:pt>
                <c:pt idx="1564">
                  <c:v>0.98018533123028395</c:v>
                </c:pt>
                <c:pt idx="1565">
                  <c:v>0.98018533123028395</c:v>
                </c:pt>
                <c:pt idx="1566">
                  <c:v>0.98326112642772701</c:v>
                </c:pt>
                <c:pt idx="1567">
                  <c:v>0.98326112642772701</c:v>
                </c:pt>
                <c:pt idx="1568">
                  <c:v>0.98326112642772701</c:v>
                </c:pt>
                <c:pt idx="1569">
                  <c:v>0.98326112642772701</c:v>
                </c:pt>
                <c:pt idx="1570">
                  <c:v>0.98326112642772701</c:v>
                </c:pt>
                <c:pt idx="1571">
                  <c:v>0.98975571315996802</c:v>
                </c:pt>
                <c:pt idx="1572">
                  <c:v>0.98975571315996802</c:v>
                </c:pt>
                <c:pt idx="1573">
                  <c:v>0.98975571315996802</c:v>
                </c:pt>
                <c:pt idx="1574">
                  <c:v>0.98975571315996802</c:v>
                </c:pt>
                <c:pt idx="1575">
                  <c:v>0.98975571315996802</c:v>
                </c:pt>
                <c:pt idx="1576">
                  <c:v>0.984023668639053</c:v>
                </c:pt>
                <c:pt idx="1577">
                  <c:v>0.984023668639053</c:v>
                </c:pt>
                <c:pt idx="1578">
                  <c:v>0.984023668639053</c:v>
                </c:pt>
                <c:pt idx="1579">
                  <c:v>0.984023668639053</c:v>
                </c:pt>
                <c:pt idx="1580">
                  <c:v>0.984023668639053</c:v>
                </c:pt>
                <c:pt idx="1581">
                  <c:v>0.98442661632845596</c:v>
                </c:pt>
                <c:pt idx="1582">
                  <c:v>0.98442661632845596</c:v>
                </c:pt>
                <c:pt idx="1583">
                  <c:v>0.98442661632845596</c:v>
                </c:pt>
                <c:pt idx="1584">
                  <c:v>0.98442661632845596</c:v>
                </c:pt>
                <c:pt idx="1585">
                  <c:v>0.98442661632845596</c:v>
                </c:pt>
                <c:pt idx="1586">
                  <c:v>0.93245372193776999</c:v>
                </c:pt>
                <c:pt idx="1587">
                  <c:v>0.93245372193776999</c:v>
                </c:pt>
                <c:pt idx="1588">
                  <c:v>0.80007002801120397</c:v>
                </c:pt>
                <c:pt idx="1589">
                  <c:v>0.80007002801120397</c:v>
                </c:pt>
                <c:pt idx="1590">
                  <c:v>0.80007002801120397</c:v>
                </c:pt>
                <c:pt idx="1591">
                  <c:v>0.80007002801120397</c:v>
                </c:pt>
                <c:pt idx="1592">
                  <c:v>0.75962885154061599</c:v>
                </c:pt>
                <c:pt idx="1593">
                  <c:v>0.75962885154061599</c:v>
                </c:pt>
                <c:pt idx="1594">
                  <c:v>0.93190776507686202</c:v>
                </c:pt>
                <c:pt idx="1595">
                  <c:v>0.93190776507686202</c:v>
                </c:pt>
                <c:pt idx="1596">
                  <c:v>0.82385398981324198</c:v>
                </c:pt>
                <c:pt idx="1597">
                  <c:v>0.82385398981324198</c:v>
                </c:pt>
                <c:pt idx="1598">
                  <c:v>0.82385398981324198</c:v>
                </c:pt>
                <c:pt idx="1599">
                  <c:v>0.82385398981324198</c:v>
                </c:pt>
                <c:pt idx="1600">
                  <c:v>0.94360547428032004</c:v>
                </c:pt>
                <c:pt idx="1601">
                  <c:v>0.94399606299212602</c:v>
                </c:pt>
                <c:pt idx="1602">
                  <c:v>0.810399159663865</c:v>
                </c:pt>
                <c:pt idx="1603">
                  <c:v>0.86817226890756305</c:v>
                </c:pt>
                <c:pt idx="1604">
                  <c:v>0.86817226890756305</c:v>
                </c:pt>
                <c:pt idx="1605">
                  <c:v>0.818123938879456</c:v>
                </c:pt>
                <c:pt idx="1606">
                  <c:v>0.818123938879456</c:v>
                </c:pt>
                <c:pt idx="1607">
                  <c:v>0.818123938879456</c:v>
                </c:pt>
                <c:pt idx="1608">
                  <c:v>0</c:v>
                </c:pt>
                <c:pt idx="1609">
                  <c:v>0.92867540029111995</c:v>
                </c:pt>
                <c:pt idx="1610">
                  <c:v>0.88678804855275395</c:v>
                </c:pt>
                <c:pt idx="1611">
                  <c:v>0.97988505747126398</c:v>
                </c:pt>
                <c:pt idx="1612">
                  <c:v>0.99200518582540997</c:v>
                </c:pt>
                <c:pt idx="1613">
                  <c:v>0.99200518582540997</c:v>
                </c:pt>
                <c:pt idx="1614">
                  <c:v>0.88794567062818297</c:v>
                </c:pt>
                <c:pt idx="1615">
                  <c:v>0.88794567062818297</c:v>
                </c:pt>
                <c:pt idx="1616">
                  <c:v>0</c:v>
                </c:pt>
                <c:pt idx="1617">
                  <c:v>0.81706281833616301</c:v>
                </c:pt>
                <c:pt idx="1618">
                  <c:v>0.95030581039755302</c:v>
                </c:pt>
                <c:pt idx="1619">
                  <c:v>0.52011494252873502</c:v>
                </c:pt>
                <c:pt idx="1620">
                  <c:v>0.96715643906655102</c:v>
                </c:pt>
                <c:pt idx="1621">
                  <c:v>0.96336206896551702</c:v>
                </c:pt>
                <c:pt idx="1622">
                  <c:v>0.98036253776435001</c:v>
                </c:pt>
                <c:pt idx="1623">
                  <c:v>0.98036253776435001</c:v>
                </c:pt>
                <c:pt idx="1624">
                  <c:v>0.98036253776435001</c:v>
                </c:pt>
                <c:pt idx="1625">
                  <c:v>0.99066091954022895</c:v>
                </c:pt>
                <c:pt idx="1626">
                  <c:v>0.82067062818336101</c:v>
                </c:pt>
                <c:pt idx="1627">
                  <c:v>0.99066091954022895</c:v>
                </c:pt>
                <c:pt idx="1628">
                  <c:v>0.99066091954022895</c:v>
                </c:pt>
                <c:pt idx="1629">
                  <c:v>0.64107142857142796</c:v>
                </c:pt>
                <c:pt idx="1630">
                  <c:v>0.80625931445603505</c:v>
                </c:pt>
                <c:pt idx="1631">
                  <c:v>0</c:v>
                </c:pt>
                <c:pt idx="1632">
                  <c:v>0</c:v>
                </c:pt>
                <c:pt idx="1633">
                  <c:v>0.841680814940577</c:v>
                </c:pt>
                <c:pt idx="1634">
                  <c:v>0.841680814940577</c:v>
                </c:pt>
                <c:pt idx="1635">
                  <c:v>0.81862017804154297</c:v>
                </c:pt>
                <c:pt idx="1636">
                  <c:v>0.88678804855275395</c:v>
                </c:pt>
                <c:pt idx="1637">
                  <c:v>0.81260611205432898</c:v>
                </c:pt>
                <c:pt idx="1638">
                  <c:v>0.99748563218390796</c:v>
                </c:pt>
                <c:pt idx="1639">
                  <c:v>0.76930792377131396</c:v>
                </c:pt>
                <c:pt idx="1640">
                  <c:v>0.81862017804154297</c:v>
                </c:pt>
                <c:pt idx="1641">
                  <c:v>0.99748563218390796</c:v>
                </c:pt>
                <c:pt idx="1642">
                  <c:v>0</c:v>
                </c:pt>
                <c:pt idx="1643">
                  <c:v>0.99066091954022895</c:v>
                </c:pt>
                <c:pt idx="1644">
                  <c:v>0.72969187675070002</c:v>
                </c:pt>
                <c:pt idx="1645">
                  <c:v>0.95030581039755302</c:v>
                </c:pt>
                <c:pt idx="1646">
                  <c:v>0.88678804855275395</c:v>
                </c:pt>
                <c:pt idx="1647">
                  <c:v>0.78111111111111098</c:v>
                </c:pt>
                <c:pt idx="1648">
                  <c:v>0.43103448275862</c:v>
                </c:pt>
                <c:pt idx="1649">
                  <c:v>0.15254336615096101</c:v>
                </c:pt>
                <c:pt idx="1650">
                  <c:v>0.15254336615096101</c:v>
                </c:pt>
                <c:pt idx="1651">
                  <c:v>0.15254336615096101</c:v>
                </c:pt>
                <c:pt idx="1652">
                  <c:v>0.91785714285714204</c:v>
                </c:pt>
                <c:pt idx="1653">
                  <c:v>0.15629395218002801</c:v>
                </c:pt>
                <c:pt idx="1654">
                  <c:v>0.94213973799126605</c:v>
                </c:pt>
                <c:pt idx="1655">
                  <c:v>0.15254336615096101</c:v>
                </c:pt>
                <c:pt idx="1656">
                  <c:v>0.52011494252873502</c:v>
                </c:pt>
                <c:pt idx="1657">
                  <c:v>0.71179966044142595</c:v>
                </c:pt>
                <c:pt idx="1658">
                  <c:v>0.71179966044142595</c:v>
                </c:pt>
                <c:pt idx="1659">
                  <c:v>0.52608047690014903</c:v>
                </c:pt>
                <c:pt idx="1660">
                  <c:v>0.52633531157269997</c:v>
                </c:pt>
                <c:pt idx="1661">
                  <c:v>0.96715643906655102</c:v>
                </c:pt>
                <c:pt idx="1662">
                  <c:v>0.53444444444444394</c:v>
                </c:pt>
                <c:pt idx="1663">
                  <c:v>0.81748726655348003</c:v>
                </c:pt>
                <c:pt idx="1664">
                  <c:v>0.55366098294884603</c:v>
                </c:pt>
                <c:pt idx="1665">
                  <c:v>0</c:v>
                </c:pt>
                <c:pt idx="1666">
                  <c:v>0.96433770014555997</c:v>
                </c:pt>
                <c:pt idx="1667">
                  <c:v>0.75</c:v>
                </c:pt>
                <c:pt idx="1668">
                  <c:v>0.92460317460317398</c:v>
                </c:pt>
                <c:pt idx="1669">
                  <c:v>0.92460317460317398</c:v>
                </c:pt>
                <c:pt idx="1670">
                  <c:v>0.91386554621848703</c:v>
                </c:pt>
                <c:pt idx="1671">
                  <c:v>0.91386554621848703</c:v>
                </c:pt>
                <c:pt idx="1672">
                  <c:v>0.91386554621848703</c:v>
                </c:pt>
                <c:pt idx="1673">
                  <c:v>0.81862017804154297</c:v>
                </c:pt>
                <c:pt idx="1674">
                  <c:v>0.79360056258790401</c:v>
                </c:pt>
                <c:pt idx="1675">
                  <c:v>0</c:v>
                </c:pt>
                <c:pt idx="1676">
                  <c:v>0.88678804855275395</c:v>
                </c:pt>
                <c:pt idx="1677">
                  <c:v>0.77582748244734201</c:v>
                </c:pt>
                <c:pt idx="1678">
                  <c:v>0.96336206896551702</c:v>
                </c:pt>
                <c:pt idx="1679">
                  <c:v>0.96433770014555997</c:v>
                </c:pt>
                <c:pt idx="1680">
                  <c:v>0.76930792377131396</c:v>
                </c:pt>
                <c:pt idx="1681">
                  <c:v>0.93965517241379304</c:v>
                </c:pt>
                <c:pt idx="1682">
                  <c:v>0.93965517241379304</c:v>
                </c:pt>
                <c:pt idx="1683">
                  <c:v>0</c:v>
                </c:pt>
                <c:pt idx="1684">
                  <c:v>0</c:v>
                </c:pt>
                <c:pt idx="1685">
                  <c:v>0.96941896024464802</c:v>
                </c:pt>
                <c:pt idx="1686">
                  <c:v>0.97701149425287304</c:v>
                </c:pt>
                <c:pt idx="1687">
                  <c:v>0.96941896024464802</c:v>
                </c:pt>
                <c:pt idx="1688">
                  <c:v>0.64107142857142796</c:v>
                </c:pt>
                <c:pt idx="1689">
                  <c:v>0.95030581039755302</c:v>
                </c:pt>
                <c:pt idx="1690">
                  <c:v>0.96433770014555997</c:v>
                </c:pt>
                <c:pt idx="1691">
                  <c:v>0.52011494252873502</c:v>
                </c:pt>
                <c:pt idx="1692">
                  <c:v>0.99137931034482696</c:v>
                </c:pt>
              </c:numCache>
            </c:numRef>
          </c:xVal>
          <c:yVal>
            <c:numRef>
              <c:f>NoBlanks!$G$2:$G$1829</c:f>
              <c:numCache>
                <c:formatCode>General</c:formatCode>
                <c:ptCount val="1828"/>
                <c:pt idx="0">
                  <c:v>0.22857895493507299</c:v>
                </c:pt>
                <c:pt idx="1">
                  <c:v>0.19957211613654999</c:v>
                </c:pt>
                <c:pt idx="2">
                  <c:v>0.138984754681587</c:v>
                </c:pt>
                <c:pt idx="3">
                  <c:v>0.22390079498290999</c:v>
                </c:pt>
                <c:pt idx="4">
                  <c:v>0.138984754681587</c:v>
                </c:pt>
                <c:pt idx="5">
                  <c:v>0.26046690344810403</c:v>
                </c:pt>
                <c:pt idx="6">
                  <c:v>0.138984754681587</c:v>
                </c:pt>
                <c:pt idx="7">
                  <c:v>0.77312767505645696</c:v>
                </c:pt>
                <c:pt idx="8">
                  <c:v>0.17161054909229201</c:v>
                </c:pt>
                <c:pt idx="9">
                  <c:v>0.17161054909229201</c:v>
                </c:pt>
                <c:pt idx="10">
                  <c:v>0.929598808288574</c:v>
                </c:pt>
                <c:pt idx="11">
                  <c:v>0.18719881772994901</c:v>
                </c:pt>
                <c:pt idx="12">
                  <c:v>0.18209421634674</c:v>
                </c:pt>
                <c:pt idx="13">
                  <c:v>0.18209421634674</c:v>
                </c:pt>
                <c:pt idx="14">
                  <c:v>0.49780303239822299</c:v>
                </c:pt>
                <c:pt idx="15">
                  <c:v>0.20108853280544201</c:v>
                </c:pt>
                <c:pt idx="16">
                  <c:v>0.22176033258438099</c:v>
                </c:pt>
                <c:pt idx="17">
                  <c:v>0.22176033258438099</c:v>
                </c:pt>
                <c:pt idx="18">
                  <c:v>0.22176033258438099</c:v>
                </c:pt>
                <c:pt idx="19">
                  <c:v>0.22176033258438099</c:v>
                </c:pt>
                <c:pt idx="20">
                  <c:v>0.22176033258438099</c:v>
                </c:pt>
                <c:pt idx="21">
                  <c:v>0.31539973616599998</c:v>
                </c:pt>
                <c:pt idx="22">
                  <c:v>0.18908739089965801</c:v>
                </c:pt>
                <c:pt idx="23">
                  <c:v>0.18908739089965801</c:v>
                </c:pt>
                <c:pt idx="24">
                  <c:v>0.18908739089965801</c:v>
                </c:pt>
                <c:pt idx="25">
                  <c:v>0.18908739089965801</c:v>
                </c:pt>
                <c:pt idx="26">
                  <c:v>0.18908739089965801</c:v>
                </c:pt>
                <c:pt idx="27">
                  <c:v>0.18908739089965801</c:v>
                </c:pt>
                <c:pt idx="28">
                  <c:v>0.23113839328288999</c:v>
                </c:pt>
                <c:pt idx="29">
                  <c:v>0.192350253462791</c:v>
                </c:pt>
                <c:pt idx="30">
                  <c:v>0.192350253462791</c:v>
                </c:pt>
                <c:pt idx="31">
                  <c:v>0.192350253462791</c:v>
                </c:pt>
                <c:pt idx="32">
                  <c:v>0.192350253462791</c:v>
                </c:pt>
                <c:pt idx="33">
                  <c:v>0.18561680614948201</c:v>
                </c:pt>
                <c:pt idx="34">
                  <c:v>0.129183113574981</c:v>
                </c:pt>
                <c:pt idx="35">
                  <c:v>0.18630164861678999</c:v>
                </c:pt>
                <c:pt idx="36">
                  <c:v>0.220392331480979</c:v>
                </c:pt>
                <c:pt idx="37">
                  <c:v>0.26626330614089899</c:v>
                </c:pt>
                <c:pt idx="38">
                  <c:v>1.22633762657642E-2</c:v>
                </c:pt>
                <c:pt idx="39">
                  <c:v>1.22633762657642E-2</c:v>
                </c:pt>
                <c:pt idx="40">
                  <c:v>1.22633762657642E-2</c:v>
                </c:pt>
                <c:pt idx="41">
                  <c:v>1.22633762657642E-2</c:v>
                </c:pt>
                <c:pt idx="42">
                  <c:v>1.22633762657642E-2</c:v>
                </c:pt>
                <c:pt idx="43">
                  <c:v>1.22633762657642E-2</c:v>
                </c:pt>
                <c:pt idx="44">
                  <c:v>1.22633762657642E-2</c:v>
                </c:pt>
                <c:pt idx="45">
                  <c:v>1.22633762657642E-2</c:v>
                </c:pt>
                <c:pt idx="46">
                  <c:v>1.22633762657642E-2</c:v>
                </c:pt>
                <c:pt idx="47">
                  <c:v>1.22633762657642E-2</c:v>
                </c:pt>
                <c:pt idx="48">
                  <c:v>0.28667756915092402</c:v>
                </c:pt>
                <c:pt idx="49">
                  <c:v>0.199922755360603</c:v>
                </c:pt>
                <c:pt idx="50">
                  <c:v>0.38034382462501498</c:v>
                </c:pt>
                <c:pt idx="51">
                  <c:v>0.38034382462501498</c:v>
                </c:pt>
                <c:pt idx="52">
                  <c:v>0.18918168544769201</c:v>
                </c:pt>
                <c:pt idx="53">
                  <c:v>0.36346951127052302</c:v>
                </c:pt>
                <c:pt idx="54">
                  <c:v>0.36346951127052302</c:v>
                </c:pt>
                <c:pt idx="55">
                  <c:v>0.36346951127052302</c:v>
                </c:pt>
                <c:pt idx="56">
                  <c:v>0.36346951127052302</c:v>
                </c:pt>
                <c:pt idx="57">
                  <c:v>0.36346951127052302</c:v>
                </c:pt>
                <c:pt idx="58">
                  <c:v>0.12664701044559401</c:v>
                </c:pt>
                <c:pt idx="59">
                  <c:v>0.15596263110637601</c:v>
                </c:pt>
                <c:pt idx="60">
                  <c:v>0.220392331480979</c:v>
                </c:pt>
                <c:pt idx="61">
                  <c:v>0.90102267265319802</c:v>
                </c:pt>
                <c:pt idx="62">
                  <c:v>0.90102267265319802</c:v>
                </c:pt>
                <c:pt idx="63">
                  <c:v>0.90102267265319802</c:v>
                </c:pt>
                <c:pt idx="64">
                  <c:v>0.90102267265319802</c:v>
                </c:pt>
                <c:pt idx="65">
                  <c:v>0.90102267265319802</c:v>
                </c:pt>
                <c:pt idx="66">
                  <c:v>0.116985000669956</c:v>
                </c:pt>
                <c:pt idx="67">
                  <c:v>0.15842418372631001</c:v>
                </c:pt>
                <c:pt idx="68">
                  <c:v>0.15107984840869901</c:v>
                </c:pt>
                <c:pt idx="69">
                  <c:v>0.215994387865066</c:v>
                </c:pt>
                <c:pt idx="70">
                  <c:v>0.238064751029014</c:v>
                </c:pt>
                <c:pt idx="71">
                  <c:v>0.15840373933315199</c:v>
                </c:pt>
                <c:pt idx="72">
                  <c:v>0.12870854139328</c:v>
                </c:pt>
                <c:pt idx="73">
                  <c:v>0.26242262125015198</c:v>
                </c:pt>
                <c:pt idx="74">
                  <c:v>0.44775781035423201</c:v>
                </c:pt>
                <c:pt idx="75">
                  <c:v>0.15686415135860399</c:v>
                </c:pt>
                <c:pt idx="76">
                  <c:v>0.12935060262680001</c:v>
                </c:pt>
                <c:pt idx="77">
                  <c:v>0.12935060262680001</c:v>
                </c:pt>
                <c:pt idx="78">
                  <c:v>0.12935060262680001</c:v>
                </c:pt>
                <c:pt idx="79">
                  <c:v>0.14718100428581199</c:v>
                </c:pt>
                <c:pt idx="80">
                  <c:v>0.14718100428581199</c:v>
                </c:pt>
                <c:pt idx="81">
                  <c:v>0.14718100428581199</c:v>
                </c:pt>
                <c:pt idx="82">
                  <c:v>0.14718100428581199</c:v>
                </c:pt>
                <c:pt idx="83">
                  <c:v>0.14718100428581199</c:v>
                </c:pt>
                <c:pt idx="84">
                  <c:v>0.14718100428581199</c:v>
                </c:pt>
                <c:pt idx="85">
                  <c:v>0.14718100428581199</c:v>
                </c:pt>
                <c:pt idx="86">
                  <c:v>0.14718100428581199</c:v>
                </c:pt>
                <c:pt idx="87">
                  <c:v>0.14718100428581199</c:v>
                </c:pt>
                <c:pt idx="88">
                  <c:v>0.14718100428581199</c:v>
                </c:pt>
                <c:pt idx="89">
                  <c:v>0.154884353280067</c:v>
                </c:pt>
                <c:pt idx="90">
                  <c:v>0.154884353280067</c:v>
                </c:pt>
                <c:pt idx="91">
                  <c:v>0.157244712114334</c:v>
                </c:pt>
                <c:pt idx="92">
                  <c:v>0.157244712114334</c:v>
                </c:pt>
                <c:pt idx="93">
                  <c:v>0.155428156256675</c:v>
                </c:pt>
                <c:pt idx="94">
                  <c:v>0.155428156256675</c:v>
                </c:pt>
                <c:pt idx="95">
                  <c:v>0.14449225366115501</c:v>
                </c:pt>
                <c:pt idx="96">
                  <c:v>0.14449225366115501</c:v>
                </c:pt>
                <c:pt idx="97">
                  <c:v>0.238205641508102</c:v>
                </c:pt>
                <c:pt idx="98">
                  <c:v>0.238205641508102</c:v>
                </c:pt>
                <c:pt idx="99">
                  <c:v>0.233383178710937</c:v>
                </c:pt>
                <c:pt idx="100">
                  <c:v>0.233383178710937</c:v>
                </c:pt>
                <c:pt idx="101">
                  <c:v>0.18621574342250799</c:v>
                </c:pt>
                <c:pt idx="102">
                  <c:v>0.18621574342250799</c:v>
                </c:pt>
                <c:pt idx="103">
                  <c:v>0.16634143888950301</c:v>
                </c:pt>
                <c:pt idx="104">
                  <c:v>0.16634143888950301</c:v>
                </c:pt>
                <c:pt idx="105">
                  <c:v>0.19549241662025399</c:v>
                </c:pt>
                <c:pt idx="106">
                  <c:v>0.22932557761669101</c:v>
                </c:pt>
                <c:pt idx="107">
                  <c:v>0.22932557761669101</c:v>
                </c:pt>
                <c:pt idx="108">
                  <c:v>0.51074141263961703</c:v>
                </c:pt>
                <c:pt idx="109">
                  <c:v>0.14878112077712999</c:v>
                </c:pt>
                <c:pt idx="110">
                  <c:v>0.14878112077712999</c:v>
                </c:pt>
                <c:pt idx="111">
                  <c:v>0.14878112077712999</c:v>
                </c:pt>
                <c:pt idx="112">
                  <c:v>0.14878112077712999</c:v>
                </c:pt>
                <c:pt idx="113">
                  <c:v>0.14878112077712999</c:v>
                </c:pt>
                <c:pt idx="114">
                  <c:v>0.14878112077712999</c:v>
                </c:pt>
                <c:pt idx="115">
                  <c:v>0.20160384476184801</c:v>
                </c:pt>
                <c:pt idx="116">
                  <c:v>0.20160384476184801</c:v>
                </c:pt>
                <c:pt idx="117">
                  <c:v>0.20160384476184801</c:v>
                </c:pt>
                <c:pt idx="118">
                  <c:v>0.20160384476184801</c:v>
                </c:pt>
                <c:pt idx="119">
                  <c:v>0.131235316395759</c:v>
                </c:pt>
                <c:pt idx="120">
                  <c:v>0.131235316395759</c:v>
                </c:pt>
                <c:pt idx="121">
                  <c:v>0.133295819163322</c:v>
                </c:pt>
                <c:pt idx="122">
                  <c:v>0.133295819163322</c:v>
                </c:pt>
                <c:pt idx="123">
                  <c:v>0.131629362702369</c:v>
                </c:pt>
                <c:pt idx="124">
                  <c:v>0.131629362702369</c:v>
                </c:pt>
                <c:pt idx="125">
                  <c:v>0.172076150774955</c:v>
                </c:pt>
                <c:pt idx="126">
                  <c:v>0.12562856078147799</c:v>
                </c:pt>
                <c:pt idx="127">
                  <c:v>0.12562856078147799</c:v>
                </c:pt>
                <c:pt idx="128">
                  <c:v>0.28890559077262801</c:v>
                </c:pt>
                <c:pt idx="129">
                  <c:v>0.15396785736083901</c:v>
                </c:pt>
                <c:pt idx="130">
                  <c:v>0.221010521054267</c:v>
                </c:pt>
                <c:pt idx="131">
                  <c:v>0.20127715170383401</c:v>
                </c:pt>
                <c:pt idx="132">
                  <c:v>0.20127715170383401</c:v>
                </c:pt>
                <c:pt idx="133">
                  <c:v>0.20551054179668399</c:v>
                </c:pt>
                <c:pt idx="134">
                  <c:v>0.20551054179668399</c:v>
                </c:pt>
                <c:pt idx="135">
                  <c:v>0.20398329198360399</c:v>
                </c:pt>
                <c:pt idx="136">
                  <c:v>0.20398329198360399</c:v>
                </c:pt>
                <c:pt idx="137">
                  <c:v>0.20798802375793399</c:v>
                </c:pt>
                <c:pt idx="138">
                  <c:v>0.20798802375793399</c:v>
                </c:pt>
                <c:pt idx="139">
                  <c:v>0.21473856270313199</c:v>
                </c:pt>
                <c:pt idx="140">
                  <c:v>0.21473856270313199</c:v>
                </c:pt>
                <c:pt idx="141">
                  <c:v>0.10001078993081999</c:v>
                </c:pt>
                <c:pt idx="142">
                  <c:v>0.10001078993081999</c:v>
                </c:pt>
                <c:pt idx="143">
                  <c:v>0.16844858229160301</c:v>
                </c:pt>
                <c:pt idx="144">
                  <c:v>0.20544084906578</c:v>
                </c:pt>
                <c:pt idx="145">
                  <c:v>0.30060410499572698</c:v>
                </c:pt>
                <c:pt idx="146">
                  <c:v>0.16906413435935899</c:v>
                </c:pt>
                <c:pt idx="147">
                  <c:v>0.15709938108921001</c:v>
                </c:pt>
                <c:pt idx="148">
                  <c:v>0.27016431093215898</c:v>
                </c:pt>
                <c:pt idx="149">
                  <c:v>0.28617975115776001</c:v>
                </c:pt>
                <c:pt idx="150">
                  <c:v>8.9032568037509904E-2</c:v>
                </c:pt>
                <c:pt idx="151">
                  <c:v>8.9032568037509904E-2</c:v>
                </c:pt>
                <c:pt idx="152">
                  <c:v>0.15739752352237699</c:v>
                </c:pt>
                <c:pt idx="153">
                  <c:v>0.15834499895572601</c:v>
                </c:pt>
                <c:pt idx="154">
                  <c:v>0.15845097601413699</c:v>
                </c:pt>
                <c:pt idx="155">
                  <c:v>0.14370006322860701</c:v>
                </c:pt>
                <c:pt idx="156">
                  <c:v>0.143497213721275</c:v>
                </c:pt>
                <c:pt idx="157">
                  <c:v>0.15739752352237699</c:v>
                </c:pt>
                <c:pt idx="158">
                  <c:v>0.15396785736083901</c:v>
                </c:pt>
                <c:pt idx="159">
                  <c:v>0.15739752352237699</c:v>
                </c:pt>
                <c:pt idx="160">
                  <c:v>0.30665621161460799</c:v>
                </c:pt>
                <c:pt idx="161">
                  <c:v>0.30665621161460799</c:v>
                </c:pt>
                <c:pt idx="162">
                  <c:v>0.30665621161460799</c:v>
                </c:pt>
                <c:pt idx="163">
                  <c:v>0.30665621161460799</c:v>
                </c:pt>
                <c:pt idx="164">
                  <c:v>0.30665621161460799</c:v>
                </c:pt>
                <c:pt idx="165">
                  <c:v>0.30665621161460799</c:v>
                </c:pt>
                <c:pt idx="166">
                  <c:v>0.30665621161460799</c:v>
                </c:pt>
                <c:pt idx="167">
                  <c:v>0.30665621161460799</c:v>
                </c:pt>
                <c:pt idx="168">
                  <c:v>0.30665621161460799</c:v>
                </c:pt>
                <c:pt idx="169">
                  <c:v>0.30665621161460799</c:v>
                </c:pt>
                <c:pt idx="170">
                  <c:v>0.27630037069320601</c:v>
                </c:pt>
                <c:pt idx="171">
                  <c:v>0.146585747599601</c:v>
                </c:pt>
                <c:pt idx="172">
                  <c:v>0.17505258321761999</c:v>
                </c:pt>
                <c:pt idx="173">
                  <c:v>0.138781577348709</c:v>
                </c:pt>
                <c:pt idx="174">
                  <c:v>0.20380994677543601</c:v>
                </c:pt>
                <c:pt idx="175">
                  <c:v>0.19975198805332101</c:v>
                </c:pt>
                <c:pt idx="176">
                  <c:v>0.14503495395183499</c:v>
                </c:pt>
                <c:pt idx="177">
                  <c:v>0.20615004003047899</c:v>
                </c:pt>
                <c:pt idx="178">
                  <c:v>0.217919901013374</c:v>
                </c:pt>
                <c:pt idx="179">
                  <c:v>0.132148146629333</c:v>
                </c:pt>
                <c:pt idx="180">
                  <c:v>0.22722186148166601</c:v>
                </c:pt>
                <c:pt idx="181">
                  <c:v>0.19761148095130901</c:v>
                </c:pt>
                <c:pt idx="182">
                  <c:v>0.22658002376556299</c:v>
                </c:pt>
                <c:pt idx="183">
                  <c:v>0.12889546155929499</c:v>
                </c:pt>
                <c:pt idx="184">
                  <c:v>0.116985000669956</c:v>
                </c:pt>
                <c:pt idx="185">
                  <c:v>0.21849027276039101</c:v>
                </c:pt>
                <c:pt idx="186">
                  <c:v>0.20546717941761</c:v>
                </c:pt>
                <c:pt idx="187">
                  <c:v>0.44428813457489003</c:v>
                </c:pt>
                <c:pt idx="188">
                  <c:v>0.172734290361404</c:v>
                </c:pt>
                <c:pt idx="189">
                  <c:v>0.172734290361404</c:v>
                </c:pt>
                <c:pt idx="190">
                  <c:v>0.172734290361404</c:v>
                </c:pt>
                <c:pt idx="191">
                  <c:v>0.172734290361404</c:v>
                </c:pt>
                <c:pt idx="192">
                  <c:v>0.172734290361404</c:v>
                </c:pt>
                <c:pt idx="193">
                  <c:v>0.15396785736083901</c:v>
                </c:pt>
                <c:pt idx="194">
                  <c:v>0.15396785736083901</c:v>
                </c:pt>
                <c:pt idx="195">
                  <c:v>0.13208995759487099</c:v>
                </c:pt>
                <c:pt idx="196">
                  <c:v>0.16228310763835899</c:v>
                </c:pt>
                <c:pt idx="197">
                  <c:v>0.188418954610824</c:v>
                </c:pt>
                <c:pt idx="198">
                  <c:v>0.258829206228256</c:v>
                </c:pt>
                <c:pt idx="199">
                  <c:v>0.181572586297988</c:v>
                </c:pt>
                <c:pt idx="200">
                  <c:v>2.1962076425552299E-2</c:v>
                </c:pt>
                <c:pt idx="201">
                  <c:v>0.17093138396739899</c:v>
                </c:pt>
                <c:pt idx="202">
                  <c:v>0.79860997200012196</c:v>
                </c:pt>
                <c:pt idx="203">
                  <c:v>0.79860997200012196</c:v>
                </c:pt>
                <c:pt idx="204">
                  <c:v>0.79860997200012196</c:v>
                </c:pt>
                <c:pt idx="205">
                  <c:v>0.15396785736083901</c:v>
                </c:pt>
                <c:pt idx="206">
                  <c:v>0.22459360957145599</c:v>
                </c:pt>
                <c:pt idx="207">
                  <c:v>0.12889546155929499</c:v>
                </c:pt>
                <c:pt idx="208">
                  <c:v>0.188637554645538</c:v>
                </c:pt>
                <c:pt idx="209">
                  <c:v>0.432902872562408</c:v>
                </c:pt>
                <c:pt idx="210">
                  <c:v>0.432902872562408</c:v>
                </c:pt>
                <c:pt idx="211">
                  <c:v>0.26632657647132801</c:v>
                </c:pt>
                <c:pt idx="212">
                  <c:v>1.70165455341339</c:v>
                </c:pt>
                <c:pt idx="213">
                  <c:v>7.2097323834896004E-2</c:v>
                </c:pt>
                <c:pt idx="214">
                  <c:v>0.27176758646964999</c:v>
                </c:pt>
                <c:pt idx="215">
                  <c:v>0.26632657647132801</c:v>
                </c:pt>
                <c:pt idx="216">
                  <c:v>0.20656976103782601</c:v>
                </c:pt>
                <c:pt idx="217">
                  <c:v>0.20656976103782601</c:v>
                </c:pt>
                <c:pt idx="218">
                  <c:v>0.20656976103782601</c:v>
                </c:pt>
                <c:pt idx="219">
                  <c:v>0.20656976103782601</c:v>
                </c:pt>
                <c:pt idx="220">
                  <c:v>0.20656976103782601</c:v>
                </c:pt>
                <c:pt idx="221">
                  <c:v>0.32446950674057001</c:v>
                </c:pt>
                <c:pt idx="222">
                  <c:v>0.27176758646964999</c:v>
                </c:pt>
                <c:pt idx="223">
                  <c:v>1.4050697907805399E-2</c:v>
                </c:pt>
                <c:pt idx="224">
                  <c:v>0.26632657647132801</c:v>
                </c:pt>
                <c:pt idx="225">
                  <c:v>0.26632657647132801</c:v>
                </c:pt>
                <c:pt idx="226">
                  <c:v>0.27176758646964999</c:v>
                </c:pt>
                <c:pt idx="227">
                  <c:v>0.26632657647132801</c:v>
                </c:pt>
                <c:pt idx="228">
                  <c:v>0.27176758646964999</c:v>
                </c:pt>
                <c:pt idx="229">
                  <c:v>0.191287651658058</c:v>
                </c:pt>
                <c:pt idx="230">
                  <c:v>0.27176758646964999</c:v>
                </c:pt>
                <c:pt idx="231">
                  <c:v>0.12221264839172299</c:v>
                </c:pt>
                <c:pt idx="232">
                  <c:v>0.12221264839172299</c:v>
                </c:pt>
                <c:pt idx="233">
                  <c:v>0.12221264839172299</c:v>
                </c:pt>
                <c:pt idx="234">
                  <c:v>0.12221264839172299</c:v>
                </c:pt>
                <c:pt idx="235">
                  <c:v>0.12221264839172299</c:v>
                </c:pt>
                <c:pt idx="236">
                  <c:v>0.18193106353282901</c:v>
                </c:pt>
                <c:pt idx="237">
                  <c:v>0.40596875548362699</c:v>
                </c:pt>
                <c:pt idx="238">
                  <c:v>1.93337257951498E-2</c:v>
                </c:pt>
                <c:pt idx="239">
                  <c:v>0.15686415135860399</c:v>
                </c:pt>
                <c:pt idx="240">
                  <c:v>0.15686415135860399</c:v>
                </c:pt>
                <c:pt idx="241">
                  <c:v>0.13569557666778501</c:v>
                </c:pt>
                <c:pt idx="242">
                  <c:v>0.43453362584114003</c:v>
                </c:pt>
                <c:pt idx="243">
                  <c:v>0.21949531137943201</c:v>
                </c:pt>
                <c:pt idx="244">
                  <c:v>0.12717133760452201</c:v>
                </c:pt>
                <c:pt idx="245">
                  <c:v>0.377611994743347</c:v>
                </c:pt>
                <c:pt idx="246">
                  <c:v>0.377611994743347</c:v>
                </c:pt>
                <c:pt idx="247">
                  <c:v>0.21780343353748299</c:v>
                </c:pt>
                <c:pt idx="248">
                  <c:v>0.30159118771553001</c:v>
                </c:pt>
                <c:pt idx="249">
                  <c:v>0.27328795194625799</c:v>
                </c:pt>
                <c:pt idx="250">
                  <c:v>0.32446950674057001</c:v>
                </c:pt>
                <c:pt idx="251">
                  <c:v>0.27531278133392301</c:v>
                </c:pt>
                <c:pt idx="252">
                  <c:v>0.32446950674057001</c:v>
                </c:pt>
                <c:pt idx="253">
                  <c:v>0.216121286153793</c:v>
                </c:pt>
                <c:pt idx="254">
                  <c:v>0.13872005045413899</c:v>
                </c:pt>
                <c:pt idx="255">
                  <c:v>0.13569557666778501</c:v>
                </c:pt>
                <c:pt idx="256">
                  <c:v>0.39472445845603898</c:v>
                </c:pt>
                <c:pt idx="257">
                  <c:v>0.20096567273139901</c:v>
                </c:pt>
                <c:pt idx="258">
                  <c:v>0.15686415135860399</c:v>
                </c:pt>
                <c:pt idx="259">
                  <c:v>0.21986415982246399</c:v>
                </c:pt>
                <c:pt idx="260">
                  <c:v>0.12064070999622301</c:v>
                </c:pt>
                <c:pt idx="261">
                  <c:v>0.12064070999622301</c:v>
                </c:pt>
                <c:pt idx="262">
                  <c:v>0.12064070999622301</c:v>
                </c:pt>
                <c:pt idx="263">
                  <c:v>0.12064070999622301</c:v>
                </c:pt>
                <c:pt idx="264">
                  <c:v>0.13569557666778501</c:v>
                </c:pt>
                <c:pt idx="265">
                  <c:v>0.156062796711921</c:v>
                </c:pt>
                <c:pt idx="266">
                  <c:v>0.156062796711921</c:v>
                </c:pt>
                <c:pt idx="267">
                  <c:v>0.156062796711921</c:v>
                </c:pt>
                <c:pt idx="268">
                  <c:v>0.156062796711921</c:v>
                </c:pt>
                <c:pt idx="269">
                  <c:v>0.156062796711921</c:v>
                </c:pt>
                <c:pt idx="270">
                  <c:v>0.19599001109600001</c:v>
                </c:pt>
                <c:pt idx="271">
                  <c:v>0.13569557666778501</c:v>
                </c:pt>
                <c:pt idx="272">
                  <c:v>0.191694676876068</c:v>
                </c:pt>
                <c:pt idx="273">
                  <c:v>0.191694676876068</c:v>
                </c:pt>
                <c:pt idx="274">
                  <c:v>0.191694676876068</c:v>
                </c:pt>
                <c:pt idx="275">
                  <c:v>0.191694676876068</c:v>
                </c:pt>
                <c:pt idx="276">
                  <c:v>0.191694676876068</c:v>
                </c:pt>
                <c:pt idx="277">
                  <c:v>0.11459398269653299</c:v>
                </c:pt>
                <c:pt idx="278">
                  <c:v>0.11459398269653299</c:v>
                </c:pt>
                <c:pt idx="279">
                  <c:v>0.11459398269653299</c:v>
                </c:pt>
                <c:pt idx="280">
                  <c:v>0.11459398269653299</c:v>
                </c:pt>
                <c:pt idx="281">
                  <c:v>0.11459398269653299</c:v>
                </c:pt>
                <c:pt idx="282">
                  <c:v>0.11459398269653299</c:v>
                </c:pt>
                <c:pt idx="283">
                  <c:v>0.62992036342620805</c:v>
                </c:pt>
                <c:pt idx="284">
                  <c:v>0.62992036342620805</c:v>
                </c:pt>
                <c:pt idx="285">
                  <c:v>0.12214308232069</c:v>
                </c:pt>
                <c:pt idx="286">
                  <c:v>0.12214308232069</c:v>
                </c:pt>
                <c:pt idx="287">
                  <c:v>0.12214308232069</c:v>
                </c:pt>
                <c:pt idx="288">
                  <c:v>0.12214308232069</c:v>
                </c:pt>
                <c:pt idx="289">
                  <c:v>0.34931588172912598</c:v>
                </c:pt>
                <c:pt idx="290">
                  <c:v>0.34931588172912598</c:v>
                </c:pt>
                <c:pt idx="291">
                  <c:v>0.34931588172912598</c:v>
                </c:pt>
                <c:pt idx="292">
                  <c:v>0.34931588172912598</c:v>
                </c:pt>
                <c:pt idx="293">
                  <c:v>0.34931588172912598</c:v>
                </c:pt>
                <c:pt idx="294">
                  <c:v>0.12682746350765201</c:v>
                </c:pt>
                <c:pt idx="295">
                  <c:v>0.12682746350765201</c:v>
                </c:pt>
                <c:pt idx="296">
                  <c:v>0.15462887287139801</c:v>
                </c:pt>
                <c:pt idx="297">
                  <c:v>0.17493206262588501</c:v>
                </c:pt>
                <c:pt idx="298">
                  <c:v>0.17493206262588501</c:v>
                </c:pt>
                <c:pt idx="299">
                  <c:v>0.17493206262588501</c:v>
                </c:pt>
                <c:pt idx="300">
                  <c:v>0.13705258071422499</c:v>
                </c:pt>
                <c:pt idx="301">
                  <c:v>9.9168486893177005E-2</c:v>
                </c:pt>
                <c:pt idx="302">
                  <c:v>9.9168486893177005E-2</c:v>
                </c:pt>
                <c:pt idx="303">
                  <c:v>9.9168486893177005E-2</c:v>
                </c:pt>
                <c:pt idx="304">
                  <c:v>9.9168486893177005E-2</c:v>
                </c:pt>
                <c:pt idx="305">
                  <c:v>9.9168486893177005E-2</c:v>
                </c:pt>
                <c:pt idx="306">
                  <c:v>9.9168486893177005E-2</c:v>
                </c:pt>
                <c:pt idx="307">
                  <c:v>0.32446950674057001</c:v>
                </c:pt>
                <c:pt idx="308">
                  <c:v>0.351333528757095</c:v>
                </c:pt>
                <c:pt idx="309">
                  <c:v>0.351333528757095</c:v>
                </c:pt>
                <c:pt idx="310">
                  <c:v>0.351333528757095</c:v>
                </c:pt>
                <c:pt idx="311">
                  <c:v>0.351333528757095</c:v>
                </c:pt>
                <c:pt idx="312">
                  <c:v>0.16285593807697199</c:v>
                </c:pt>
                <c:pt idx="313">
                  <c:v>0.19938641786575301</c:v>
                </c:pt>
                <c:pt idx="314">
                  <c:v>0.76982170343399003</c:v>
                </c:pt>
                <c:pt idx="315">
                  <c:v>0.76982170343399003</c:v>
                </c:pt>
                <c:pt idx="316">
                  <c:v>0.15596263110637601</c:v>
                </c:pt>
                <c:pt idx="317">
                  <c:v>0.15596263110637601</c:v>
                </c:pt>
                <c:pt idx="318">
                  <c:v>0.15596263110637601</c:v>
                </c:pt>
                <c:pt idx="319">
                  <c:v>0.27328795194625799</c:v>
                </c:pt>
                <c:pt idx="320">
                  <c:v>0.151035577058792</c:v>
                </c:pt>
                <c:pt idx="321">
                  <c:v>0.151035577058792</c:v>
                </c:pt>
                <c:pt idx="322">
                  <c:v>0.269134491682052</c:v>
                </c:pt>
                <c:pt idx="323">
                  <c:v>0.10743352770805301</c:v>
                </c:pt>
                <c:pt idx="324">
                  <c:v>0.26659724116325301</c:v>
                </c:pt>
                <c:pt idx="325">
                  <c:v>0.11720834672451</c:v>
                </c:pt>
                <c:pt idx="326">
                  <c:v>0.26702913641929599</c:v>
                </c:pt>
                <c:pt idx="327">
                  <c:v>0.26702913641929599</c:v>
                </c:pt>
                <c:pt idx="328">
                  <c:v>0.220392331480979</c:v>
                </c:pt>
                <c:pt idx="329">
                  <c:v>0.22390079498290999</c:v>
                </c:pt>
                <c:pt idx="330">
                  <c:v>0.220392331480979</c:v>
                </c:pt>
                <c:pt idx="331">
                  <c:v>0.16285593807697199</c:v>
                </c:pt>
                <c:pt idx="332">
                  <c:v>0.22390079498290999</c:v>
                </c:pt>
                <c:pt idx="333">
                  <c:v>0.20399300754070199</c:v>
                </c:pt>
                <c:pt idx="334">
                  <c:v>0.34689855575561501</c:v>
                </c:pt>
                <c:pt idx="335">
                  <c:v>0.22390079498290999</c:v>
                </c:pt>
                <c:pt idx="336">
                  <c:v>0.14047135412692999</c:v>
                </c:pt>
                <c:pt idx="337">
                  <c:v>0.14047135412692999</c:v>
                </c:pt>
                <c:pt idx="338">
                  <c:v>0.12745140492916099</c:v>
                </c:pt>
                <c:pt idx="339">
                  <c:v>0.12745140492916099</c:v>
                </c:pt>
                <c:pt idx="340">
                  <c:v>0.13064251840114499</c:v>
                </c:pt>
                <c:pt idx="341">
                  <c:v>0.11059419810771901</c:v>
                </c:pt>
                <c:pt idx="342">
                  <c:v>0.89985674619674605</c:v>
                </c:pt>
                <c:pt idx="343">
                  <c:v>0.89985674619674605</c:v>
                </c:pt>
                <c:pt idx="344">
                  <c:v>0.25339978933334301</c:v>
                </c:pt>
                <c:pt idx="345">
                  <c:v>0.25339978933334301</c:v>
                </c:pt>
                <c:pt idx="346">
                  <c:v>0.36513525247573803</c:v>
                </c:pt>
                <c:pt idx="347">
                  <c:v>0.36513525247573803</c:v>
                </c:pt>
                <c:pt idx="348">
                  <c:v>0.151035577058792</c:v>
                </c:pt>
                <c:pt idx="349">
                  <c:v>0.151035577058792</c:v>
                </c:pt>
                <c:pt idx="350">
                  <c:v>0.242843016982078</c:v>
                </c:pt>
                <c:pt idx="351">
                  <c:v>0.21108898520469599</c:v>
                </c:pt>
                <c:pt idx="352">
                  <c:v>0.22201845049857999</c:v>
                </c:pt>
                <c:pt idx="353">
                  <c:v>0.242843016982078</c:v>
                </c:pt>
                <c:pt idx="354">
                  <c:v>0.19145998358726499</c:v>
                </c:pt>
                <c:pt idx="355">
                  <c:v>0.19145998358726499</c:v>
                </c:pt>
                <c:pt idx="356">
                  <c:v>0.19145998358726499</c:v>
                </c:pt>
                <c:pt idx="357">
                  <c:v>0.19145998358726499</c:v>
                </c:pt>
                <c:pt idx="358">
                  <c:v>0.19145998358726499</c:v>
                </c:pt>
                <c:pt idx="359">
                  <c:v>0.19145998358726499</c:v>
                </c:pt>
                <c:pt idx="360">
                  <c:v>0.19145998358726499</c:v>
                </c:pt>
                <c:pt idx="361">
                  <c:v>0.19145998358726499</c:v>
                </c:pt>
                <c:pt idx="362">
                  <c:v>0.19145998358726499</c:v>
                </c:pt>
                <c:pt idx="363">
                  <c:v>0.19145998358726499</c:v>
                </c:pt>
                <c:pt idx="364">
                  <c:v>0.22891406714916199</c:v>
                </c:pt>
                <c:pt idx="365">
                  <c:v>0.22891406714916199</c:v>
                </c:pt>
                <c:pt idx="366">
                  <c:v>0.20286032557487399</c:v>
                </c:pt>
                <c:pt idx="367">
                  <c:v>0.22201845049857999</c:v>
                </c:pt>
                <c:pt idx="368">
                  <c:v>0.44954517483711198</c:v>
                </c:pt>
                <c:pt idx="369">
                  <c:v>0.24630068242549799</c:v>
                </c:pt>
                <c:pt idx="370">
                  <c:v>0.40190663933753901</c:v>
                </c:pt>
                <c:pt idx="371">
                  <c:v>0.32865989208221402</c:v>
                </c:pt>
                <c:pt idx="372">
                  <c:v>0.44775781035423201</c:v>
                </c:pt>
                <c:pt idx="373">
                  <c:v>0.25238206982612599</c:v>
                </c:pt>
                <c:pt idx="374">
                  <c:v>0.43243741989135698</c:v>
                </c:pt>
                <c:pt idx="375">
                  <c:v>0.29600593447685197</c:v>
                </c:pt>
                <c:pt idx="376">
                  <c:v>0.29600593447685197</c:v>
                </c:pt>
                <c:pt idx="377">
                  <c:v>0.46590614318847601</c:v>
                </c:pt>
                <c:pt idx="378">
                  <c:v>0.42719954252242998</c:v>
                </c:pt>
                <c:pt idx="379">
                  <c:v>0.43243741989135698</c:v>
                </c:pt>
                <c:pt idx="380">
                  <c:v>0.46590614318847601</c:v>
                </c:pt>
                <c:pt idx="381">
                  <c:v>0.42719954252242998</c:v>
                </c:pt>
                <c:pt idx="382">
                  <c:v>0.46030139923095698</c:v>
                </c:pt>
                <c:pt idx="383">
                  <c:v>0.48407068848609902</c:v>
                </c:pt>
                <c:pt idx="384">
                  <c:v>0.44837886095046903</c:v>
                </c:pt>
                <c:pt idx="385">
                  <c:v>0.26079523563384999</c:v>
                </c:pt>
                <c:pt idx="386">
                  <c:v>0.27260160446166898</c:v>
                </c:pt>
                <c:pt idx="387">
                  <c:v>0.160645887255668</c:v>
                </c:pt>
                <c:pt idx="388">
                  <c:v>0.23026534914970301</c:v>
                </c:pt>
                <c:pt idx="389">
                  <c:v>0.23026534914970301</c:v>
                </c:pt>
                <c:pt idx="390">
                  <c:v>0.36385485529899497</c:v>
                </c:pt>
                <c:pt idx="391">
                  <c:v>0.46030139923095698</c:v>
                </c:pt>
                <c:pt idx="392">
                  <c:v>0.48407068848609902</c:v>
                </c:pt>
                <c:pt idx="393">
                  <c:v>0.28072407841682401</c:v>
                </c:pt>
                <c:pt idx="394">
                  <c:v>0.329309582710266</c:v>
                </c:pt>
                <c:pt idx="395">
                  <c:v>0.23914811015129001</c:v>
                </c:pt>
                <c:pt idx="396">
                  <c:v>0.24630068242549799</c:v>
                </c:pt>
                <c:pt idx="397">
                  <c:v>0.49027410149574202</c:v>
                </c:pt>
                <c:pt idx="398">
                  <c:v>0.329309582710266</c:v>
                </c:pt>
                <c:pt idx="399">
                  <c:v>0.171119779348373</c:v>
                </c:pt>
                <c:pt idx="400">
                  <c:v>0.32953506708145103</c:v>
                </c:pt>
                <c:pt idx="401">
                  <c:v>0.36513525247573803</c:v>
                </c:pt>
                <c:pt idx="402">
                  <c:v>0.36513525247573803</c:v>
                </c:pt>
                <c:pt idx="403">
                  <c:v>0.28556004166603</c:v>
                </c:pt>
                <c:pt idx="404">
                  <c:v>0.33043667674064597</c:v>
                </c:pt>
                <c:pt idx="405">
                  <c:v>1.63487065583467E-2</c:v>
                </c:pt>
                <c:pt idx="406">
                  <c:v>1.63487065583467E-2</c:v>
                </c:pt>
                <c:pt idx="407">
                  <c:v>1.63487065583467E-2</c:v>
                </c:pt>
                <c:pt idx="408">
                  <c:v>1.63487065583467E-2</c:v>
                </c:pt>
                <c:pt idx="409">
                  <c:v>1.63487065583467E-2</c:v>
                </c:pt>
                <c:pt idx="410">
                  <c:v>0.213379591703414</c:v>
                </c:pt>
                <c:pt idx="411">
                  <c:v>0.30033260583877502</c:v>
                </c:pt>
                <c:pt idx="412">
                  <c:v>0.30033260583877502</c:v>
                </c:pt>
                <c:pt idx="413">
                  <c:v>0.33043667674064597</c:v>
                </c:pt>
                <c:pt idx="414">
                  <c:v>0.36513525247573803</c:v>
                </c:pt>
                <c:pt idx="415">
                  <c:v>0.36513525247573803</c:v>
                </c:pt>
                <c:pt idx="416">
                  <c:v>0.16448512673377899</c:v>
                </c:pt>
                <c:pt idx="417">
                  <c:v>0.32953506708145103</c:v>
                </c:pt>
                <c:pt idx="418">
                  <c:v>0.23708638548850999</c:v>
                </c:pt>
                <c:pt idx="419">
                  <c:v>0.73172241449356001</c:v>
                </c:pt>
                <c:pt idx="420">
                  <c:v>0.73172241449356001</c:v>
                </c:pt>
                <c:pt idx="421">
                  <c:v>0.73172241449356001</c:v>
                </c:pt>
                <c:pt idx="422">
                  <c:v>0.552418053150177</c:v>
                </c:pt>
                <c:pt idx="423">
                  <c:v>0.552418053150177</c:v>
                </c:pt>
                <c:pt idx="424">
                  <c:v>8.4221303462982094E-2</c:v>
                </c:pt>
                <c:pt idx="425">
                  <c:v>8.4221303462982094E-2</c:v>
                </c:pt>
                <c:pt idx="426">
                  <c:v>0.33812317252159102</c:v>
                </c:pt>
                <c:pt idx="427">
                  <c:v>0.33812317252159102</c:v>
                </c:pt>
                <c:pt idx="428">
                  <c:v>0.33812317252159102</c:v>
                </c:pt>
                <c:pt idx="429">
                  <c:v>0.15978673100471399</c:v>
                </c:pt>
                <c:pt idx="430">
                  <c:v>0.141342267394065</c:v>
                </c:pt>
                <c:pt idx="431">
                  <c:v>0.16529601812362599</c:v>
                </c:pt>
                <c:pt idx="432">
                  <c:v>0.265186548233032</c:v>
                </c:pt>
                <c:pt idx="433">
                  <c:v>0.15803854167461301</c:v>
                </c:pt>
                <c:pt idx="434">
                  <c:v>1.4693603515625</c:v>
                </c:pt>
                <c:pt idx="435">
                  <c:v>0.15803854167461301</c:v>
                </c:pt>
                <c:pt idx="436">
                  <c:v>0.23081591725349401</c:v>
                </c:pt>
                <c:pt idx="437">
                  <c:v>0.20353662967681799</c:v>
                </c:pt>
                <c:pt idx="438">
                  <c:v>0.18693512678146301</c:v>
                </c:pt>
                <c:pt idx="439">
                  <c:v>0.18693512678146301</c:v>
                </c:pt>
                <c:pt idx="440">
                  <c:v>0.141342267394065</c:v>
                </c:pt>
                <c:pt idx="441">
                  <c:v>0.46161636710166898</c:v>
                </c:pt>
                <c:pt idx="442">
                  <c:v>0.46161636710166898</c:v>
                </c:pt>
                <c:pt idx="443">
                  <c:v>0.27260160446166898</c:v>
                </c:pt>
                <c:pt idx="444">
                  <c:v>0.41505035758018399</c:v>
                </c:pt>
                <c:pt idx="445">
                  <c:v>0.225323721766471</c:v>
                </c:pt>
                <c:pt idx="446">
                  <c:v>0.225323721766471</c:v>
                </c:pt>
                <c:pt idx="447">
                  <c:v>0.225323721766471</c:v>
                </c:pt>
                <c:pt idx="448">
                  <c:v>0.66875052452087402</c:v>
                </c:pt>
                <c:pt idx="449">
                  <c:v>0.42870023846626198</c:v>
                </c:pt>
                <c:pt idx="450">
                  <c:v>0.67924815416336004</c:v>
                </c:pt>
                <c:pt idx="451">
                  <c:v>0.42870023846626198</c:v>
                </c:pt>
                <c:pt idx="452">
                  <c:v>0.44476717710494901</c:v>
                </c:pt>
                <c:pt idx="453">
                  <c:v>0.668262958526611</c:v>
                </c:pt>
                <c:pt idx="454">
                  <c:v>0.41692376136779702</c:v>
                </c:pt>
                <c:pt idx="455">
                  <c:v>0.67924815416336004</c:v>
                </c:pt>
                <c:pt idx="456">
                  <c:v>0.41692376136779702</c:v>
                </c:pt>
                <c:pt idx="457">
                  <c:v>0.30435416102409302</c:v>
                </c:pt>
                <c:pt idx="458">
                  <c:v>1.50116622447967</c:v>
                </c:pt>
                <c:pt idx="459">
                  <c:v>0.42332026362419101</c:v>
                </c:pt>
                <c:pt idx="460">
                  <c:v>0.607549488544464</c:v>
                </c:pt>
                <c:pt idx="461">
                  <c:v>0.607549488544464</c:v>
                </c:pt>
                <c:pt idx="462">
                  <c:v>0.607549488544464</c:v>
                </c:pt>
                <c:pt idx="463">
                  <c:v>0.607549488544464</c:v>
                </c:pt>
                <c:pt idx="464">
                  <c:v>0.607549488544464</c:v>
                </c:pt>
                <c:pt idx="465">
                  <c:v>0.47181344032287598</c:v>
                </c:pt>
                <c:pt idx="466">
                  <c:v>0.47181344032287598</c:v>
                </c:pt>
                <c:pt idx="467">
                  <c:v>0.41829654574394198</c:v>
                </c:pt>
                <c:pt idx="468">
                  <c:v>0.25339978933334301</c:v>
                </c:pt>
                <c:pt idx="469">
                  <c:v>0.102426387369632</c:v>
                </c:pt>
                <c:pt idx="470">
                  <c:v>0.58084005117416304</c:v>
                </c:pt>
                <c:pt idx="471">
                  <c:v>0.468245029449462</c:v>
                </c:pt>
                <c:pt idx="472">
                  <c:v>0.221288502216339</c:v>
                </c:pt>
                <c:pt idx="473">
                  <c:v>0.26079523563384999</c:v>
                </c:pt>
                <c:pt idx="474">
                  <c:v>0.42557963728904702</c:v>
                </c:pt>
                <c:pt idx="475">
                  <c:v>0.44528579711914001</c:v>
                </c:pt>
                <c:pt idx="476">
                  <c:v>0.41829654574394198</c:v>
                </c:pt>
                <c:pt idx="477">
                  <c:v>0.25731831789016701</c:v>
                </c:pt>
                <c:pt idx="478">
                  <c:v>0.36808103322982699</c:v>
                </c:pt>
                <c:pt idx="479">
                  <c:v>0.31877732276916498</c:v>
                </c:pt>
                <c:pt idx="480">
                  <c:v>0.31877732276916498</c:v>
                </c:pt>
                <c:pt idx="481">
                  <c:v>0.28079399466514499</c:v>
                </c:pt>
                <c:pt idx="482">
                  <c:v>0.28079399466514499</c:v>
                </c:pt>
                <c:pt idx="483">
                  <c:v>0.28079399466514499</c:v>
                </c:pt>
                <c:pt idx="484">
                  <c:v>0.28079399466514499</c:v>
                </c:pt>
                <c:pt idx="485">
                  <c:v>0.28079399466514499</c:v>
                </c:pt>
                <c:pt idx="486">
                  <c:v>0.468245029449462</c:v>
                </c:pt>
                <c:pt idx="487">
                  <c:v>0.438301861286163</c:v>
                </c:pt>
                <c:pt idx="488">
                  <c:v>0.44528579711914001</c:v>
                </c:pt>
                <c:pt idx="489">
                  <c:v>2.8726814314723001E-2</c:v>
                </c:pt>
                <c:pt idx="490">
                  <c:v>2.8726814314723001E-2</c:v>
                </c:pt>
                <c:pt idx="491">
                  <c:v>0.36808103322982699</c:v>
                </c:pt>
                <c:pt idx="492">
                  <c:v>0.24662689864635401</c:v>
                </c:pt>
                <c:pt idx="493">
                  <c:v>0.24662689864635401</c:v>
                </c:pt>
                <c:pt idx="494">
                  <c:v>0.24662689864635401</c:v>
                </c:pt>
                <c:pt idx="495">
                  <c:v>0.24662689864635401</c:v>
                </c:pt>
                <c:pt idx="496">
                  <c:v>0.59823554754257202</c:v>
                </c:pt>
                <c:pt idx="497">
                  <c:v>0.59823554754257202</c:v>
                </c:pt>
                <c:pt idx="498">
                  <c:v>0.21566872298717499</c:v>
                </c:pt>
                <c:pt idx="499">
                  <c:v>0.44266900420188898</c:v>
                </c:pt>
                <c:pt idx="500">
                  <c:v>0.77566260099411</c:v>
                </c:pt>
                <c:pt idx="501">
                  <c:v>0.703665912151336</c:v>
                </c:pt>
                <c:pt idx="502">
                  <c:v>0.44125279784202498</c:v>
                </c:pt>
                <c:pt idx="503">
                  <c:v>0.44125279784202498</c:v>
                </c:pt>
                <c:pt idx="504">
                  <c:v>0.48552069067955</c:v>
                </c:pt>
                <c:pt idx="505">
                  <c:v>0.44266900420188898</c:v>
                </c:pt>
                <c:pt idx="506">
                  <c:v>1.41377854347229</c:v>
                </c:pt>
                <c:pt idx="507">
                  <c:v>0.24707208573818201</c:v>
                </c:pt>
                <c:pt idx="508">
                  <c:v>0.24707208573818201</c:v>
                </c:pt>
                <c:pt idx="509">
                  <c:v>0.24707208573818201</c:v>
                </c:pt>
                <c:pt idx="510">
                  <c:v>0.24707208573818201</c:v>
                </c:pt>
                <c:pt idx="511">
                  <c:v>0.24707208573818201</c:v>
                </c:pt>
                <c:pt idx="512">
                  <c:v>0.265186548233032</c:v>
                </c:pt>
                <c:pt idx="513">
                  <c:v>0.12024148553609799</c:v>
                </c:pt>
                <c:pt idx="514">
                  <c:v>0.26823806762695301</c:v>
                </c:pt>
                <c:pt idx="515">
                  <c:v>0.26713922619819602</c:v>
                </c:pt>
                <c:pt idx="516">
                  <c:v>0.26713922619819602</c:v>
                </c:pt>
                <c:pt idx="517">
                  <c:v>0.221288502216339</c:v>
                </c:pt>
                <c:pt idx="518">
                  <c:v>0.49272605776786799</c:v>
                </c:pt>
                <c:pt idx="519">
                  <c:v>0.211357876658439</c:v>
                </c:pt>
                <c:pt idx="520">
                  <c:v>7.5436517596244798E-2</c:v>
                </c:pt>
                <c:pt idx="521">
                  <c:v>0.211357876658439</c:v>
                </c:pt>
                <c:pt idx="522">
                  <c:v>0.223560780286788</c:v>
                </c:pt>
                <c:pt idx="523">
                  <c:v>0.19814489781856501</c:v>
                </c:pt>
                <c:pt idx="524">
                  <c:v>1.0092788934707599</c:v>
                </c:pt>
                <c:pt idx="525">
                  <c:v>0.12024148553609799</c:v>
                </c:pt>
                <c:pt idx="526">
                  <c:v>1.0150362253189</c:v>
                </c:pt>
                <c:pt idx="527">
                  <c:v>0.76096028089523304</c:v>
                </c:pt>
                <c:pt idx="528">
                  <c:v>0.737063348293304</c:v>
                </c:pt>
                <c:pt idx="529">
                  <c:v>0.76096028089523304</c:v>
                </c:pt>
                <c:pt idx="530">
                  <c:v>0.223560780286788</c:v>
                </c:pt>
                <c:pt idx="531">
                  <c:v>0.52111268043518</c:v>
                </c:pt>
                <c:pt idx="532">
                  <c:v>8.9849181473255102E-2</c:v>
                </c:pt>
                <c:pt idx="533">
                  <c:v>0.27074044942855802</c:v>
                </c:pt>
                <c:pt idx="534">
                  <c:v>0.22063136100769001</c:v>
                </c:pt>
                <c:pt idx="535">
                  <c:v>0.210300222039222</c:v>
                </c:pt>
                <c:pt idx="536">
                  <c:v>0.248042806982994</c:v>
                </c:pt>
                <c:pt idx="537">
                  <c:v>8.9849181473255102E-2</c:v>
                </c:pt>
                <c:pt idx="538">
                  <c:v>0.52111268043518</c:v>
                </c:pt>
                <c:pt idx="539">
                  <c:v>0.244427889585495</c:v>
                </c:pt>
                <c:pt idx="540">
                  <c:v>0.71933048963546697</c:v>
                </c:pt>
                <c:pt idx="541">
                  <c:v>0.71933048963546697</c:v>
                </c:pt>
                <c:pt idx="542">
                  <c:v>0.71933048963546697</c:v>
                </c:pt>
                <c:pt idx="543">
                  <c:v>0.71933048963546697</c:v>
                </c:pt>
                <c:pt idx="544">
                  <c:v>0.71933048963546697</c:v>
                </c:pt>
                <c:pt idx="545">
                  <c:v>0.244427889585495</c:v>
                </c:pt>
                <c:pt idx="546">
                  <c:v>0.52111268043518</c:v>
                </c:pt>
                <c:pt idx="547">
                  <c:v>0.244427889585495</c:v>
                </c:pt>
                <c:pt idx="548">
                  <c:v>0.19814489781856501</c:v>
                </c:pt>
                <c:pt idx="549">
                  <c:v>0.20227208733558599</c:v>
                </c:pt>
                <c:pt idx="550">
                  <c:v>0.38034382462501498</c:v>
                </c:pt>
                <c:pt idx="551">
                  <c:v>0.38034382462501498</c:v>
                </c:pt>
                <c:pt idx="552">
                  <c:v>0.23708638548850999</c:v>
                </c:pt>
                <c:pt idx="553">
                  <c:v>0.210300222039222</c:v>
                </c:pt>
                <c:pt idx="554">
                  <c:v>0.20227208733558599</c:v>
                </c:pt>
                <c:pt idx="555">
                  <c:v>1.8902340903878202E-2</c:v>
                </c:pt>
                <c:pt idx="556">
                  <c:v>1.8902340903878202E-2</c:v>
                </c:pt>
                <c:pt idx="557">
                  <c:v>0.223560780286788</c:v>
                </c:pt>
                <c:pt idx="558">
                  <c:v>0.20108853280544201</c:v>
                </c:pt>
                <c:pt idx="559">
                  <c:v>0.26659724116325301</c:v>
                </c:pt>
                <c:pt idx="560">
                  <c:v>0.224681556224823</c:v>
                </c:pt>
                <c:pt idx="561">
                  <c:v>0.211357876658439</c:v>
                </c:pt>
                <c:pt idx="562">
                  <c:v>0.22063136100769001</c:v>
                </c:pt>
                <c:pt idx="563">
                  <c:v>0.248042806982994</c:v>
                </c:pt>
                <c:pt idx="564">
                  <c:v>0.30122336745262102</c:v>
                </c:pt>
                <c:pt idx="565">
                  <c:v>0.30122336745262102</c:v>
                </c:pt>
                <c:pt idx="566">
                  <c:v>0.244427889585495</c:v>
                </c:pt>
                <c:pt idx="567">
                  <c:v>0.19814489781856501</c:v>
                </c:pt>
                <c:pt idx="568">
                  <c:v>0.249193355441093</c:v>
                </c:pt>
                <c:pt idx="569">
                  <c:v>0.244427889585495</c:v>
                </c:pt>
                <c:pt idx="570">
                  <c:v>0.223560780286788</c:v>
                </c:pt>
                <c:pt idx="571">
                  <c:v>0.23347571492195099</c:v>
                </c:pt>
                <c:pt idx="572">
                  <c:v>0.22063136100769001</c:v>
                </c:pt>
                <c:pt idx="573">
                  <c:v>0.52111268043518</c:v>
                </c:pt>
                <c:pt idx="574">
                  <c:v>0.22241607308387701</c:v>
                </c:pt>
                <c:pt idx="575">
                  <c:v>0.883947134017944</c:v>
                </c:pt>
                <c:pt idx="576">
                  <c:v>0.223560780286788</c:v>
                </c:pt>
                <c:pt idx="577">
                  <c:v>0.19251736998558</c:v>
                </c:pt>
                <c:pt idx="578">
                  <c:v>0.82473593950271595</c:v>
                </c:pt>
                <c:pt idx="579">
                  <c:v>0.24932065606117201</c:v>
                </c:pt>
                <c:pt idx="580">
                  <c:v>5.4331138730049099E-2</c:v>
                </c:pt>
                <c:pt idx="581">
                  <c:v>0.46451115608215299</c:v>
                </c:pt>
                <c:pt idx="582">
                  <c:v>0.14890825748443601</c:v>
                </c:pt>
                <c:pt idx="583">
                  <c:v>0.211357876658439</c:v>
                </c:pt>
                <c:pt idx="584">
                  <c:v>0.17593055963516199</c:v>
                </c:pt>
                <c:pt idx="585">
                  <c:v>0.20227208733558599</c:v>
                </c:pt>
                <c:pt idx="586">
                  <c:v>0.248042806982994</c:v>
                </c:pt>
                <c:pt idx="587">
                  <c:v>0.248042806982994</c:v>
                </c:pt>
                <c:pt idx="588">
                  <c:v>0.20227208733558599</c:v>
                </c:pt>
                <c:pt idx="589">
                  <c:v>0.22063136100769001</c:v>
                </c:pt>
                <c:pt idx="590">
                  <c:v>0.20227208733558599</c:v>
                </c:pt>
                <c:pt idx="591">
                  <c:v>0.248042806982994</c:v>
                </c:pt>
                <c:pt idx="592">
                  <c:v>0.211357876658439</c:v>
                </c:pt>
                <c:pt idx="593">
                  <c:v>0.22063136100769001</c:v>
                </c:pt>
                <c:pt idx="594">
                  <c:v>0.19814489781856501</c:v>
                </c:pt>
                <c:pt idx="595">
                  <c:v>0.19814489781856501</c:v>
                </c:pt>
                <c:pt idx="596">
                  <c:v>0.53019529581069902</c:v>
                </c:pt>
                <c:pt idx="597">
                  <c:v>0.210300222039222</c:v>
                </c:pt>
                <c:pt idx="598">
                  <c:v>0.23672181367874101</c:v>
                </c:pt>
                <c:pt idx="599">
                  <c:v>0.23672181367874101</c:v>
                </c:pt>
                <c:pt idx="600">
                  <c:v>0.23672181367874101</c:v>
                </c:pt>
                <c:pt idx="601">
                  <c:v>0.23672181367874101</c:v>
                </c:pt>
                <c:pt idx="602">
                  <c:v>0.27165400981902998</c:v>
                </c:pt>
                <c:pt idx="603">
                  <c:v>0.27165400981902998</c:v>
                </c:pt>
                <c:pt idx="604">
                  <c:v>0.23676532506942699</c:v>
                </c:pt>
                <c:pt idx="605">
                  <c:v>0.23676532506942699</c:v>
                </c:pt>
                <c:pt idx="606">
                  <c:v>0.23676532506942699</c:v>
                </c:pt>
                <c:pt idx="607">
                  <c:v>0.23676532506942699</c:v>
                </c:pt>
                <c:pt idx="608">
                  <c:v>0.23676532506942699</c:v>
                </c:pt>
                <c:pt idx="609">
                  <c:v>0.23676532506942699</c:v>
                </c:pt>
                <c:pt idx="610">
                  <c:v>0.19481697678565901</c:v>
                </c:pt>
                <c:pt idx="611">
                  <c:v>0.210300222039222</c:v>
                </c:pt>
                <c:pt idx="612">
                  <c:v>0.17939734458923301</c:v>
                </c:pt>
                <c:pt idx="613">
                  <c:v>0.17218744754791199</c:v>
                </c:pt>
                <c:pt idx="614">
                  <c:v>0.13116553425788799</c:v>
                </c:pt>
                <c:pt idx="615">
                  <c:v>0.13572882115840901</c:v>
                </c:pt>
                <c:pt idx="616">
                  <c:v>0.61304056644439697</c:v>
                </c:pt>
                <c:pt idx="617">
                  <c:v>0.319946408271789</c:v>
                </c:pt>
                <c:pt idx="618">
                  <c:v>0.319946408271789</c:v>
                </c:pt>
                <c:pt idx="619">
                  <c:v>0.29670900106429998</c:v>
                </c:pt>
                <c:pt idx="620">
                  <c:v>0.20669510960578899</c:v>
                </c:pt>
                <c:pt idx="621">
                  <c:v>0.26823806762695301</c:v>
                </c:pt>
                <c:pt idx="622">
                  <c:v>0.15378062427043901</c:v>
                </c:pt>
                <c:pt idx="623">
                  <c:v>1.8694344907999001E-2</c:v>
                </c:pt>
                <c:pt idx="624">
                  <c:v>1.8694344907999001E-2</c:v>
                </c:pt>
                <c:pt idx="625">
                  <c:v>0.26031422615051197</c:v>
                </c:pt>
                <c:pt idx="626">
                  <c:v>0.82473593950271595</c:v>
                </c:pt>
                <c:pt idx="627">
                  <c:v>0.61304056644439697</c:v>
                </c:pt>
                <c:pt idx="628">
                  <c:v>0.37989604473114003</c:v>
                </c:pt>
                <c:pt idx="629">
                  <c:v>0.139755219221115</c:v>
                </c:pt>
                <c:pt idx="630">
                  <c:v>0.140523701906204</c:v>
                </c:pt>
                <c:pt idx="631">
                  <c:v>0.160605058073997</c:v>
                </c:pt>
                <c:pt idx="632">
                  <c:v>0.52111268043518</c:v>
                </c:pt>
                <c:pt idx="633">
                  <c:v>0.62002366781234697</c:v>
                </c:pt>
                <c:pt idx="634">
                  <c:v>0.62002366781234697</c:v>
                </c:pt>
                <c:pt idx="635">
                  <c:v>0.62002366781234697</c:v>
                </c:pt>
                <c:pt idx="636">
                  <c:v>0.62002366781234697</c:v>
                </c:pt>
                <c:pt idx="637">
                  <c:v>0.62002366781234697</c:v>
                </c:pt>
                <c:pt idx="638">
                  <c:v>0.62002366781234697</c:v>
                </c:pt>
                <c:pt idx="639">
                  <c:v>0.62002366781234697</c:v>
                </c:pt>
                <c:pt idx="640">
                  <c:v>0.62002366781234697</c:v>
                </c:pt>
                <c:pt idx="641">
                  <c:v>0.62002366781234697</c:v>
                </c:pt>
                <c:pt idx="642">
                  <c:v>0.62002366781234697</c:v>
                </c:pt>
                <c:pt idx="643">
                  <c:v>0.15111418068408899</c:v>
                </c:pt>
                <c:pt idx="644">
                  <c:v>0.40022304654121399</c:v>
                </c:pt>
                <c:pt idx="645">
                  <c:v>0.70548892021179199</c:v>
                </c:pt>
                <c:pt idx="646">
                  <c:v>0.70548892021179199</c:v>
                </c:pt>
                <c:pt idx="647">
                  <c:v>9.1110982000827706E-2</c:v>
                </c:pt>
                <c:pt idx="648">
                  <c:v>9.1110982000827706E-2</c:v>
                </c:pt>
                <c:pt idx="649">
                  <c:v>9.1110982000827706E-2</c:v>
                </c:pt>
                <c:pt idx="650">
                  <c:v>9.1110982000827706E-2</c:v>
                </c:pt>
                <c:pt idx="651">
                  <c:v>9.1110982000827706E-2</c:v>
                </c:pt>
                <c:pt idx="652">
                  <c:v>9.1110982000827706E-2</c:v>
                </c:pt>
                <c:pt idx="653">
                  <c:v>9.1110982000827706E-2</c:v>
                </c:pt>
                <c:pt idx="654">
                  <c:v>9.1110982000827706E-2</c:v>
                </c:pt>
                <c:pt idx="655">
                  <c:v>9.1110982000827706E-2</c:v>
                </c:pt>
                <c:pt idx="656">
                  <c:v>9.1110982000827706E-2</c:v>
                </c:pt>
                <c:pt idx="657">
                  <c:v>1.32370924949646</c:v>
                </c:pt>
                <c:pt idx="658">
                  <c:v>0.70548892021179199</c:v>
                </c:pt>
                <c:pt idx="659">
                  <c:v>0.181572586297988</c:v>
                </c:pt>
                <c:pt idx="660">
                  <c:v>0.600114226341247</c:v>
                </c:pt>
                <c:pt idx="661">
                  <c:v>0.10952293127775101</c:v>
                </c:pt>
                <c:pt idx="662">
                  <c:v>0.412069201469421</c:v>
                </c:pt>
                <c:pt idx="663">
                  <c:v>0.978904128074646</c:v>
                </c:pt>
                <c:pt idx="664">
                  <c:v>0.978904128074646</c:v>
                </c:pt>
                <c:pt idx="665">
                  <c:v>0.24631056189537001</c:v>
                </c:pt>
                <c:pt idx="666">
                  <c:v>0.271317988634109</c:v>
                </c:pt>
                <c:pt idx="667">
                  <c:v>0.28354254364967302</c:v>
                </c:pt>
                <c:pt idx="668">
                  <c:v>0.40103507041931102</c:v>
                </c:pt>
                <c:pt idx="669">
                  <c:v>9.1101653873920399E-2</c:v>
                </c:pt>
                <c:pt idx="670">
                  <c:v>9.1101653873920399E-2</c:v>
                </c:pt>
                <c:pt idx="671">
                  <c:v>9.1101653873920399E-2</c:v>
                </c:pt>
                <c:pt idx="672">
                  <c:v>9.1101653873920399E-2</c:v>
                </c:pt>
                <c:pt idx="673">
                  <c:v>9.1101653873920399E-2</c:v>
                </c:pt>
                <c:pt idx="674">
                  <c:v>1.8647314980626099E-2</c:v>
                </c:pt>
                <c:pt idx="675">
                  <c:v>0.29001289606094299</c:v>
                </c:pt>
                <c:pt idx="676">
                  <c:v>7.2097323834896004E-2</c:v>
                </c:pt>
                <c:pt idx="677">
                  <c:v>6.9694630801677704E-2</c:v>
                </c:pt>
                <c:pt idx="678">
                  <c:v>6.9694630801677704E-2</c:v>
                </c:pt>
                <c:pt idx="679">
                  <c:v>6.9694630801677704E-2</c:v>
                </c:pt>
                <c:pt idx="680">
                  <c:v>6.9694630801677704E-2</c:v>
                </c:pt>
                <c:pt idx="681">
                  <c:v>6.9694630801677704E-2</c:v>
                </c:pt>
                <c:pt idx="682">
                  <c:v>8.9849181473255102E-2</c:v>
                </c:pt>
                <c:pt idx="683">
                  <c:v>0.27657821774482699</c:v>
                </c:pt>
                <c:pt idx="684">
                  <c:v>0.111167319118976</c:v>
                </c:pt>
                <c:pt idx="685">
                  <c:v>0.51472508907318104</c:v>
                </c:pt>
                <c:pt idx="686">
                  <c:v>0.51472508907318104</c:v>
                </c:pt>
                <c:pt idx="687">
                  <c:v>0.42714661359786898</c:v>
                </c:pt>
                <c:pt idx="688">
                  <c:v>0.42714661359786898</c:v>
                </c:pt>
                <c:pt idx="689">
                  <c:v>0.42714661359786898</c:v>
                </c:pt>
                <c:pt idx="690">
                  <c:v>0.16859115660190499</c:v>
                </c:pt>
                <c:pt idx="691">
                  <c:v>0.240907862782478</c:v>
                </c:pt>
                <c:pt idx="692">
                  <c:v>0.46050485968589699</c:v>
                </c:pt>
                <c:pt idx="693">
                  <c:v>0.19421093165874401</c:v>
                </c:pt>
                <c:pt idx="694">
                  <c:v>0.19856013357639299</c:v>
                </c:pt>
                <c:pt idx="695">
                  <c:v>0.46042788028717002</c:v>
                </c:pt>
                <c:pt idx="696">
                  <c:v>0.44417995214462203</c:v>
                </c:pt>
                <c:pt idx="697">
                  <c:v>0.36123692989349299</c:v>
                </c:pt>
                <c:pt idx="698">
                  <c:v>0.32508698105812001</c:v>
                </c:pt>
                <c:pt idx="699">
                  <c:v>0.29388806223869302</c:v>
                </c:pt>
                <c:pt idx="700">
                  <c:v>0.29388806223869302</c:v>
                </c:pt>
                <c:pt idx="701">
                  <c:v>0.21931481361389099</c:v>
                </c:pt>
                <c:pt idx="702">
                  <c:v>0.32508698105812001</c:v>
                </c:pt>
                <c:pt idx="703">
                  <c:v>0.32508698105812001</c:v>
                </c:pt>
                <c:pt idx="704">
                  <c:v>0.55738800764083796</c:v>
                </c:pt>
                <c:pt idx="705">
                  <c:v>0.21946947276592199</c:v>
                </c:pt>
                <c:pt idx="706">
                  <c:v>0.21946947276592199</c:v>
                </c:pt>
                <c:pt idx="707">
                  <c:v>0.21946947276592199</c:v>
                </c:pt>
                <c:pt idx="708">
                  <c:v>0.21946947276592199</c:v>
                </c:pt>
                <c:pt idx="709">
                  <c:v>0.21946947276592199</c:v>
                </c:pt>
                <c:pt idx="710">
                  <c:v>0.34606248140335</c:v>
                </c:pt>
                <c:pt idx="711">
                  <c:v>0.24652475118636999</c:v>
                </c:pt>
                <c:pt idx="712">
                  <c:v>0.24652475118636999</c:v>
                </c:pt>
                <c:pt idx="713">
                  <c:v>0.24652475118636999</c:v>
                </c:pt>
                <c:pt idx="714">
                  <c:v>0.24652475118636999</c:v>
                </c:pt>
                <c:pt idx="715">
                  <c:v>0.24652475118636999</c:v>
                </c:pt>
                <c:pt idx="716">
                  <c:v>0.21986415982246399</c:v>
                </c:pt>
                <c:pt idx="717">
                  <c:v>0.13872005045413899</c:v>
                </c:pt>
                <c:pt idx="718">
                  <c:v>0.31473648548126198</c:v>
                </c:pt>
                <c:pt idx="719">
                  <c:v>0.31473648548126198</c:v>
                </c:pt>
                <c:pt idx="720">
                  <c:v>0.151826322078704</c:v>
                </c:pt>
                <c:pt idx="721">
                  <c:v>0.151826322078704</c:v>
                </c:pt>
                <c:pt idx="722">
                  <c:v>0.19027552008628801</c:v>
                </c:pt>
                <c:pt idx="723">
                  <c:v>0.19027552008628801</c:v>
                </c:pt>
                <c:pt idx="724">
                  <c:v>0.14162324368953699</c:v>
                </c:pt>
                <c:pt idx="725">
                  <c:v>0.245292097330093</c:v>
                </c:pt>
                <c:pt idx="726">
                  <c:v>0.15462887287139801</c:v>
                </c:pt>
                <c:pt idx="727">
                  <c:v>0.12682746350765201</c:v>
                </c:pt>
                <c:pt idx="728">
                  <c:v>0.17493206262588501</c:v>
                </c:pt>
                <c:pt idx="729">
                  <c:v>0.17493206262588501</c:v>
                </c:pt>
                <c:pt idx="730">
                  <c:v>0.23006819188594799</c:v>
                </c:pt>
                <c:pt idx="731">
                  <c:v>0.41675683856010398</c:v>
                </c:pt>
                <c:pt idx="732">
                  <c:v>0.41675683856010398</c:v>
                </c:pt>
                <c:pt idx="733">
                  <c:v>0.100452795624732</c:v>
                </c:pt>
                <c:pt idx="734">
                  <c:v>0.100452795624732</c:v>
                </c:pt>
                <c:pt idx="735">
                  <c:v>0.100452795624732</c:v>
                </c:pt>
                <c:pt idx="736">
                  <c:v>0.100452795624732</c:v>
                </c:pt>
                <c:pt idx="737">
                  <c:v>0.100452795624732</c:v>
                </c:pt>
                <c:pt idx="738">
                  <c:v>0.36110496520995999</c:v>
                </c:pt>
                <c:pt idx="739">
                  <c:v>0.17087255418300601</c:v>
                </c:pt>
                <c:pt idx="740">
                  <c:v>0.117401026189327</c:v>
                </c:pt>
                <c:pt idx="741">
                  <c:v>0.117401026189327</c:v>
                </c:pt>
                <c:pt idx="742">
                  <c:v>0.30813428759574801</c:v>
                </c:pt>
                <c:pt idx="743">
                  <c:v>0.30813428759574801</c:v>
                </c:pt>
                <c:pt idx="744">
                  <c:v>0.30813428759574801</c:v>
                </c:pt>
                <c:pt idx="745">
                  <c:v>0.30813428759574801</c:v>
                </c:pt>
                <c:pt idx="746">
                  <c:v>0.30813428759574801</c:v>
                </c:pt>
                <c:pt idx="747">
                  <c:v>0.103798888623714</c:v>
                </c:pt>
                <c:pt idx="748">
                  <c:v>0.103798888623714</c:v>
                </c:pt>
                <c:pt idx="749">
                  <c:v>0.103798888623714</c:v>
                </c:pt>
                <c:pt idx="750">
                  <c:v>0.103798888623714</c:v>
                </c:pt>
                <c:pt idx="751">
                  <c:v>0.103798888623714</c:v>
                </c:pt>
                <c:pt idx="752">
                  <c:v>0.478263229131698</c:v>
                </c:pt>
                <c:pt idx="753">
                  <c:v>0.478263229131698</c:v>
                </c:pt>
                <c:pt idx="754">
                  <c:v>0.16565375030040699</c:v>
                </c:pt>
                <c:pt idx="755">
                  <c:v>0.34599003195762601</c:v>
                </c:pt>
                <c:pt idx="756">
                  <c:v>8.1559412181377397E-2</c:v>
                </c:pt>
                <c:pt idx="757">
                  <c:v>8.1559412181377397E-2</c:v>
                </c:pt>
                <c:pt idx="758">
                  <c:v>8.1559412181377397E-2</c:v>
                </c:pt>
                <c:pt idx="759">
                  <c:v>8.1559412181377397E-2</c:v>
                </c:pt>
                <c:pt idx="760">
                  <c:v>8.1559412181377397E-2</c:v>
                </c:pt>
                <c:pt idx="761">
                  <c:v>0.14362080395221699</c:v>
                </c:pt>
                <c:pt idx="762">
                  <c:v>0.14362080395221699</c:v>
                </c:pt>
                <c:pt idx="763">
                  <c:v>0.100143201649189</c:v>
                </c:pt>
                <c:pt idx="764">
                  <c:v>0.100143201649189</c:v>
                </c:pt>
                <c:pt idx="765">
                  <c:v>0.100143201649189</c:v>
                </c:pt>
                <c:pt idx="766">
                  <c:v>0.100143201649189</c:v>
                </c:pt>
                <c:pt idx="767">
                  <c:v>0.100143201649189</c:v>
                </c:pt>
                <c:pt idx="768">
                  <c:v>7.4475027620792306E-2</c:v>
                </c:pt>
                <c:pt idx="769">
                  <c:v>0.18990164995193401</c:v>
                </c:pt>
                <c:pt idx="770">
                  <c:v>0.18990164995193401</c:v>
                </c:pt>
                <c:pt idx="771">
                  <c:v>0.12083874642848901</c:v>
                </c:pt>
                <c:pt idx="772">
                  <c:v>0.12083874642848901</c:v>
                </c:pt>
                <c:pt idx="773">
                  <c:v>0.12083874642848901</c:v>
                </c:pt>
                <c:pt idx="774">
                  <c:v>0.12083874642848901</c:v>
                </c:pt>
                <c:pt idx="775">
                  <c:v>0.12083874642848901</c:v>
                </c:pt>
                <c:pt idx="776">
                  <c:v>0.224681556224823</c:v>
                </c:pt>
                <c:pt idx="777">
                  <c:v>0.106826335191726</c:v>
                </c:pt>
                <c:pt idx="778">
                  <c:v>0.106826335191726</c:v>
                </c:pt>
                <c:pt idx="779">
                  <c:v>0.106826335191726</c:v>
                </c:pt>
                <c:pt idx="780">
                  <c:v>0.106826335191726</c:v>
                </c:pt>
                <c:pt idx="781">
                  <c:v>0.106826335191726</c:v>
                </c:pt>
                <c:pt idx="782">
                  <c:v>0.18346427381038599</c:v>
                </c:pt>
                <c:pt idx="783">
                  <c:v>0.50099515914916903</c:v>
                </c:pt>
                <c:pt idx="784">
                  <c:v>0.96861296892166104</c:v>
                </c:pt>
                <c:pt idx="785">
                  <c:v>0.33033275604248002</c:v>
                </c:pt>
                <c:pt idx="786">
                  <c:v>0.33033275604248002</c:v>
                </c:pt>
                <c:pt idx="787">
                  <c:v>0.40873286128044101</c:v>
                </c:pt>
                <c:pt idx="788">
                  <c:v>0.197506338357925</c:v>
                </c:pt>
                <c:pt idx="789">
                  <c:v>0.19721460342407199</c:v>
                </c:pt>
                <c:pt idx="790">
                  <c:v>0.37665969133376997</c:v>
                </c:pt>
                <c:pt idx="791">
                  <c:v>0.171578049659729</c:v>
                </c:pt>
                <c:pt idx="792">
                  <c:v>0.28556004166603</c:v>
                </c:pt>
                <c:pt idx="793">
                  <c:v>0.28556004166603</c:v>
                </c:pt>
                <c:pt idx="794">
                  <c:v>0.28556004166603</c:v>
                </c:pt>
                <c:pt idx="795">
                  <c:v>0.37217420339584301</c:v>
                </c:pt>
                <c:pt idx="796">
                  <c:v>0.37217420339584301</c:v>
                </c:pt>
                <c:pt idx="797">
                  <c:v>0.19424569606781</c:v>
                </c:pt>
                <c:pt idx="798">
                  <c:v>0.52137166261672896</c:v>
                </c:pt>
                <c:pt idx="799">
                  <c:v>0.71062839031219405</c:v>
                </c:pt>
                <c:pt idx="800">
                  <c:v>0.71062839031219405</c:v>
                </c:pt>
                <c:pt idx="801">
                  <c:v>0.19454444944858501</c:v>
                </c:pt>
                <c:pt idx="802">
                  <c:v>0.19454444944858501</c:v>
                </c:pt>
                <c:pt idx="803">
                  <c:v>0.19454444944858501</c:v>
                </c:pt>
                <c:pt idx="804">
                  <c:v>0.20337338745594</c:v>
                </c:pt>
                <c:pt idx="805">
                  <c:v>0.20337338745594</c:v>
                </c:pt>
                <c:pt idx="806">
                  <c:v>0.20337338745594</c:v>
                </c:pt>
                <c:pt idx="807">
                  <c:v>0.240907862782478</c:v>
                </c:pt>
                <c:pt idx="808">
                  <c:v>0.75685733556747403</c:v>
                </c:pt>
                <c:pt idx="809">
                  <c:v>0.31897494196891701</c:v>
                </c:pt>
                <c:pt idx="810">
                  <c:v>0.31897494196891701</c:v>
                </c:pt>
                <c:pt idx="811">
                  <c:v>0.31897494196891701</c:v>
                </c:pt>
                <c:pt idx="812">
                  <c:v>0.31897494196891701</c:v>
                </c:pt>
                <c:pt idx="813">
                  <c:v>0.50142300128936701</c:v>
                </c:pt>
                <c:pt idx="814">
                  <c:v>0.76891285181045499</c:v>
                </c:pt>
                <c:pt idx="815">
                  <c:v>7.8823849558830206E-2</c:v>
                </c:pt>
                <c:pt idx="816">
                  <c:v>7.8823849558830206E-2</c:v>
                </c:pt>
                <c:pt idx="817">
                  <c:v>7.8823849558830206E-2</c:v>
                </c:pt>
                <c:pt idx="818">
                  <c:v>7.8823849558830206E-2</c:v>
                </c:pt>
                <c:pt idx="819">
                  <c:v>7.8823849558830206E-2</c:v>
                </c:pt>
                <c:pt idx="820">
                  <c:v>0.23424643278121901</c:v>
                </c:pt>
                <c:pt idx="821">
                  <c:v>0.50792217254638605</c:v>
                </c:pt>
                <c:pt idx="822">
                  <c:v>0.490324646234512</c:v>
                </c:pt>
                <c:pt idx="823">
                  <c:v>0.151035577058792</c:v>
                </c:pt>
                <c:pt idx="824">
                  <c:v>0.62060856819152799</c:v>
                </c:pt>
                <c:pt idx="825">
                  <c:v>0.15678218007087699</c:v>
                </c:pt>
                <c:pt idx="826">
                  <c:v>0.33463546633720398</c:v>
                </c:pt>
                <c:pt idx="827">
                  <c:v>0.269134491682052</c:v>
                </c:pt>
                <c:pt idx="828">
                  <c:v>4.5151915401220301E-2</c:v>
                </c:pt>
                <c:pt idx="829">
                  <c:v>0.103035055100917</c:v>
                </c:pt>
                <c:pt idx="830">
                  <c:v>0.28474241495132402</c:v>
                </c:pt>
                <c:pt idx="831">
                  <c:v>0.28474241495132402</c:v>
                </c:pt>
                <c:pt idx="832">
                  <c:v>0.17531558871269201</c:v>
                </c:pt>
                <c:pt idx="833">
                  <c:v>0.103378899395465</c:v>
                </c:pt>
                <c:pt idx="834">
                  <c:v>0.25913700461387601</c:v>
                </c:pt>
                <c:pt idx="835">
                  <c:v>0.25913700461387601</c:v>
                </c:pt>
                <c:pt idx="836">
                  <c:v>0.16747997701167999</c:v>
                </c:pt>
                <c:pt idx="837">
                  <c:v>0.52332264184951705</c:v>
                </c:pt>
                <c:pt idx="838">
                  <c:v>1.3116132467985099E-2</c:v>
                </c:pt>
                <c:pt idx="839">
                  <c:v>0.187316223978996</c:v>
                </c:pt>
                <c:pt idx="840">
                  <c:v>0.18310609459877</c:v>
                </c:pt>
                <c:pt idx="841">
                  <c:v>0.52332264184951705</c:v>
                </c:pt>
                <c:pt idx="842">
                  <c:v>0.16285593807697199</c:v>
                </c:pt>
                <c:pt idx="843">
                  <c:v>0.16747997701167999</c:v>
                </c:pt>
                <c:pt idx="844">
                  <c:v>0.13424095511436401</c:v>
                </c:pt>
                <c:pt idx="845">
                  <c:v>0.405015379190444</c:v>
                </c:pt>
                <c:pt idx="846">
                  <c:v>5.4331138730049099E-2</c:v>
                </c:pt>
                <c:pt idx="847">
                  <c:v>0.21212688088417</c:v>
                </c:pt>
                <c:pt idx="848">
                  <c:v>0.31767499446868802</c:v>
                </c:pt>
                <c:pt idx="849">
                  <c:v>0.31767499446868802</c:v>
                </c:pt>
                <c:pt idx="850">
                  <c:v>0.31767499446868802</c:v>
                </c:pt>
                <c:pt idx="851">
                  <c:v>0.31767499446868802</c:v>
                </c:pt>
                <c:pt idx="852">
                  <c:v>0.23157310485839799</c:v>
                </c:pt>
                <c:pt idx="853">
                  <c:v>0.23157310485839799</c:v>
                </c:pt>
                <c:pt idx="854">
                  <c:v>0.20575545728206601</c:v>
                </c:pt>
                <c:pt idx="855">
                  <c:v>0.17279499769210799</c:v>
                </c:pt>
                <c:pt idx="856">
                  <c:v>8.9311212301254203E-2</c:v>
                </c:pt>
                <c:pt idx="857">
                  <c:v>0.421273052692413</c:v>
                </c:pt>
                <c:pt idx="858">
                  <c:v>5.9826411306858E-2</c:v>
                </c:pt>
                <c:pt idx="859">
                  <c:v>0.179725036025047</c:v>
                </c:pt>
                <c:pt idx="860">
                  <c:v>1.6729651018977099E-2</c:v>
                </c:pt>
                <c:pt idx="861">
                  <c:v>1.6729651018977099E-2</c:v>
                </c:pt>
                <c:pt idx="862">
                  <c:v>1.8576808273792201E-2</c:v>
                </c:pt>
                <c:pt idx="863">
                  <c:v>0.12439921498298601</c:v>
                </c:pt>
                <c:pt idx="864">
                  <c:v>2.06804275512695E-2</c:v>
                </c:pt>
                <c:pt idx="865">
                  <c:v>0.68911463022232</c:v>
                </c:pt>
                <c:pt idx="866">
                  <c:v>0.60824966430663996</c:v>
                </c:pt>
                <c:pt idx="867">
                  <c:v>0.60824966430663996</c:v>
                </c:pt>
                <c:pt idx="868">
                  <c:v>0.73172241449356001</c:v>
                </c:pt>
                <c:pt idx="869">
                  <c:v>0.73172241449356001</c:v>
                </c:pt>
                <c:pt idx="870">
                  <c:v>7.6820112764835302E-2</c:v>
                </c:pt>
                <c:pt idx="871">
                  <c:v>0.27077811956405601</c:v>
                </c:pt>
                <c:pt idx="872">
                  <c:v>9.3838468194007804E-2</c:v>
                </c:pt>
                <c:pt idx="873">
                  <c:v>9.3838468194007804E-2</c:v>
                </c:pt>
                <c:pt idx="874">
                  <c:v>0.154310688376426</c:v>
                </c:pt>
                <c:pt idx="875">
                  <c:v>0.154310688376426</c:v>
                </c:pt>
                <c:pt idx="876">
                  <c:v>0.154310688376426</c:v>
                </c:pt>
                <c:pt idx="877">
                  <c:v>9.3621686100959695E-2</c:v>
                </c:pt>
                <c:pt idx="878">
                  <c:v>0.13539715111255601</c:v>
                </c:pt>
                <c:pt idx="879">
                  <c:v>0.13539715111255601</c:v>
                </c:pt>
                <c:pt idx="880">
                  <c:v>0.13539715111255601</c:v>
                </c:pt>
                <c:pt idx="881">
                  <c:v>0.13539715111255601</c:v>
                </c:pt>
                <c:pt idx="882">
                  <c:v>0.13539715111255601</c:v>
                </c:pt>
                <c:pt idx="883">
                  <c:v>0.14187517762184099</c:v>
                </c:pt>
                <c:pt idx="884">
                  <c:v>0.14187517762184099</c:v>
                </c:pt>
                <c:pt idx="885">
                  <c:v>0.14187517762184099</c:v>
                </c:pt>
                <c:pt idx="886">
                  <c:v>0.14187517762184099</c:v>
                </c:pt>
                <c:pt idx="887">
                  <c:v>0.14187517762184099</c:v>
                </c:pt>
                <c:pt idx="888">
                  <c:v>1.980712890625</c:v>
                </c:pt>
                <c:pt idx="889">
                  <c:v>1.980712890625</c:v>
                </c:pt>
                <c:pt idx="890">
                  <c:v>7.0028558373451205E-2</c:v>
                </c:pt>
                <c:pt idx="891">
                  <c:v>7.0028558373451205E-2</c:v>
                </c:pt>
                <c:pt idx="892">
                  <c:v>2.0343918353319099E-2</c:v>
                </c:pt>
                <c:pt idx="893">
                  <c:v>0.358427613973617</c:v>
                </c:pt>
                <c:pt idx="894">
                  <c:v>0.33812317252159102</c:v>
                </c:pt>
                <c:pt idx="895">
                  <c:v>6.1929877847433E-2</c:v>
                </c:pt>
                <c:pt idx="896">
                  <c:v>1.86827573925256E-2</c:v>
                </c:pt>
                <c:pt idx="897">
                  <c:v>6.1929877847433E-2</c:v>
                </c:pt>
                <c:pt idx="898">
                  <c:v>6.1929877847433E-2</c:v>
                </c:pt>
                <c:pt idx="899">
                  <c:v>5.4352447390556301E-2</c:v>
                </c:pt>
                <c:pt idx="900">
                  <c:v>0.33068275451660101</c:v>
                </c:pt>
                <c:pt idx="901">
                  <c:v>0.33068275451660101</c:v>
                </c:pt>
                <c:pt idx="902">
                  <c:v>2.0161104202270499</c:v>
                </c:pt>
                <c:pt idx="903">
                  <c:v>2.0161104202270499</c:v>
                </c:pt>
                <c:pt idx="904">
                  <c:v>5.5610388517379698E-2</c:v>
                </c:pt>
                <c:pt idx="905">
                  <c:v>0.27973660826683</c:v>
                </c:pt>
                <c:pt idx="906">
                  <c:v>0.27973660826683</c:v>
                </c:pt>
                <c:pt idx="907">
                  <c:v>6.7384018898010201</c:v>
                </c:pt>
                <c:pt idx="908">
                  <c:v>0.55060195922851496</c:v>
                </c:pt>
                <c:pt idx="909">
                  <c:v>0.55060195922851496</c:v>
                </c:pt>
                <c:pt idx="910">
                  <c:v>0.55168509483337402</c:v>
                </c:pt>
                <c:pt idx="911">
                  <c:v>0.55168509483337402</c:v>
                </c:pt>
                <c:pt idx="912">
                  <c:v>0.55418992042541504</c:v>
                </c:pt>
                <c:pt idx="913">
                  <c:v>0.55418992042541504</c:v>
                </c:pt>
                <c:pt idx="914">
                  <c:v>0.55054509639739901</c:v>
                </c:pt>
                <c:pt idx="915">
                  <c:v>0.55054509639739901</c:v>
                </c:pt>
                <c:pt idx="916">
                  <c:v>0.55061930418014504</c:v>
                </c:pt>
                <c:pt idx="917">
                  <c:v>0.55061930418014504</c:v>
                </c:pt>
                <c:pt idx="918">
                  <c:v>0.36779409646987898</c:v>
                </c:pt>
                <c:pt idx="919">
                  <c:v>0.36779409646987898</c:v>
                </c:pt>
                <c:pt idx="920">
                  <c:v>0.36779409646987898</c:v>
                </c:pt>
                <c:pt idx="921">
                  <c:v>0.36779409646987898</c:v>
                </c:pt>
                <c:pt idx="922">
                  <c:v>0.18633645772933899</c:v>
                </c:pt>
                <c:pt idx="923">
                  <c:v>0.18633645772933899</c:v>
                </c:pt>
                <c:pt idx="924">
                  <c:v>0.18633645772933899</c:v>
                </c:pt>
                <c:pt idx="925">
                  <c:v>0.18633645772933899</c:v>
                </c:pt>
                <c:pt idx="926">
                  <c:v>0.18633645772933899</c:v>
                </c:pt>
                <c:pt idx="927">
                  <c:v>2.0366587638854901</c:v>
                </c:pt>
                <c:pt idx="928">
                  <c:v>2.0366587638854901</c:v>
                </c:pt>
                <c:pt idx="929">
                  <c:v>0.22390079498290999</c:v>
                </c:pt>
                <c:pt idx="930">
                  <c:v>0.30516687035560602</c:v>
                </c:pt>
                <c:pt idx="931">
                  <c:v>0.217629969120025</c:v>
                </c:pt>
                <c:pt idx="932">
                  <c:v>0.75923508405685403</c:v>
                </c:pt>
                <c:pt idx="933">
                  <c:v>7.2520036697387598</c:v>
                </c:pt>
                <c:pt idx="934">
                  <c:v>0.24144273996353099</c:v>
                </c:pt>
                <c:pt idx="935">
                  <c:v>0.24144273996353099</c:v>
                </c:pt>
                <c:pt idx="936">
                  <c:v>0.24144273996353099</c:v>
                </c:pt>
                <c:pt idx="937">
                  <c:v>0.33812317252159102</c:v>
                </c:pt>
                <c:pt idx="938">
                  <c:v>0.31015664339065502</c:v>
                </c:pt>
                <c:pt idx="939">
                  <c:v>0.31015664339065502</c:v>
                </c:pt>
                <c:pt idx="940">
                  <c:v>0.30516687035560602</c:v>
                </c:pt>
                <c:pt idx="941">
                  <c:v>0.30516687035560602</c:v>
                </c:pt>
                <c:pt idx="942">
                  <c:v>0.16760776937007901</c:v>
                </c:pt>
                <c:pt idx="943">
                  <c:v>0.16760776937007901</c:v>
                </c:pt>
                <c:pt idx="944">
                  <c:v>0.16760776937007901</c:v>
                </c:pt>
                <c:pt idx="945">
                  <c:v>0.16760776937007901</c:v>
                </c:pt>
                <c:pt idx="946">
                  <c:v>0.18693512678146301</c:v>
                </c:pt>
                <c:pt idx="947">
                  <c:v>0.359688401222229</c:v>
                </c:pt>
                <c:pt idx="948">
                  <c:v>0.15978673100471399</c:v>
                </c:pt>
                <c:pt idx="949">
                  <c:v>0.28556004166603</c:v>
                </c:pt>
                <c:pt idx="950">
                  <c:v>1.8530848026275599</c:v>
                </c:pt>
                <c:pt idx="951">
                  <c:v>1.8530848026275599</c:v>
                </c:pt>
                <c:pt idx="952">
                  <c:v>0.12538543343544001</c:v>
                </c:pt>
                <c:pt idx="953">
                  <c:v>8.3956889808177906E-2</c:v>
                </c:pt>
                <c:pt idx="954">
                  <c:v>8.3956889808177906E-2</c:v>
                </c:pt>
                <c:pt idx="955">
                  <c:v>1.5890920534729899E-2</c:v>
                </c:pt>
                <c:pt idx="956">
                  <c:v>0.239741817116737</c:v>
                </c:pt>
                <c:pt idx="957">
                  <c:v>0.27810198068618702</c:v>
                </c:pt>
                <c:pt idx="958">
                  <c:v>0.27810198068618702</c:v>
                </c:pt>
                <c:pt idx="959">
                  <c:v>0.27810198068618702</c:v>
                </c:pt>
                <c:pt idx="960">
                  <c:v>0.13569557666778501</c:v>
                </c:pt>
                <c:pt idx="961">
                  <c:v>0.26104393601417503</c:v>
                </c:pt>
                <c:pt idx="962">
                  <c:v>0.34236991405486999</c:v>
                </c:pt>
                <c:pt idx="963">
                  <c:v>0.34236991405486999</c:v>
                </c:pt>
                <c:pt idx="964">
                  <c:v>0.26104393601417503</c:v>
                </c:pt>
                <c:pt idx="965">
                  <c:v>0.26104393601417503</c:v>
                </c:pt>
                <c:pt idx="966">
                  <c:v>0.26104393601417503</c:v>
                </c:pt>
                <c:pt idx="967">
                  <c:v>0.52305305004119795</c:v>
                </c:pt>
                <c:pt idx="968">
                  <c:v>0.52305305004119795</c:v>
                </c:pt>
                <c:pt idx="969">
                  <c:v>0.18150413036346399</c:v>
                </c:pt>
                <c:pt idx="970">
                  <c:v>0.15686415135860399</c:v>
                </c:pt>
                <c:pt idx="971">
                  <c:v>0.18219105899333901</c:v>
                </c:pt>
                <c:pt idx="972">
                  <c:v>0.18219105899333901</c:v>
                </c:pt>
                <c:pt idx="973">
                  <c:v>0.210939615964889</c:v>
                </c:pt>
                <c:pt idx="974">
                  <c:v>0.210939615964889</c:v>
                </c:pt>
                <c:pt idx="975">
                  <c:v>0.18219105899333901</c:v>
                </c:pt>
                <c:pt idx="976">
                  <c:v>0.18219105899333901</c:v>
                </c:pt>
                <c:pt idx="977">
                  <c:v>0.26659724116325301</c:v>
                </c:pt>
                <c:pt idx="978">
                  <c:v>0.26784649491310097</c:v>
                </c:pt>
                <c:pt idx="979">
                  <c:v>0.26784649491310097</c:v>
                </c:pt>
                <c:pt idx="980">
                  <c:v>0.154310688376426</c:v>
                </c:pt>
                <c:pt idx="981">
                  <c:v>0.154310688376426</c:v>
                </c:pt>
                <c:pt idx="982">
                  <c:v>0.27328795194625799</c:v>
                </c:pt>
                <c:pt idx="983">
                  <c:v>8.4019087255000999E-2</c:v>
                </c:pt>
                <c:pt idx="984">
                  <c:v>8.4019087255000999E-2</c:v>
                </c:pt>
                <c:pt idx="985">
                  <c:v>8.4019087255000999E-2</c:v>
                </c:pt>
                <c:pt idx="986">
                  <c:v>1.3116132467985099E-2</c:v>
                </c:pt>
                <c:pt idx="987">
                  <c:v>1.3116132467985099E-2</c:v>
                </c:pt>
                <c:pt idx="988">
                  <c:v>1.3116132467985099E-2</c:v>
                </c:pt>
                <c:pt idx="989">
                  <c:v>1.3116132467985099E-2</c:v>
                </c:pt>
                <c:pt idx="990">
                  <c:v>0.21767511963844299</c:v>
                </c:pt>
                <c:pt idx="991">
                  <c:v>0.23596167564392001</c:v>
                </c:pt>
                <c:pt idx="992">
                  <c:v>0.23596167564392001</c:v>
                </c:pt>
                <c:pt idx="993">
                  <c:v>0.460528165102005</c:v>
                </c:pt>
                <c:pt idx="994">
                  <c:v>0.26823806762695301</c:v>
                </c:pt>
                <c:pt idx="995">
                  <c:v>0.38014113903045599</c:v>
                </c:pt>
                <c:pt idx="996">
                  <c:v>0.42734500765800398</c:v>
                </c:pt>
                <c:pt idx="997">
                  <c:v>0.42734500765800398</c:v>
                </c:pt>
                <c:pt idx="998">
                  <c:v>7.5436517596244798E-2</c:v>
                </c:pt>
                <c:pt idx="999">
                  <c:v>0.26823806762695301</c:v>
                </c:pt>
                <c:pt idx="1000">
                  <c:v>0.449428111314773</c:v>
                </c:pt>
                <c:pt idx="1001">
                  <c:v>0.449428111314773</c:v>
                </c:pt>
                <c:pt idx="1002">
                  <c:v>0.58670026063919001</c:v>
                </c:pt>
                <c:pt idx="1003">
                  <c:v>0.449428111314773</c:v>
                </c:pt>
                <c:pt idx="1004">
                  <c:v>0.220392331480979</c:v>
                </c:pt>
                <c:pt idx="1005">
                  <c:v>0.463528722524642</c:v>
                </c:pt>
                <c:pt idx="1006">
                  <c:v>0.15596263110637601</c:v>
                </c:pt>
                <c:pt idx="1007">
                  <c:v>0.16529601812362599</c:v>
                </c:pt>
                <c:pt idx="1008">
                  <c:v>0.463528722524642</c:v>
                </c:pt>
                <c:pt idx="1009">
                  <c:v>0.463528722524642</c:v>
                </c:pt>
                <c:pt idx="1010">
                  <c:v>0.463528722524642</c:v>
                </c:pt>
                <c:pt idx="1011">
                  <c:v>0.68689996004104603</c:v>
                </c:pt>
                <c:pt idx="1012">
                  <c:v>0.70994955301284701</c:v>
                </c:pt>
                <c:pt idx="1013">
                  <c:v>0.70459485054016102</c:v>
                </c:pt>
                <c:pt idx="1014">
                  <c:v>0.59823554754257202</c:v>
                </c:pt>
                <c:pt idx="1015">
                  <c:v>0.69792693853378296</c:v>
                </c:pt>
                <c:pt idx="1016">
                  <c:v>0.59823554754257202</c:v>
                </c:pt>
                <c:pt idx="1017">
                  <c:v>2.1962076425552299E-2</c:v>
                </c:pt>
                <c:pt idx="1018">
                  <c:v>2.1962076425552299E-2</c:v>
                </c:pt>
                <c:pt idx="1019">
                  <c:v>0.12469918280839901</c:v>
                </c:pt>
                <c:pt idx="1020">
                  <c:v>0.51252257823944003</c:v>
                </c:pt>
                <c:pt idx="1021">
                  <c:v>0.51252257823944003</c:v>
                </c:pt>
                <c:pt idx="1022">
                  <c:v>0.159751906991004</c:v>
                </c:pt>
                <c:pt idx="1023">
                  <c:v>0.11501844972372</c:v>
                </c:pt>
                <c:pt idx="1024">
                  <c:v>0.122250899672508</c:v>
                </c:pt>
                <c:pt idx="1025">
                  <c:v>0.59823554754257202</c:v>
                </c:pt>
                <c:pt idx="1026">
                  <c:v>0.13448691368103</c:v>
                </c:pt>
                <c:pt idx="1027">
                  <c:v>0.11401991546154</c:v>
                </c:pt>
                <c:pt idx="1028">
                  <c:v>0.24278250336647</c:v>
                </c:pt>
                <c:pt idx="1029">
                  <c:v>0.24278250336647</c:v>
                </c:pt>
                <c:pt idx="1030">
                  <c:v>0.24278250336647</c:v>
                </c:pt>
                <c:pt idx="1031">
                  <c:v>0.15486823022365501</c:v>
                </c:pt>
                <c:pt idx="1032">
                  <c:v>0.15486823022365501</c:v>
                </c:pt>
                <c:pt idx="1033">
                  <c:v>0.156456813216209</c:v>
                </c:pt>
                <c:pt idx="1034">
                  <c:v>0.106908909976482</c:v>
                </c:pt>
                <c:pt idx="1035">
                  <c:v>1.1366668939590401</c:v>
                </c:pt>
                <c:pt idx="1036">
                  <c:v>1.1366668939590401</c:v>
                </c:pt>
                <c:pt idx="1037">
                  <c:v>1.1366668939590401</c:v>
                </c:pt>
                <c:pt idx="1038">
                  <c:v>0.12024148553609799</c:v>
                </c:pt>
                <c:pt idx="1039">
                  <c:v>0.47820052504539401</c:v>
                </c:pt>
                <c:pt idx="1040">
                  <c:v>0.12024148553609799</c:v>
                </c:pt>
                <c:pt idx="1041">
                  <c:v>0.15203981101512901</c:v>
                </c:pt>
                <c:pt idx="1042">
                  <c:v>0.15203981101512901</c:v>
                </c:pt>
                <c:pt idx="1043">
                  <c:v>0.15203981101512901</c:v>
                </c:pt>
                <c:pt idx="1044">
                  <c:v>0.15203981101512901</c:v>
                </c:pt>
                <c:pt idx="1045">
                  <c:v>0.15203981101512901</c:v>
                </c:pt>
                <c:pt idx="1046">
                  <c:v>0.15293051302433</c:v>
                </c:pt>
                <c:pt idx="1047">
                  <c:v>1.8443852663040099E-2</c:v>
                </c:pt>
                <c:pt idx="1048">
                  <c:v>1.1366668939590401</c:v>
                </c:pt>
                <c:pt idx="1049">
                  <c:v>0.238736286759376</c:v>
                </c:pt>
                <c:pt idx="1050">
                  <c:v>0.238736286759376</c:v>
                </c:pt>
                <c:pt idx="1051">
                  <c:v>0.238736286759376</c:v>
                </c:pt>
                <c:pt idx="1052">
                  <c:v>0.238736286759376</c:v>
                </c:pt>
                <c:pt idx="1053">
                  <c:v>0.238736286759376</c:v>
                </c:pt>
                <c:pt idx="1054">
                  <c:v>0.12024148553609799</c:v>
                </c:pt>
                <c:pt idx="1055">
                  <c:v>1.4139718376099999E-2</c:v>
                </c:pt>
                <c:pt idx="1056">
                  <c:v>1.4139718376099999E-2</c:v>
                </c:pt>
                <c:pt idx="1057">
                  <c:v>1.4139718376099999E-2</c:v>
                </c:pt>
                <c:pt idx="1058">
                  <c:v>1.4139718376099999E-2</c:v>
                </c:pt>
                <c:pt idx="1059">
                  <c:v>1.4139718376099999E-2</c:v>
                </c:pt>
                <c:pt idx="1060">
                  <c:v>0.26823806762695301</c:v>
                </c:pt>
                <c:pt idx="1061">
                  <c:v>7.5436517596244798E-2</c:v>
                </c:pt>
                <c:pt idx="1062">
                  <c:v>2.4890640750527299E-2</c:v>
                </c:pt>
                <c:pt idx="1063">
                  <c:v>0.210300222039222</c:v>
                </c:pt>
                <c:pt idx="1064">
                  <c:v>1.02077937126159</c:v>
                </c:pt>
                <c:pt idx="1065">
                  <c:v>8.9849181473255102E-2</c:v>
                </c:pt>
                <c:pt idx="1066">
                  <c:v>7.5436517596244798E-2</c:v>
                </c:pt>
                <c:pt idx="1067">
                  <c:v>0.55437058210372903</c:v>
                </c:pt>
                <c:pt idx="1068">
                  <c:v>0.55437058210372903</c:v>
                </c:pt>
                <c:pt idx="1069">
                  <c:v>0.55437058210372903</c:v>
                </c:pt>
                <c:pt idx="1070">
                  <c:v>0.55437058210372903</c:v>
                </c:pt>
                <c:pt idx="1071">
                  <c:v>0.55437058210372903</c:v>
                </c:pt>
                <c:pt idx="1072">
                  <c:v>0.31789979338645902</c:v>
                </c:pt>
                <c:pt idx="1073">
                  <c:v>0.31789979338645902</c:v>
                </c:pt>
                <c:pt idx="1074">
                  <c:v>0.31789979338645902</c:v>
                </c:pt>
                <c:pt idx="1075">
                  <c:v>0.31789979338645902</c:v>
                </c:pt>
                <c:pt idx="1076">
                  <c:v>0.31789979338645902</c:v>
                </c:pt>
                <c:pt idx="1077">
                  <c:v>0.34244218468665999</c:v>
                </c:pt>
                <c:pt idx="1078">
                  <c:v>0.27762135863304099</c:v>
                </c:pt>
                <c:pt idx="1079">
                  <c:v>0.27762135863304099</c:v>
                </c:pt>
                <c:pt idx="1080">
                  <c:v>0.16529601812362599</c:v>
                </c:pt>
                <c:pt idx="1081">
                  <c:v>8.9849181473255102E-2</c:v>
                </c:pt>
                <c:pt idx="1082">
                  <c:v>0.51518362760543801</c:v>
                </c:pt>
                <c:pt idx="1083">
                  <c:v>0.14739274978637601</c:v>
                </c:pt>
                <c:pt idx="1084">
                  <c:v>0.14739274978637601</c:v>
                </c:pt>
                <c:pt idx="1085">
                  <c:v>0.14739274978637601</c:v>
                </c:pt>
                <c:pt idx="1086">
                  <c:v>0.14739274978637601</c:v>
                </c:pt>
                <c:pt idx="1087">
                  <c:v>0.85064351558685303</c:v>
                </c:pt>
                <c:pt idx="1088">
                  <c:v>0.24250350892543701</c:v>
                </c:pt>
                <c:pt idx="1089">
                  <c:v>0.24250350892543701</c:v>
                </c:pt>
                <c:pt idx="1090">
                  <c:v>0.24250350892543701</c:v>
                </c:pt>
                <c:pt idx="1091">
                  <c:v>0.24250350892543701</c:v>
                </c:pt>
                <c:pt idx="1092">
                  <c:v>0.24250350892543701</c:v>
                </c:pt>
                <c:pt idx="1093">
                  <c:v>0.45988592505455</c:v>
                </c:pt>
                <c:pt idx="1094">
                  <c:v>0.14739274978637601</c:v>
                </c:pt>
                <c:pt idx="1095">
                  <c:v>0.64444452524185103</c:v>
                </c:pt>
                <c:pt idx="1096">
                  <c:v>0.24199521541595401</c:v>
                </c:pt>
                <c:pt idx="1097">
                  <c:v>0.24199521541595401</c:v>
                </c:pt>
                <c:pt idx="1098">
                  <c:v>0.21094204485416401</c:v>
                </c:pt>
                <c:pt idx="1099">
                  <c:v>0.358427613973617</c:v>
                </c:pt>
                <c:pt idx="1100">
                  <c:v>0.405015379190444</c:v>
                </c:pt>
                <c:pt idx="1101">
                  <c:v>5.9243347495794199E-2</c:v>
                </c:pt>
                <c:pt idx="1102">
                  <c:v>0.371086806058883</c:v>
                </c:pt>
                <c:pt idx="1103">
                  <c:v>0.371086806058883</c:v>
                </c:pt>
                <c:pt idx="1104">
                  <c:v>0.319631338119506</c:v>
                </c:pt>
                <c:pt idx="1105">
                  <c:v>0.319631338119506</c:v>
                </c:pt>
                <c:pt idx="1106">
                  <c:v>0.70123386383056596</c:v>
                </c:pt>
                <c:pt idx="1107">
                  <c:v>0.50117689371108998</c:v>
                </c:pt>
                <c:pt idx="1108">
                  <c:v>0.50117689371108998</c:v>
                </c:pt>
                <c:pt idx="1109">
                  <c:v>0.48710295557975702</c:v>
                </c:pt>
                <c:pt idx="1110">
                  <c:v>0.48710295557975702</c:v>
                </c:pt>
                <c:pt idx="1111">
                  <c:v>0.48710295557975702</c:v>
                </c:pt>
                <c:pt idx="1112">
                  <c:v>0.48710295557975702</c:v>
                </c:pt>
                <c:pt idx="1113">
                  <c:v>0.48710295557975702</c:v>
                </c:pt>
                <c:pt idx="1114">
                  <c:v>0.32544541358947698</c:v>
                </c:pt>
                <c:pt idx="1115">
                  <c:v>0.32544541358947698</c:v>
                </c:pt>
                <c:pt idx="1116">
                  <c:v>0.64444452524185103</c:v>
                </c:pt>
                <c:pt idx="1117">
                  <c:v>0.23006819188594799</c:v>
                </c:pt>
                <c:pt idx="1118">
                  <c:v>0.38657128810882502</c:v>
                </c:pt>
                <c:pt idx="1119">
                  <c:v>0.38657128810882502</c:v>
                </c:pt>
                <c:pt idx="1120">
                  <c:v>1.97922050952911</c:v>
                </c:pt>
                <c:pt idx="1121">
                  <c:v>0.69169169664382901</c:v>
                </c:pt>
                <c:pt idx="1122">
                  <c:v>0.69169169664382901</c:v>
                </c:pt>
                <c:pt idx="1123">
                  <c:v>0.12637153267860399</c:v>
                </c:pt>
                <c:pt idx="1124">
                  <c:v>0.359688401222229</c:v>
                </c:pt>
                <c:pt idx="1125">
                  <c:v>0.62698936462402299</c:v>
                </c:pt>
                <c:pt idx="1126">
                  <c:v>0.62698936462402299</c:v>
                </c:pt>
                <c:pt idx="1127">
                  <c:v>0.62698936462402299</c:v>
                </c:pt>
                <c:pt idx="1128">
                  <c:v>0.62698936462402299</c:v>
                </c:pt>
                <c:pt idx="1129">
                  <c:v>0.62698936462402299</c:v>
                </c:pt>
                <c:pt idx="1130">
                  <c:v>0.13691490888595501</c:v>
                </c:pt>
                <c:pt idx="1131">
                  <c:v>0.13651952147483801</c:v>
                </c:pt>
                <c:pt idx="1132">
                  <c:v>0.136641144752502</c:v>
                </c:pt>
                <c:pt idx="1133">
                  <c:v>0.109533943235874</c:v>
                </c:pt>
                <c:pt idx="1134">
                  <c:v>0.142638489603996</c:v>
                </c:pt>
                <c:pt idx="1135">
                  <c:v>0.16182816028594901</c:v>
                </c:pt>
                <c:pt idx="1136">
                  <c:v>0.295411676168441</c:v>
                </c:pt>
                <c:pt idx="1137">
                  <c:v>0.295411676168441</c:v>
                </c:pt>
                <c:pt idx="1138">
                  <c:v>0.295411676168441</c:v>
                </c:pt>
                <c:pt idx="1139">
                  <c:v>0.295411676168441</c:v>
                </c:pt>
                <c:pt idx="1140">
                  <c:v>0.70123386383056596</c:v>
                </c:pt>
                <c:pt idx="1141">
                  <c:v>0.16529601812362599</c:v>
                </c:pt>
                <c:pt idx="1142">
                  <c:v>0.12732321023941001</c:v>
                </c:pt>
                <c:pt idx="1143">
                  <c:v>0.12732321023941001</c:v>
                </c:pt>
                <c:pt idx="1144">
                  <c:v>0.12732321023941001</c:v>
                </c:pt>
                <c:pt idx="1145">
                  <c:v>0.12732321023941001</c:v>
                </c:pt>
                <c:pt idx="1146">
                  <c:v>0.12732321023941001</c:v>
                </c:pt>
                <c:pt idx="1147">
                  <c:v>0.12732321023941001</c:v>
                </c:pt>
                <c:pt idx="1148">
                  <c:v>0.12732321023941001</c:v>
                </c:pt>
                <c:pt idx="1149">
                  <c:v>0.12732321023941001</c:v>
                </c:pt>
                <c:pt idx="1150">
                  <c:v>0.23522004485130299</c:v>
                </c:pt>
                <c:pt idx="1151">
                  <c:v>0.53419142961501997</c:v>
                </c:pt>
                <c:pt idx="1152">
                  <c:v>1.9478799104690501</c:v>
                </c:pt>
                <c:pt idx="1153">
                  <c:v>0.13447946310043299</c:v>
                </c:pt>
                <c:pt idx="1154">
                  <c:v>0.32285115122795099</c:v>
                </c:pt>
                <c:pt idx="1155">
                  <c:v>0.15112707018852201</c:v>
                </c:pt>
                <c:pt idx="1156">
                  <c:v>0.18493846058845501</c:v>
                </c:pt>
                <c:pt idx="1157">
                  <c:v>0.460528165102005</c:v>
                </c:pt>
                <c:pt idx="1158">
                  <c:v>2.0027630329132</c:v>
                </c:pt>
                <c:pt idx="1159">
                  <c:v>0.116274170577526</c:v>
                </c:pt>
                <c:pt idx="1160">
                  <c:v>0.359688401222229</c:v>
                </c:pt>
                <c:pt idx="1161">
                  <c:v>8.5002645850181496E-2</c:v>
                </c:pt>
                <c:pt idx="1162">
                  <c:v>0.110486082732677</c:v>
                </c:pt>
                <c:pt idx="1163">
                  <c:v>0.30562576651573098</c:v>
                </c:pt>
                <c:pt idx="1164">
                  <c:v>0.30562576651573098</c:v>
                </c:pt>
                <c:pt idx="1165">
                  <c:v>0.29442206025123502</c:v>
                </c:pt>
                <c:pt idx="1166">
                  <c:v>0.18572552502155301</c:v>
                </c:pt>
                <c:pt idx="1167">
                  <c:v>0.18572552502155301</c:v>
                </c:pt>
                <c:pt idx="1168">
                  <c:v>0.32715803384780801</c:v>
                </c:pt>
                <c:pt idx="1169">
                  <c:v>0.32715803384780801</c:v>
                </c:pt>
                <c:pt idx="1170">
                  <c:v>0.217629969120025</c:v>
                </c:pt>
                <c:pt idx="1171">
                  <c:v>0.224419265985488</c:v>
                </c:pt>
                <c:pt idx="1172">
                  <c:v>0.59501618146896296</c:v>
                </c:pt>
                <c:pt idx="1173">
                  <c:v>0.59501618146896296</c:v>
                </c:pt>
                <c:pt idx="1174">
                  <c:v>0.59501618146896296</c:v>
                </c:pt>
                <c:pt idx="1175">
                  <c:v>0.59501618146896296</c:v>
                </c:pt>
                <c:pt idx="1176">
                  <c:v>0.59501618146896296</c:v>
                </c:pt>
                <c:pt idx="1177">
                  <c:v>4.4741205871105097E-2</c:v>
                </c:pt>
                <c:pt idx="1178">
                  <c:v>4.4741205871105097E-2</c:v>
                </c:pt>
                <c:pt idx="1179">
                  <c:v>4.4741205871105097E-2</c:v>
                </c:pt>
                <c:pt idx="1180">
                  <c:v>4.4741205871105097E-2</c:v>
                </c:pt>
                <c:pt idx="1181">
                  <c:v>0.145845010876655</c:v>
                </c:pt>
                <c:pt idx="1182">
                  <c:v>0.145845010876655</c:v>
                </c:pt>
                <c:pt idx="1183">
                  <c:v>0.145845010876655</c:v>
                </c:pt>
                <c:pt idx="1184">
                  <c:v>0.145845010876655</c:v>
                </c:pt>
                <c:pt idx="1185">
                  <c:v>9.2739909887313801E-2</c:v>
                </c:pt>
                <c:pt idx="1186">
                  <c:v>0.44961220026016202</c:v>
                </c:pt>
                <c:pt idx="1187">
                  <c:v>1.95790815353393</c:v>
                </c:pt>
                <c:pt idx="1188">
                  <c:v>0.350101798772811</c:v>
                </c:pt>
                <c:pt idx="1189">
                  <c:v>0.350101798772811</c:v>
                </c:pt>
                <c:pt idx="1190">
                  <c:v>0.350101798772811</c:v>
                </c:pt>
                <c:pt idx="1191">
                  <c:v>0.350101798772811</c:v>
                </c:pt>
                <c:pt idx="1192">
                  <c:v>0.350101798772811</c:v>
                </c:pt>
                <c:pt idx="1193">
                  <c:v>0.16097925603389701</c:v>
                </c:pt>
                <c:pt idx="1194">
                  <c:v>1.95790815353393</c:v>
                </c:pt>
                <c:pt idx="1195">
                  <c:v>0.26560389995574901</c:v>
                </c:pt>
                <c:pt idx="1196">
                  <c:v>0.26560389995574901</c:v>
                </c:pt>
                <c:pt idx="1197">
                  <c:v>0.26560389995574901</c:v>
                </c:pt>
                <c:pt idx="1198">
                  <c:v>0.26560389995574901</c:v>
                </c:pt>
                <c:pt idx="1199">
                  <c:v>1.95790815353393</c:v>
                </c:pt>
                <c:pt idx="1200">
                  <c:v>0.15261951088905301</c:v>
                </c:pt>
                <c:pt idx="1201">
                  <c:v>0.15261951088905301</c:v>
                </c:pt>
                <c:pt idx="1202">
                  <c:v>0.18964509665966001</c:v>
                </c:pt>
                <c:pt idx="1203">
                  <c:v>0.18964509665966001</c:v>
                </c:pt>
                <c:pt idx="1204">
                  <c:v>0.359688401222229</c:v>
                </c:pt>
                <c:pt idx="1205">
                  <c:v>0.109029658138751</c:v>
                </c:pt>
                <c:pt idx="1206">
                  <c:v>0.109029658138751</c:v>
                </c:pt>
                <c:pt idx="1207">
                  <c:v>0.15884363651275599</c:v>
                </c:pt>
                <c:pt idx="1208">
                  <c:v>0.15884363651275599</c:v>
                </c:pt>
                <c:pt idx="1209">
                  <c:v>0.15884363651275599</c:v>
                </c:pt>
                <c:pt idx="1210">
                  <c:v>0.15884363651275599</c:v>
                </c:pt>
                <c:pt idx="1211">
                  <c:v>0.38927733898162797</c:v>
                </c:pt>
                <c:pt idx="1212">
                  <c:v>5.6300006806850399E-2</c:v>
                </c:pt>
                <c:pt idx="1213">
                  <c:v>5.6300006806850399E-2</c:v>
                </c:pt>
                <c:pt idx="1214">
                  <c:v>5.6300006806850399E-2</c:v>
                </c:pt>
                <c:pt idx="1215">
                  <c:v>5.6300006806850399E-2</c:v>
                </c:pt>
                <c:pt idx="1216">
                  <c:v>0.76778692007064797</c:v>
                </c:pt>
                <c:pt idx="1217">
                  <c:v>0.76778692007064797</c:v>
                </c:pt>
                <c:pt idx="1218">
                  <c:v>0.76778692007064797</c:v>
                </c:pt>
                <c:pt idx="1219">
                  <c:v>0.76778692007064797</c:v>
                </c:pt>
                <c:pt idx="1220">
                  <c:v>0.76778692007064797</c:v>
                </c:pt>
                <c:pt idx="1221">
                  <c:v>9.0306550264358507E-2</c:v>
                </c:pt>
                <c:pt idx="1222">
                  <c:v>0.536515712738037</c:v>
                </c:pt>
                <c:pt idx="1223">
                  <c:v>0.25041154026985102</c:v>
                </c:pt>
                <c:pt idx="1224">
                  <c:v>0.25041154026985102</c:v>
                </c:pt>
                <c:pt idx="1225">
                  <c:v>0.75879400968551602</c:v>
                </c:pt>
                <c:pt idx="1226">
                  <c:v>0.75879400968551602</c:v>
                </c:pt>
                <c:pt idx="1227">
                  <c:v>0.75879400968551602</c:v>
                </c:pt>
                <c:pt idx="1228">
                  <c:v>0.15746538341045299</c:v>
                </c:pt>
                <c:pt idx="1229">
                  <c:v>1.80634200572967</c:v>
                </c:pt>
                <c:pt idx="1230">
                  <c:v>0.536515712738037</c:v>
                </c:pt>
                <c:pt idx="1231">
                  <c:v>8.8682569563388797E-2</c:v>
                </c:pt>
                <c:pt idx="1232">
                  <c:v>0.26535943150520303</c:v>
                </c:pt>
                <c:pt idx="1233">
                  <c:v>0.26535943150520303</c:v>
                </c:pt>
                <c:pt idx="1234">
                  <c:v>0.26535943150520303</c:v>
                </c:pt>
                <c:pt idx="1235">
                  <c:v>0.26535943150520303</c:v>
                </c:pt>
                <c:pt idx="1236">
                  <c:v>0.26535943150520303</c:v>
                </c:pt>
                <c:pt idx="1237">
                  <c:v>0.359688401222229</c:v>
                </c:pt>
                <c:pt idx="1238">
                  <c:v>0.27795675396919201</c:v>
                </c:pt>
                <c:pt idx="1239">
                  <c:v>0.27795675396919201</c:v>
                </c:pt>
                <c:pt idx="1240">
                  <c:v>0.27795675396919201</c:v>
                </c:pt>
                <c:pt idx="1241">
                  <c:v>0.27795675396919201</c:v>
                </c:pt>
                <c:pt idx="1242">
                  <c:v>0.27795675396919201</c:v>
                </c:pt>
                <c:pt idx="1243">
                  <c:v>1.91874098777771</c:v>
                </c:pt>
                <c:pt idx="1244">
                  <c:v>1.9781699180603001</c:v>
                </c:pt>
                <c:pt idx="1245">
                  <c:v>0.40400540828704801</c:v>
                </c:pt>
                <c:pt idx="1246">
                  <c:v>0.40400540828704801</c:v>
                </c:pt>
                <c:pt idx="1247">
                  <c:v>0.40400540828704801</c:v>
                </c:pt>
                <c:pt idx="1248">
                  <c:v>7.4466720223426805E-2</c:v>
                </c:pt>
                <c:pt idx="1249">
                  <c:v>0.35416957736015298</c:v>
                </c:pt>
                <c:pt idx="1250">
                  <c:v>0.18196566402912101</c:v>
                </c:pt>
                <c:pt idx="1251">
                  <c:v>0.832214415073394</c:v>
                </c:pt>
                <c:pt idx="1252">
                  <c:v>1.2169486284255899</c:v>
                </c:pt>
                <c:pt idx="1253">
                  <c:v>0.832214415073394</c:v>
                </c:pt>
                <c:pt idx="1254">
                  <c:v>0.832214415073394</c:v>
                </c:pt>
                <c:pt idx="1255">
                  <c:v>0.832214415073394</c:v>
                </c:pt>
                <c:pt idx="1256">
                  <c:v>0.12538543343544001</c:v>
                </c:pt>
                <c:pt idx="1257">
                  <c:v>0.12538543343544001</c:v>
                </c:pt>
                <c:pt idx="1258">
                  <c:v>0.12538543343544001</c:v>
                </c:pt>
                <c:pt idx="1259">
                  <c:v>0.40618783235549899</c:v>
                </c:pt>
                <c:pt idx="1260">
                  <c:v>1.91874098777771</c:v>
                </c:pt>
                <c:pt idx="1261">
                  <c:v>1.91874098777771</c:v>
                </c:pt>
                <c:pt idx="1262">
                  <c:v>1.9781699180603001</c:v>
                </c:pt>
                <c:pt idx="1263">
                  <c:v>1.7918013334274201</c:v>
                </c:pt>
                <c:pt idx="1264">
                  <c:v>1.7918013334274201</c:v>
                </c:pt>
                <c:pt idx="1265">
                  <c:v>1.9781699180603001</c:v>
                </c:pt>
                <c:pt idx="1266">
                  <c:v>0.125323221087455</c:v>
                </c:pt>
                <c:pt idx="1267">
                  <c:v>6.28169775009155E-2</c:v>
                </c:pt>
                <c:pt idx="1268">
                  <c:v>0.158691376447677</c:v>
                </c:pt>
                <c:pt idx="1269">
                  <c:v>0.92760181427001898</c:v>
                </c:pt>
                <c:pt idx="1270">
                  <c:v>0.158691376447677</c:v>
                </c:pt>
                <c:pt idx="1271">
                  <c:v>0.158691376447677</c:v>
                </c:pt>
                <c:pt idx="1272">
                  <c:v>7.7184528112411499E-2</c:v>
                </c:pt>
                <c:pt idx="1273">
                  <c:v>0.158691376447677</c:v>
                </c:pt>
                <c:pt idx="1274">
                  <c:v>1.95790815353393</c:v>
                </c:pt>
                <c:pt idx="1275">
                  <c:v>0.32767868041992099</c:v>
                </c:pt>
                <c:pt idx="1276">
                  <c:v>0.32767868041992099</c:v>
                </c:pt>
                <c:pt idx="1277">
                  <c:v>0.18558970093727101</c:v>
                </c:pt>
                <c:pt idx="1278">
                  <c:v>0.26489329338073703</c:v>
                </c:pt>
                <c:pt idx="1279">
                  <c:v>0.26489329338073703</c:v>
                </c:pt>
                <c:pt idx="1280">
                  <c:v>0.18558970093727101</c:v>
                </c:pt>
                <c:pt idx="1281">
                  <c:v>0.18558970093727101</c:v>
                </c:pt>
                <c:pt idx="1282">
                  <c:v>0.10200398415327</c:v>
                </c:pt>
                <c:pt idx="1283">
                  <c:v>0.10200398415327</c:v>
                </c:pt>
                <c:pt idx="1284">
                  <c:v>0.10200398415327</c:v>
                </c:pt>
                <c:pt idx="1285">
                  <c:v>0.10200398415327</c:v>
                </c:pt>
                <c:pt idx="1286">
                  <c:v>0.10200398415327</c:v>
                </c:pt>
                <c:pt idx="1287">
                  <c:v>0.16285593807697199</c:v>
                </c:pt>
                <c:pt idx="1288">
                  <c:v>0.18558970093727101</c:v>
                </c:pt>
                <c:pt idx="1289">
                  <c:v>0.236987709999084</c:v>
                </c:pt>
                <c:pt idx="1290">
                  <c:v>0.12181001156568499</c:v>
                </c:pt>
                <c:pt idx="1291">
                  <c:v>0.12181001156568499</c:v>
                </c:pt>
                <c:pt idx="1292">
                  <c:v>0.12181001156568499</c:v>
                </c:pt>
                <c:pt idx="1293">
                  <c:v>0.12181001156568499</c:v>
                </c:pt>
                <c:pt idx="1294">
                  <c:v>0.12181001156568499</c:v>
                </c:pt>
                <c:pt idx="1295">
                  <c:v>1.7918013334274201</c:v>
                </c:pt>
                <c:pt idx="1296">
                  <c:v>0.36517703533172602</c:v>
                </c:pt>
                <c:pt idx="1297">
                  <c:v>1.7918013334274201</c:v>
                </c:pt>
                <c:pt idx="1298">
                  <c:v>1.9423176050186099</c:v>
                </c:pt>
                <c:pt idx="1299">
                  <c:v>2.0380980968475302</c:v>
                </c:pt>
                <c:pt idx="1300">
                  <c:v>1.91874098777771</c:v>
                </c:pt>
                <c:pt idx="1301">
                  <c:v>0.88525420427322299</c:v>
                </c:pt>
                <c:pt idx="1302">
                  <c:v>0.88525420427322299</c:v>
                </c:pt>
                <c:pt idx="1303">
                  <c:v>0.88525420427322299</c:v>
                </c:pt>
                <c:pt idx="1304">
                  <c:v>0.25480282306671098</c:v>
                </c:pt>
                <c:pt idx="1305">
                  <c:v>1.9781699180603001</c:v>
                </c:pt>
                <c:pt idx="1306">
                  <c:v>5.9826411306858E-2</c:v>
                </c:pt>
                <c:pt idx="1307">
                  <c:v>1.81950211524963</c:v>
                </c:pt>
                <c:pt idx="1308">
                  <c:v>0.25461137294769198</c:v>
                </c:pt>
                <c:pt idx="1309">
                  <c:v>0.25461137294769198</c:v>
                </c:pt>
                <c:pt idx="1310">
                  <c:v>0.34967914223670898</c:v>
                </c:pt>
                <c:pt idx="1311">
                  <c:v>0.12439921498298601</c:v>
                </c:pt>
                <c:pt idx="1312">
                  <c:v>0.37762010097503601</c:v>
                </c:pt>
                <c:pt idx="1313">
                  <c:v>0.37762010097503601</c:v>
                </c:pt>
                <c:pt idx="1314">
                  <c:v>2.2051124572753902</c:v>
                </c:pt>
                <c:pt idx="1315">
                  <c:v>9.3621686100959695E-2</c:v>
                </c:pt>
                <c:pt idx="1316">
                  <c:v>7.5436517596244798E-2</c:v>
                </c:pt>
                <c:pt idx="1317">
                  <c:v>8.4499344229698098E-2</c:v>
                </c:pt>
                <c:pt idx="1318">
                  <c:v>8.4499344229698098E-2</c:v>
                </c:pt>
                <c:pt idx="1319">
                  <c:v>8.4499344229698098E-2</c:v>
                </c:pt>
                <c:pt idx="1320">
                  <c:v>8.4499344229698098E-2</c:v>
                </c:pt>
                <c:pt idx="1321">
                  <c:v>8.4499344229698098E-2</c:v>
                </c:pt>
                <c:pt idx="1322">
                  <c:v>8.4499344229698098E-2</c:v>
                </c:pt>
                <c:pt idx="1323">
                  <c:v>8.4499344229698098E-2</c:v>
                </c:pt>
                <c:pt idx="1324">
                  <c:v>8.4499344229698098E-2</c:v>
                </c:pt>
                <c:pt idx="1325">
                  <c:v>8.0659344792366E-2</c:v>
                </c:pt>
                <c:pt idx="1326">
                  <c:v>8.0659344792366E-2</c:v>
                </c:pt>
                <c:pt idx="1327">
                  <c:v>9.3838468194007804E-2</c:v>
                </c:pt>
                <c:pt idx="1328">
                  <c:v>7.3302924633026095E-2</c:v>
                </c:pt>
                <c:pt idx="1329">
                  <c:v>7.3302924633026095E-2</c:v>
                </c:pt>
                <c:pt idx="1330">
                  <c:v>7.3302924633026095E-2</c:v>
                </c:pt>
                <c:pt idx="1331">
                  <c:v>7.3302924633026095E-2</c:v>
                </c:pt>
                <c:pt idx="1332">
                  <c:v>7.3302924633026095E-2</c:v>
                </c:pt>
                <c:pt idx="1333">
                  <c:v>7.3302924633026095E-2</c:v>
                </c:pt>
                <c:pt idx="1334">
                  <c:v>7.3302924633026095E-2</c:v>
                </c:pt>
                <c:pt idx="1335">
                  <c:v>7.3302924633026095E-2</c:v>
                </c:pt>
                <c:pt idx="1336">
                  <c:v>7.3302924633026095E-2</c:v>
                </c:pt>
                <c:pt idx="1337">
                  <c:v>7.3302924633026095E-2</c:v>
                </c:pt>
                <c:pt idx="1338">
                  <c:v>2.3212552070617599E-2</c:v>
                </c:pt>
                <c:pt idx="1339">
                  <c:v>0.264878749847412</c:v>
                </c:pt>
                <c:pt idx="1340">
                  <c:v>0.264878749847412</c:v>
                </c:pt>
                <c:pt idx="1341">
                  <c:v>0.20108765363693201</c:v>
                </c:pt>
                <c:pt idx="1342">
                  <c:v>0.24528610706329301</c:v>
                </c:pt>
                <c:pt idx="1343">
                  <c:v>0.24528610706329301</c:v>
                </c:pt>
                <c:pt idx="1344">
                  <c:v>0.24528610706329301</c:v>
                </c:pt>
                <c:pt idx="1345">
                  <c:v>0.24528610706329301</c:v>
                </c:pt>
                <c:pt idx="1346">
                  <c:v>0.24528610706329301</c:v>
                </c:pt>
                <c:pt idx="1347">
                  <c:v>0.20108765363693201</c:v>
                </c:pt>
                <c:pt idx="1348">
                  <c:v>0.19306986033916401</c:v>
                </c:pt>
                <c:pt idx="1349">
                  <c:v>0.38014113903045599</c:v>
                </c:pt>
                <c:pt idx="1350">
                  <c:v>0.20108765363693201</c:v>
                </c:pt>
                <c:pt idx="1351">
                  <c:v>0.30408102273941001</c:v>
                </c:pt>
                <c:pt idx="1352">
                  <c:v>0.30408102273941001</c:v>
                </c:pt>
                <c:pt idx="1353">
                  <c:v>0.237355351448059</c:v>
                </c:pt>
                <c:pt idx="1354">
                  <c:v>0.237355351448059</c:v>
                </c:pt>
                <c:pt idx="1355">
                  <c:v>0.237355351448059</c:v>
                </c:pt>
                <c:pt idx="1356">
                  <c:v>0.237355351448059</c:v>
                </c:pt>
                <c:pt idx="1357">
                  <c:v>0.20108765363693201</c:v>
                </c:pt>
                <c:pt idx="1358">
                  <c:v>0.102444007992744</c:v>
                </c:pt>
                <c:pt idx="1359">
                  <c:v>0.102444007992744</c:v>
                </c:pt>
                <c:pt idx="1360">
                  <c:v>0.27491968870162897</c:v>
                </c:pt>
                <c:pt idx="1361">
                  <c:v>0.421273052692413</c:v>
                </c:pt>
                <c:pt idx="1362">
                  <c:v>0.16946868598461101</c:v>
                </c:pt>
                <c:pt idx="1363">
                  <c:v>0.16946868598461101</c:v>
                </c:pt>
                <c:pt idx="1364">
                  <c:v>0.36203950643539401</c:v>
                </c:pt>
                <c:pt idx="1365">
                  <c:v>0.36203950643539401</c:v>
                </c:pt>
                <c:pt idx="1366">
                  <c:v>0.16946868598461101</c:v>
                </c:pt>
                <c:pt idx="1367">
                  <c:v>0.13536317646503401</c:v>
                </c:pt>
                <c:pt idx="1368">
                  <c:v>0.231821298599243</c:v>
                </c:pt>
                <c:pt idx="1369">
                  <c:v>0.14084680378437001</c:v>
                </c:pt>
                <c:pt idx="1370">
                  <c:v>0.15920655429363201</c:v>
                </c:pt>
                <c:pt idx="1371">
                  <c:v>0.102444007992744</c:v>
                </c:pt>
                <c:pt idx="1372">
                  <c:v>0.138704597949981</c:v>
                </c:pt>
                <c:pt idx="1373">
                  <c:v>0.102444007992744</c:v>
                </c:pt>
                <c:pt idx="1374">
                  <c:v>0.14986515045165999</c:v>
                </c:pt>
                <c:pt idx="1375">
                  <c:v>0.16213664412498399</c:v>
                </c:pt>
                <c:pt idx="1376">
                  <c:v>0.16213664412498399</c:v>
                </c:pt>
                <c:pt idx="1377">
                  <c:v>7.9862527549266801E-2</c:v>
                </c:pt>
                <c:pt idx="1378">
                  <c:v>7.9862527549266801E-2</c:v>
                </c:pt>
                <c:pt idx="1379">
                  <c:v>7.9862527549266801E-2</c:v>
                </c:pt>
                <c:pt idx="1380">
                  <c:v>0.36073952913284302</c:v>
                </c:pt>
                <c:pt idx="1381">
                  <c:v>0.37181800603866499</c:v>
                </c:pt>
                <c:pt idx="1382">
                  <c:v>0.15310961008071899</c:v>
                </c:pt>
                <c:pt idx="1383">
                  <c:v>0.15020392835140201</c:v>
                </c:pt>
                <c:pt idx="1384">
                  <c:v>0.102444007992744</c:v>
                </c:pt>
                <c:pt idx="1385">
                  <c:v>0.30705562233924799</c:v>
                </c:pt>
                <c:pt idx="1386">
                  <c:v>0.30705562233924799</c:v>
                </c:pt>
                <c:pt idx="1387">
                  <c:v>0.37181800603866499</c:v>
                </c:pt>
                <c:pt idx="1388">
                  <c:v>0.37241593003272999</c:v>
                </c:pt>
                <c:pt idx="1389">
                  <c:v>0.154180243611335</c:v>
                </c:pt>
                <c:pt idx="1390">
                  <c:v>0.38014113903045599</c:v>
                </c:pt>
                <c:pt idx="1391">
                  <c:v>0.17448079586029</c:v>
                </c:pt>
                <c:pt idx="1392">
                  <c:v>0.55738800764083796</c:v>
                </c:pt>
                <c:pt idx="1393">
                  <c:v>0.21381482481956399</c:v>
                </c:pt>
                <c:pt idx="1394">
                  <c:v>0.124187931418418</c:v>
                </c:pt>
                <c:pt idx="1395">
                  <c:v>0.22299876809120101</c:v>
                </c:pt>
                <c:pt idx="1396">
                  <c:v>0.22299876809120101</c:v>
                </c:pt>
                <c:pt idx="1397">
                  <c:v>0.22299876809120101</c:v>
                </c:pt>
                <c:pt idx="1398">
                  <c:v>0.22299876809120101</c:v>
                </c:pt>
                <c:pt idx="1399">
                  <c:v>0.26995903253555298</c:v>
                </c:pt>
                <c:pt idx="1400">
                  <c:v>0.26995903253555298</c:v>
                </c:pt>
                <c:pt idx="1401">
                  <c:v>0.26995903253555298</c:v>
                </c:pt>
                <c:pt idx="1402">
                  <c:v>0.26995903253555298</c:v>
                </c:pt>
                <c:pt idx="1403">
                  <c:v>0.26995903253555298</c:v>
                </c:pt>
                <c:pt idx="1404">
                  <c:v>1.75746393203735</c:v>
                </c:pt>
                <c:pt idx="1405">
                  <c:v>0.29907551407813998</c:v>
                </c:pt>
                <c:pt idx="1406">
                  <c:v>0.29907551407813998</c:v>
                </c:pt>
                <c:pt idx="1407">
                  <c:v>0.22964084148406899</c:v>
                </c:pt>
                <c:pt idx="1408">
                  <c:v>0.23857147991657199</c:v>
                </c:pt>
                <c:pt idx="1409">
                  <c:v>0.23857147991657199</c:v>
                </c:pt>
                <c:pt idx="1410">
                  <c:v>0.23857147991657199</c:v>
                </c:pt>
                <c:pt idx="1411">
                  <c:v>0.23857147991657199</c:v>
                </c:pt>
                <c:pt idx="1412">
                  <c:v>0.23857147991657199</c:v>
                </c:pt>
                <c:pt idx="1413">
                  <c:v>7.7550500631332397E-2</c:v>
                </c:pt>
                <c:pt idx="1414">
                  <c:v>0.26567277312278698</c:v>
                </c:pt>
                <c:pt idx="1415">
                  <c:v>0.67365193367004395</c:v>
                </c:pt>
                <c:pt idx="1416">
                  <c:v>0.67365193367004395</c:v>
                </c:pt>
                <c:pt idx="1417">
                  <c:v>0.37181800603866499</c:v>
                </c:pt>
                <c:pt idx="1418">
                  <c:v>0.37181800603866499</c:v>
                </c:pt>
                <c:pt idx="1419">
                  <c:v>0.23363891243934601</c:v>
                </c:pt>
                <c:pt idx="1420">
                  <c:v>0.23363891243934601</c:v>
                </c:pt>
                <c:pt idx="1421">
                  <c:v>0.23363891243934601</c:v>
                </c:pt>
                <c:pt idx="1422">
                  <c:v>0.23363891243934601</c:v>
                </c:pt>
                <c:pt idx="1423">
                  <c:v>0.23363891243934601</c:v>
                </c:pt>
                <c:pt idx="1424">
                  <c:v>2.2521277889609299E-2</c:v>
                </c:pt>
                <c:pt idx="1425">
                  <c:v>2.2521277889609299E-2</c:v>
                </c:pt>
                <c:pt idx="1426">
                  <c:v>2.2521277889609299E-2</c:v>
                </c:pt>
                <c:pt idx="1427">
                  <c:v>2.2521277889609299E-2</c:v>
                </c:pt>
                <c:pt idx="1428">
                  <c:v>0.214813351631164</c:v>
                </c:pt>
                <c:pt idx="1429">
                  <c:v>0.214813351631164</c:v>
                </c:pt>
                <c:pt idx="1430">
                  <c:v>0.214813351631164</c:v>
                </c:pt>
                <c:pt idx="1431">
                  <c:v>0.214813351631164</c:v>
                </c:pt>
                <c:pt idx="1432">
                  <c:v>0.214813351631164</c:v>
                </c:pt>
                <c:pt idx="1433">
                  <c:v>0.17957282066345201</c:v>
                </c:pt>
                <c:pt idx="1434">
                  <c:v>0.17957282066345201</c:v>
                </c:pt>
                <c:pt idx="1435">
                  <c:v>0.17957282066345201</c:v>
                </c:pt>
                <c:pt idx="1436">
                  <c:v>0.17148911952972401</c:v>
                </c:pt>
                <c:pt idx="1437">
                  <c:v>0.37181800603866499</c:v>
                </c:pt>
                <c:pt idx="1438">
                  <c:v>0.173676177859306</c:v>
                </c:pt>
                <c:pt idx="1439">
                  <c:v>0.17367300391197199</c:v>
                </c:pt>
                <c:pt idx="1440">
                  <c:v>0.171473339200019</c:v>
                </c:pt>
                <c:pt idx="1441">
                  <c:v>0.64241039752960205</c:v>
                </c:pt>
                <c:pt idx="1442">
                  <c:v>0.52109181880950906</c:v>
                </c:pt>
                <c:pt idx="1443">
                  <c:v>0.52109181880950906</c:v>
                </c:pt>
                <c:pt idx="1444">
                  <c:v>0.171473339200019</c:v>
                </c:pt>
                <c:pt idx="1445">
                  <c:v>0.846410512924194</c:v>
                </c:pt>
                <c:pt idx="1446">
                  <c:v>0.18209421634674</c:v>
                </c:pt>
                <c:pt idx="1447">
                  <c:v>0.18209421634674</c:v>
                </c:pt>
                <c:pt idx="1448">
                  <c:v>0.53183221817016602</c:v>
                </c:pt>
                <c:pt idx="1449">
                  <c:v>0.129061013460159</c:v>
                </c:pt>
                <c:pt idx="1450">
                  <c:v>0.11308241635560901</c:v>
                </c:pt>
                <c:pt idx="1451">
                  <c:v>0.34177589416503901</c:v>
                </c:pt>
                <c:pt idx="1452">
                  <c:v>0.460528165102005</c:v>
                </c:pt>
                <c:pt idx="1453">
                  <c:v>0.68195617198944003</c:v>
                </c:pt>
                <c:pt idx="1454">
                  <c:v>0.68195617198944003</c:v>
                </c:pt>
                <c:pt idx="1455">
                  <c:v>0.23332577943801799</c:v>
                </c:pt>
                <c:pt idx="1456">
                  <c:v>0.23332577943801799</c:v>
                </c:pt>
                <c:pt idx="1457">
                  <c:v>0.36826172471046398</c:v>
                </c:pt>
                <c:pt idx="1458">
                  <c:v>0.36826172471046398</c:v>
                </c:pt>
                <c:pt idx="1459">
                  <c:v>0.36826172471046398</c:v>
                </c:pt>
                <c:pt idx="1460">
                  <c:v>0.36826172471046398</c:v>
                </c:pt>
                <c:pt idx="1461">
                  <c:v>0.36826172471046398</c:v>
                </c:pt>
                <c:pt idx="1462">
                  <c:v>0.32450854778289701</c:v>
                </c:pt>
                <c:pt idx="1463">
                  <c:v>0.32450854778289701</c:v>
                </c:pt>
                <c:pt idx="1464">
                  <c:v>0.115331411361694</c:v>
                </c:pt>
                <c:pt idx="1465">
                  <c:v>0.32716992497444097</c:v>
                </c:pt>
                <c:pt idx="1466">
                  <c:v>6.2050063163041999E-2</c:v>
                </c:pt>
                <c:pt idx="1467">
                  <c:v>1.31358814239501</c:v>
                </c:pt>
                <c:pt idx="1468">
                  <c:v>0.16285593807697199</c:v>
                </c:pt>
                <c:pt idx="1469">
                  <c:v>0.63756066560745195</c:v>
                </c:pt>
                <c:pt idx="1470">
                  <c:v>0.63756066560745195</c:v>
                </c:pt>
                <c:pt idx="1471">
                  <c:v>0.63756066560745195</c:v>
                </c:pt>
                <c:pt idx="1472">
                  <c:v>0.63756066560745195</c:v>
                </c:pt>
                <c:pt idx="1473">
                  <c:v>0.63756066560745195</c:v>
                </c:pt>
                <c:pt idx="1474">
                  <c:v>0.49617618322372398</c:v>
                </c:pt>
                <c:pt idx="1475">
                  <c:v>0.49617618322372398</c:v>
                </c:pt>
                <c:pt idx="1476">
                  <c:v>0.115331411361694</c:v>
                </c:pt>
                <c:pt idx="1477">
                  <c:v>0.217629969120025</c:v>
                </c:pt>
                <c:pt idx="1478">
                  <c:v>0.28823363780975297</c:v>
                </c:pt>
                <c:pt idx="1479">
                  <c:v>0.16423842310905401</c:v>
                </c:pt>
                <c:pt idx="1480">
                  <c:v>8.6451850831508595E-2</c:v>
                </c:pt>
                <c:pt idx="1481">
                  <c:v>0.72345638275146396</c:v>
                </c:pt>
                <c:pt idx="1482">
                  <c:v>7.9862527549266801E-2</c:v>
                </c:pt>
                <c:pt idx="1483">
                  <c:v>0.22566814720630601</c:v>
                </c:pt>
                <c:pt idx="1484">
                  <c:v>0.16423842310905401</c:v>
                </c:pt>
                <c:pt idx="1485">
                  <c:v>0.16423842310905401</c:v>
                </c:pt>
                <c:pt idx="1486">
                  <c:v>0.22566814720630601</c:v>
                </c:pt>
                <c:pt idx="1487">
                  <c:v>0.22566814720630601</c:v>
                </c:pt>
                <c:pt idx="1488">
                  <c:v>0.22566814720630601</c:v>
                </c:pt>
                <c:pt idx="1489">
                  <c:v>0.22566814720630601</c:v>
                </c:pt>
                <c:pt idx="1490">
                  <c:v>0.846410512924194</c:v>
                </c:pt>
                <c:pt idx="1491">
                  <c:v>0.10656439512968</c:v>
                </c:pt>
                <c:pt idx="1492">
                  <c:v>0.18457059562206199</c:v>
                </c:pt>
                <c:pt idx="1493">
                  <c:v>0.61531776189803999</c:v>
                </c:pt>
                <c:pt idx="1494">
                  <c:v>0.61531776189803999</c:v>
                </c:pt>
                <c:pt idx="1495">
                  <c:v>0.19751837849616999</c:v>
                </c:pt>
                <c:pt idx="1496">
                  <c:v>0.220753043889999</c:v>
                </c:pt>
                <c:pt idx="1497">
                  <c:v>0.213015392422676</c:v>
                </c:pt>
                <c:pt idx="1498">
                  <c:v>0.16529601812362599</c:v>
                </c:pt>
                <c:pt idx="1499">
                  <c:v>0.39375928044319097</c:v>
                </c:pt>
                <c:pt idx="1500">
                  <c:v>0.213015392422676</c:v>
                </c:pt>
                <c:pt idx="1501">
                  <c:v>0.213015392422676</c:v>
                </c:pt>
                <c:pt idx="1502">
                  <c:v>0.56385421752929599</c:v>
                </c:pt>
                <c:pt idx="1503">
                  <c:v>0.16423842310905401</c:v>
                </c:pt>
                <c:pt idx="1504">
                  <c:v>0.213015392422676</c:v>
                </c:pt>
                <c:pt idx="1505">
                  <c:v>0.23677660524845101</c:v>
                </c:pt>
                <c:pt idx="1506">
                  <c:v>0.17161054909229201</c:v>
                </c:pt>
                <c:pt idx="1507">
                  <c:v>0.17161054909229201</c:v>
                </c:pt>
                <c:pt idx="1508">
                  <c:v>0.23677660524845101</c:v>
                </c:pt>
                <c:pt idx="1509">
                  <c:v>0.23677660524845101</c:v>
                </c:pt>
                <c:pt idx="1510">
                  <c:v>0.23677660524845101</c:v>
                </c:pt>
                <c:pt idx="1511">
                  <c:v>0.27328795194625799</c:v>
                </c:pt>
                <c:pt idx="1512">
                  <c:v>0.156662791967391</c:v>
                </c:pt>
                <c:pt idx="1513">
                  <c:v>0.22283190488815299</c:v>
                </c:pt>
                <c:pt idx="1514">
                  <c:v>0.187252312898635</c:v>
                </c:pt>
                <c:pt idx="1515">
                  <c:v>0.10656439512968</c:v>
                </c:pt>
                <c:pt idx="1516">
                  <c:v>0.209657862782478</c:v>
                </c:pt>
                <c:pt idx="1517">
                  <c:v>0.70548892021179199</c:v>
                </c:pt>
                <c:pt idx="1518">
                  <c:v>0.70548892021179199</c:v>
                </c:pt>
                <c:pt idx="1519">
                  <c:v>0.231821298599243</c:v>
                </c:pt>
                <c:pt idx="1520">
                  <c:v>0.23006819188594799</c:v>
                </c:pt>
                <c:pt idx="1521">
                  <c:v>0.217629969120025</c:v>
                </c:pt>
                <c:pt idx="1522">
                  <c:v>0.16423842310905401</c:v>
                </c:pt>
                <c:pt idx="1523">
                  <c:v>0.544891357421875</c:v>
                </c:pt>
                <c:pt idx="1524">
                  <c:v>0.45385521650314298</c:v>
                </c:pt>
                <c:pt idx="1525">
                  <c:v>0.45385521650314298</c:v>
                </c:pt>
                <c:pt idx="1526">
                  <c:v>0.45385521650314298</c:v>
                </c:pt>
                <c:pt idx="1527">
                  <c:v>0.45385521650314298</c:v>
                </c:pt>
                <c:pt idx="1528">
                  <c:v>0.45385521650314298</c:v>
                </c:pt>
                <c:pt idx="1529">
                  <c:v>0.18194067478179901</c:v>
                </c:pt>
                <c:pt idx="1530">
                  <c:v>0.18194067478179901</c:v>
                </c:pt>
                <c:pt idx="1531">
                  <c:v>0.18194067478179901</c:v>
                </c:pt>
                <c:pt idx="1532">
                  <c:v>0.293624967336654</c:v>
                </c:pt>
                <c:pt idx="1533">
                  <c:v>0.12872365117073001</c:v>
                </c:pt>
                <c:pt idx="1534">
                  <c:v>0.12872365117073001</c:v>
                </c:pt>
                <c:pt idx="1535">
                  <c:v>0.12872365117073001</c:v>
                </c:pt>
                <c:pt idx="1536">
                  <c:v>0.12872365117073001</c:v>
                </c:pt>
                <c:pt idx="1537">
                  <c:v>0.12872365117073001</c:v>
                </c:pt>
                <c:pt idx="1538">
                  <c:v>0.72006410360336304</c:v>
                </c:pt>
                <c:pt idx="1539">
                  <c:v>0.30341151356696999</c:v>
                </c:pt>
                <c:pt idx="1540">
                  <c:v>0.34390732645988398</c:v>
                </c:pt>
                <c:pt idx="1541">
                  <c:v>0.46738192439079201</c:v>
                </c:pt>
                <c:pt idx="1542">
                  <c:v>0.66494238376617398</c:v>
                </c:pt>
                <c:pt idx="1543">
                  <c:v>0.65927296876907304</c:v>
                </c:pt>
                <c:pt idx="1544">
                  <c:v>0.209657862782478</c:v>
                </c:pt>
                <c:pt idx="1545">
                  <c:v>1.1360101699829099</c:v>
                </c:pt>
                <c:pt idx="1546">
                  <c:v>0.365966707468032</c:v>
                </c:pt>
                <c:pt idx="1547">
                  <c:v>0.365966707468032</c:v>
                </c:pt>
                <c:pt idx="1548">
                  <c:v>0.365966707468032</c:v>
                </c:pt>
                <c:pt idx="1549">
                  <c:v>0.365966707468032</c:v>
                </c:pt>
                <c:pt idx="1550">
                  <c:v>0.365966707468032</c:v>
                </c:pt>
                <c:pt idx="1551">
                  <c:v>0.262989431619644</c:v>
                </c:pt>
                <c:pt idx="1552">
                  <c:v>0.262989431619644</c:v>
                </c:pt>
                <c:pt idx="1553">
                  <c:v>0.262989431619644</c:v>
                </c:pt>
                <c:pt idx="1554">
                  <c:v>0.262989431619644</c:v>
                </c:pt>
                <c:pt idx="1555">
                  <c:v>0.262989431619644</c:v>
                </c:pt>
                <c:pt idx="1556">
                  <c:v>0.24213364720344499</c:v>
                </c:pt>
                <c:pt idx="1557">
                  <c:v>0.24213364720344499</c:v>
                </c:pt>
                <c:pt idx="1558">
                  <c:v>0.24213364720344499</c:v>
                </c:pt>
                <c:pt idx="1559">
                  <c:v>0.24213364720344499</c:v>
                </c:pt>
                <c:pt idx="1560">
                  <c:v>0.24213364720344499</c:v>
                </c:pt>
                <c:pt idx="1561">
                  <c:v>0.22579835355281799</c:v>
                </c:pt>
                <c:pt idx="1562">
                  <c:v>0.22579835355281799</c:v>
                </c:pt>
                <c:pt idx="1563">
                  <c:v>0.22579835355281799</c:v>
                </c:pt>
                <c:pt idx="1564">
                  <c:v>0.22579835355281799</c:v>
                </c:pt>
                <c:pt idx="1565">
                  <c:v>0.22579835355281799</c:v>
                </c:pt>
                <c:pt idx="1566">
                  <c:v>0.27886024117469699</c:v>
                </c:pt>
                <c:pt idx="1567">
                  <c:v>0.27886024117469699</c:v>
                </c:pt>
                <c:pt idx="1568">
                  <c:v>0.27886024117469699</c:v>
                </c:pt>
                <c:pt idx="1569">
                  <c:v>0.27886024117469699</c:v>
                </c:pt>
                <c:pt idx="1570">
                  <c:v>0.27886024117469699</c:v>
                </c:pt>
                <c:pt idx="1571">
                  <c:v>0.214435890316963</c:v>
                </c:pt>
                <c:pt idx="1572">
                  <c:v>0.214435890316963</c:v>
                </c:pt>
                <c:pt idx="1573">
                  <c:v>0.214435890316963</c:v>
                </c:pt>
                <c:pt idx="1574">
                  <c:v>0.214435890316963</c:v>
                </c:pt>
                <c:pt idx="1575">
                  <c:v>0.214435890316963</c:v>
                </c:pt>
                <c:pt idx="1576">
                  <c:v>0.24806407094001701</c:v>
                </c:pt>
                <c:pt idx="1577">
                  <c:v>0.24806407094001701</c:v>
                </c:pt>
                <c:pt idx="1578">
                  <c:v>0.24806407094001701</c:v>
                </c:pt>
                <c:pt idx="1579">
                  <c:v>0.24806407094001701</c:v>
                </c:pt>
                <c:pt idx="1580">
                  <c:v>0.24806407094001701</c:v>
                </c:pt>
                <c:pt idx="1581">
                  <c:v>0.25551488995552002</c:v>
                </c:pt>
                <c:pt idx="1582">
                  <c:v>0.25551488995552002</c:v>
                </c:pt>
                <c:pt idx="1583">
                  <c:v>0.25551488995552002</c:v>
                </c:pt>
                <c:pt idx="1584">
                  <c:v>0.25551488995552002</c:v>
                </c:pt>
                <c:pt idx="1585">
                  <c:v>0.25551488995552002</c:v>
                </c:pt>
                <c:pt idx="1586">
                  <c:v>0.15743783116340601</c:v>
                </c:pt>
                <c:pt idx="1587">
                  <c:v>0.15743783116340601</c:v>
                </c:pt>
                <c:pt idx="1588">
                  <c:v>0.60726976394653298</c:v>
                </c:pt>
                <c:pt idx="1589">
                  <c:v>0.60726976394653298</c:v>
                </c:pt>
                <c:pt idx="1590">
                  <c:v>0.60726976394653298</c:v>
                </c:pt>
                <c:pt idx="1591">
                  <c:v>0.60726976394653298</c:v>
                </c:pt>
                <c:pt idx="1592">
                  <c:v>0.714055776596069</c:v>
                </c:pt>
                <c:pt idx="1593">
                  <c:v>0.714055776596069</c:v>
                </c:pt>
                <c:pt idx="1594">
                  <c:v>0.138994485139846</c:v>
                </c:pt>
                <c:pt idx="1595">
                  <c:v>0.138994485139846</c:v>
                </c:pt>
                <c:pt idx="1596">
                  <c:v>0.65292340517044001</c:v>
                </c:pt>
                <c:pt idx="1597">
                  <c:v>0.65292340517044001</c:v>
                </c:pt>
                <c:pt idx="1598">
                  <c:v>0.65292340517044001</c:v>
                </c:pt>
                <c:pt idx="1599">
                  <c:v>0.65292340517044001</c:v>
                </c:pt>
                <c:pt idx="1600">
                  <c:v>0.17161054909229201</c:v>
                </c:pt>
                <c:pt idx="1601">
                  <c:v>0.18209421634674</c:v>
                </c:pt>
                <c:pt idx="1602">
                  <c:v>0.36099725961685097</c:v>
                </c:pt>
                <c:pt idx="1603">
                  <c:v>0.325196593999862</c:v>
                </c:pt>
                <c:pt idx="1604">
                  <c:v>0.325196593999862</c:v>
                </c:pt>
                <c:pt idx="1605">
                  <c:v>0.52839994430541903</c:v>
                </c:pt>
                <c:pt idx="1606">
                  <c:v>0.52839994430541903</c:v>
                </c:pt>
                <c:pt idx="1607">
                  <c:v>0.52839994430541903</c:v>
                </c:pt>
                <c:pt idx="1608">
                  <c:v>2.3212552070617599E-2</c:v>
                </c:pt>
                <c:pt idx="1609">
                  <c:v>9.7675353288650499E-2</c:v>
                </c:pt>
                <c:pt idx="1610">
                  <c:v>0.62060856819152799</c:v>
                </c:pt>
                <c:pt idx="1611">
                  <c:v>0.27328795194625799</c:v>
                </c:pt>
                <c:pt idx="1612">
                  <c:v>0.176724508404731</c:v>
                </c:pt>
                <c:pt idx="1613">
                  <c:v>0.176724508404731</c:v>
                </c:pt>
                <c:pt idx="1614">
                  <c:v>0.44935795664787198</c:v>
                </c:pt>
                <c:pt idx="1615">
                  <c:v>0.44935795664787198</c:v>
                </c:pt>
                <c:pt idx="1616">
                  <c:v>1.9360804930329299E-2</c:v>
                </c:pt>
                <c:pt idx="1617">
                  <c:v>0.53431898355483998</c:v>
                </c:pt>
                <c:pt idx="1618">
                  <c:v>0.115331411361694</c:v>
                </c:pt>
                <c:pt idx="1619">
                  <c:v>0.846410512924194</c:v>
                </c:pt>
                <c:pt idx="1620">
                  <c:v>0.23006819188594799</c:v>
                </c:pt>
                <c:pt idx="1621">
                  <c:v>0.26659724116325301</c:v>
                </c:pt>
                <c:pt idx="1622">
                  <c:v>0.26702913641929599</c:v>
                </c:pt>
                <c:pt idx="1623">
                  <c:v>0.26702913641929599</c:v>
                </c:pt>
                <c:pt idx="1624">
                  <c:v>0.26702913641929599</c:v>
                </c:pt>
                <c:pt idx="1625">
                  <c:v>0.20353662967681799</c:v>
                </c:pt>
                <c:pt idx="1626">
                  <c:v>0.71689534187316895</c:v>
                </c:pt>
                <c:pt idx="1627">
                  <c:v>0.20353662967681799</c:v>
                </c:pt>
                <c:pt idx="1628">
                  <c:v>0.20353662967681799</c:v>
                </c:pt>
                <c:pt idx="1629">
                  <c:v>0.460528165102005</c:v>
                </c:pt>
                <c:pt idx="1630">
                  <c:v>0.20108765363693201</c:v>
                </c:pt>
                <c:pt idx="1631">
                  <c:v>2.1696867421269399E-2</c:v>
                </c:pt>
                <c:pt idx="1632">
                  <c:v>2.2531887516379301E-2</c:v>
                </c:pt>
                <c:pt idx="1633">
                  <c:v>0.61901253461837702</c:v>
                </c:pt>
                <c:pt idx="1634">
                  <c:v>0.61901253461837702</c:v>
                </c:pt>
                <c:pt idx="1635">
                  <c:v>0.231821298599243</c:v>
                </c:pt>
                <c:pt idx="1636">
                  <c:v>0.62060856819152799</c:v>
                </c:pt>
                <c:pt idx="1637">
                  <c:v>0.71170675754547097</c:v>
                </c:pt>
                <c:pt idx="1638">
                  <c:v>0.25339978933334301</c:v>
                </c:pt>
                <c:pt idx="1639">
                  <c:v>0.38014113903045599</c:v>
                </c:pt>
                <c:pt idx="1640">
                  <c:v>0.231821298599243</c:v>
                </c:pt>
                <c:pt idx="1641">
                  <c:v>0.25339978933334301</c:v>
                </c:pt>
                <c:pt idx="1642">
                  <c:v>2.3212552070617599E-2</c:v>
                </c:pt>
                <c:pt idx="1643">
                  <c:v>0.20353662967681799</c:v>
                </c:pt>
                <c:pt idx="1644">
                  <c:v>0.82612627744674605</c:v>
                </c:pt>
                <c:pt idx="1645">
                  <c:v>0.115331411361694</c:v>
                </c:pt>
                <c:pt idx="1646">
                  <c:v>0.62060856819152799</c:v>
                </c:pt>
                <c:pt idx="1647">
                  <c:v>0.217629969120025</c:v>
                </c:pt>
                <c:pt idx="1648">
                  <c:v>0.96299797296524003</c:v>
                </c:pt>
                <c:pt idx="1649">
                  <c:v>0.27932485938072199</c:v>
                </c:pt>
                <c:pt idx="1650">
                  <c:v>0.27932485938072199</c:v>
                </c:pt>
                <c:pt idx="1651">
                  <c:v>0.27932485938072199</c:v>
                </c:pt>
                <c:pt idx="1652">
                  <c:v>0.15927711129188499</c:v>
                </c:pt>
                <c:pt idx="1653">
                  <c:v>0.27472966909408503</c:v>
                </c:pt>
                <c:pt idx="1654">
                  <c:v>8.4928147494792897E-2</c:v>
                </c:pt>
                <c:pt idx="1655">
                  <c:v>0.27935057878494202</c:v>
                </c:pt>
                <c:pt idx="1656">
                  <c:v>0.846410512924194</c:v>
                </c:pt>
                <c:pt idx="1657">
                  <c:v>0.99516636133193903</c:v>
                </c:pt>
                <c:pt idx="1658">
                  <c:v>0.99516636133193903</c:v>
                </c:pt>
                <c:pt idx="1659">
                  <c:v>1.9570790529251001</c:v>
                </c:pt>
                <c:pt idx="1660">
                  <c:v>1.97829961776733</c:v>
                </c:pt>
                <c:pt idx="1661">
                  <c:v>0.23006819188594799</c:v>
                </c:pt>
                <c:pt idx="1662">
                  <c:v>1.91855823993682</c:v>
                </c:pt>
                <c:pt idx="1663">
                  <c:v>0.72195625305175704</c:v>
                </c:pt>
                <c:pt idx="1664">
                  <c:v>1.7926621437072701</c:v>
                </c:pt>
                <c:pt idx="1665">
                  <c:v>2.3212552070617599E-2</c:v>
                </c:pt>
                <c:pt idx="1666">
                  <c:v>0.10656439512968</c:v>
                </c:pt>
                <c:pt idx="1667">
                  <c:v>9.5434412360191304E-2</c:v>
                </c:pt>
                <c:pt idx="1668">
                  <c:v>0.30794766545295699</c:v>
                </c:pt>
                <c:pt idx="1669">
                  <c:v>0.30794766545295699</c:v>
                </c:pt>
                <c:pt idx="1670">
                  <c:v>0.30308148264884899</c:v>
                </c:pt>
                <c:pt idx="1671">
                  <c:v>0.30308148264884899</c:v>
                </c:pt>
                <c:pt idx="1672">
                  <c:v>0.30308148264884899</c:v>
                </c:pt>
                <c:pt idx="1673">
                  <c:v>0.231821298599243</c:v>
                </c:pt>
                <c:pt idx="1674">
                  <c:v>0.227868482470512</c:v>
                </c:pt>
                <c:pt idx="1675">
                  <c:v>1.6131540760397901E-2</c:v>
                </c:pt>
                <c:pt idx="1676">
                  <c:v>0.62060856819152799</c:v>
                </c:pt>
                <c:pt idx="1677">
                  <c:v>0.26567277312278698</c:v>
                </c:pt>
                <c:pt idx="1678">
                  <c:v>0.26659724116325301</c:v>
                </c:pt>
                <c:pt idx="1679">
                  <c:v>0.10656439512968</c:v>
                </c:pt>
                <c:pt idx="1680">
                  <c:v>0.38014113903045599</c:v>
                </c:pt>
                <c:pt idx="1681">
                  <c:v>0.27202236652374201</c:v>
                </c:pt>
                <c:pt idx="1682">
                  <c:v>0.27202236652374201</c:v>
                </c:pt>
                <c:pt idx="1683">
                  <c:v>2.3212552070617599E-2</c:v>
                </c:pt>
                <c:pt idx="1684">
                  <c:v>1.6131540760397901E-2</c:v>
                </c:pt>
                <c:pt idx="1685">
                  <c:v>5.5199254304170602E-2</c:v>
                </c:pt>
                <c:pt idx="1686">
                  <c:v>0.16577036678790999</c:v>
                </c:pt>
                <c:pt idx="1687">
                  <c:v>5.5199254304170602E-2</c:v>
                </c:pt>
                <c:pt idx="1688">
                  <c:v>0.460528165102005</c:v>
                </c:pt>
                <c:pt idx="1689">
                  <c:v>0.115331411361694</c:v>
                </c:pt>
                <c:pt idx="1690">
                  <c:v>0.10656439512968</c:v>
                </c:pt>
                <c:pt idx="1691">
                  <c:v>0.846410512924194</c:v>
                </c:pt>
                <c:pt idx="1692">
                  <c:v>0.13048596680164301</c:v>
                </c:pt>
              </c:numCache>
            </c:numRef>
          </c:yVal>
          <c:smooth val="0"/>
          <c:extLst>
            <c:ext xmlns:c16="http://schemas.microsoft.com/office/drawing/2014/chart" uri="{C3380CC4-5D6E-409C-BE32-E72D297353CC}">
              <c16:uniqueId val="{00000000-0C6B-4C1C-B0FF-CBF0F61E8A98}"/>
            </c:ext>
          </c:extLst>
        </c:ser>
        <c:dLbls>
          <c:showLegendKey val="0"/>
          <c:showVal val="0"/>
          <c:showCatName val="0"/>
          <c:showSerName val="0"/>
          <c:showPercent val="0"/>
          <c:showBubbleSize val="0"/>
        </c:dLbls>
        <c:axId val="878345120"/>
        <c:axId val="878336960"/>
      </c:scatterChart>
      <c:valAx>
        <c:axId val="87834512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dirty="0" err="1"/>
                  <a:t>lDDT_LP</a:t>
                </a:r>
                <a:endParaRPr lang="en-US" sz="2000" dirty="0"/>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78336960"/>
        <c:crosses val="autoZero"/>
        <c:crossBetween val="midCat"/>
      </c:valAx>
      <c:valAx>
        <c:axId val="8783369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a:t>bb_RMSD (A)</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7834512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sz="1400">
                <a:solidFill>
                  <a:sysClr val="windowText" lastClr="000000"/>
                </a:solidFill>
              </a:rPr>
              <a:t>Incidental ligands in pharma targets, Model</a:t>
            </a:r>
            <a:r>
              <a:rPr lang="en-US" sz="1400" baseline="0">
                <a:solidFill>
                  <a:sysClr val="windowText" lastClr="000000"/>
                </a:solidFill>
              </a:rPr>
              <a:t> 1</a:t>
            </a:r>
            <a:endParaRPr lang="en-US" sz="1400">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8.1653620925370332E-2"/>
          <c:y val="0.10299046295223754"/>
          <c:w val="0.90615170444103166"/>
          <c:h val="0.63890583506012677"/>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'Values,Analysis,Plots'!$J$2:$J$19</c:f>
              <c:strCache>
                <c:ptCount val="18"/>
                <c:pt idx="0">
                  <c:v>91,26</c:v>
                </c:pt>
                <c:pt idx="1">
                  <c:v>274,27</c:v>
                </c:pt>
                <c:pt idx="2">
                  <c:v>494,11</c:v>
                </c:pt>
                <c:pt idx="3">
                  <c:v>408,27</c:v>
                </c:pt>
                <c:pt idx="4">
                  <c:v>39,27</c:v>
                </c:pt>
                <c:pt idx="5">
                  <c:v>55,27</c:v>
                </c:pt>
                <c:pt idx="6">
                  <c:v>227,17</c:v>
                </c:pt>
                <c:pt idx="7">
                  <c:v>262,27</c:v>
                </c:pt>
                <c:pt idx="8">
                  <c:v>294,26</c:v>
                </c:pt>
                <c:pt idx="9">
                  <c:v>16,23</c:v>
                </c:pt>
                <c:pt idx="10">
                  <c:v>191,23</c:v>
                </c:pt>
                <c:pt idx="11">
                  <c:v>207,27</c:v>
                </c:pt>
                <c:pt idx="12">
                  <c:v>309,19</c:v>
                </c:pt>
                <c:pt idx="13">
                  <c:v>164,27</c:v>
                </c:pt>
                <c:pt idx="14">
                  <c:v>450,27</c:v>
                </c:pt>
                <c:pt idx="15">
                  <c:v>167,11</c:v>
                </c:pt>
                <c:pt idx="16">
                  <c:v>20,0</c:v>
                </c:pt>
                <c:pt idx="17">
                  <c:v>298,1</c:v>
                </c:pt>
              </c:strCache>
            </c:strRef>
          </c:cat>
          <c:val>
            <c:numRef>
              <c:f>'Values,Analysis,Plots'!$M$2:$M$19</c:f>
              <c:numCache>
                <c:formatCode>0.00</c:formatCode>
                <c:ptCount val="18"/>
                <c:pt idx="0">
                  <c:v>0.44444444444444442</c:v>
                </c:pt>
                <c:pt idx="1">
                  <c:v>0.39130434782608697</c:v>
                </c:pt>
                <c:pt idx="2">
                  <c:v>0.39130434782608697</c:v>
                </c:pt>
                <c:pt idx="3">
                  <c:v>0.29411764705882354</c:v>
                </c:pt>
                <c:pt idx="4">
                  <c:v>0.27272727272727271</c:v>
                </c:pt>
                <c:pt idx="5">
                  <c:v>0.14814814814814814</c:v>
                </c:pt>
                <c:pt idx="6">
                  <c:v>0.11538461538461539</c:v>
                </c:pt>
                <c:pt idx="7">
                  <c:v>0.1111111111111111</c:v>
                </c:pt>
                <c:pt idx="8">
                  <c:v>0.10526315789473684</c:v>
                </c:pt>
                <c:pt idx="9">
                  <c:v>3.7037037037037035E-2</c:v>
                </c:pt>
                <c:pt idx="10">
                  <c:v>3.7037037037037035E-2</c:v>
                </c:pt>
                <c:pt idx="11">
                  <c:v>3.7037037037037035E-2</c:v>
                </c:pt>
                <c:pt idx="12">
                  <c:v>0</c:v>
                </c:pt>
                <c:pt idx="13">
                  <c:v>0</c:v>
                </c:pt>
                <c:pt idx="14">
                  <c:v>0</c:v>
                </c:pt>
                <c:pt idx="15">
                  <c:v>0</c:v>
                </c:pt>
                <c:pt idx="16">
                  <c:v>0</c:v>
                </c:pt>
                <c:pt idx="17">
                  <c:v>0</c:v>
                </c:pt>
              </c:numCache>
            </c:numRef>
          </c:val>
          <c:extLst>
            <c:ext xmlns:c16="http://schemas.microsoft.com/office/drawing/2014/chart" uri="{C3380CC4-5D6E-409C-BE32-E72D297353CC}">
              <c16:uniqueId val="{00000000-925A-4900-B01F-2B00B007018D}"/>
            </c:ext>
          </c:extLst>
        </c:ser>
        <c:dLbls>
          <c:showLegendKey val="0"/>
          <c:showVal val="0"/>
          <c:showCatName val="0"/>
          <c:showSerName val="0"/>
          <c:showPercent val="0"/>
          <c:showBubbleSize val="0"/>
        </c:dLbls>
        <c:gapWidth val="219"/>
        <c:overlap val="-27"/>
        <c:axId val="1017934560"/>
        <c:axId val="1017940320"/>
      </c:barChart>
      <c:catAx>
        <c:axId val="1017934560"/>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Group ID, Npred</a:t>
                </a:r>
              </a:p>
            </c:rich>
          </c:tx>
          <c:layout>
            <c:manualLayout>
              <c:xMode val="edge"/>
              <c:yMode val="edge"/>
              <c:x val="0.46370277447586061"/>
              <c:y val="0.9264500297967461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017940320"/>
        <c:crosses val="autoZero"/>
        <c:auto val="1"/>
        <c:lblAlgn val="ctr"/>
        <c:lblOffset val="100"/>
        <c:noMultiLvlLbl val="0"/>
      </c:catAx>
      <c:valAx>
        <c:axId val="10179403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solidFill>
                      <a:schemeClr val="tx1"/>
                    </a:solidFill>
                  </a:rPr>
                  <a:t>Model 1 RMSD success rate, all targets</a:t>
                </a:r>
              </a:p>
            </c:rich>
          </c:tx>
          <c:layout>
            <c:manualLayout>
              <c:xMode val="edge"/>
              <c:yMode val="edge"/>
              <c:x val="8.8860769654886852E-3"/>
              <c:y val="9.4576796186896933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017934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'Pharma+L5000 deduped Model 1'!$CA$3:$CA$36</c:f>
              <c:strCache>
                <c:ptCount val="34"/>
                <c:pt idx="0">
                  <c:v>ClusPro, 233</c:v>
                </c:pt>
                <c:pt idx="1">
                  <c:v>kozakovvajda, 233</c:v>
                </c:pt>
                <c:pt idx="2">
                  <c:v>Huang-HUST, 232</c:v>
                </c:pt>
                <c:pt idx="3">
                  <c:v>CoDock, 233</c:v>
                </c:pt>
                <c:pt idx="4">
                  <c:v>DIMAIO, 233</c:v>
                </c:pt>
                <c:pt idx="5">
                  <c:v>Zou_aff2, 228</c:v>
                </c:pt>
                <c:pt idx="6">
                  <c:v>LCDD-team, 233</c:v>
                </c:pt>
                <c:pt idx="7">
                  <c:v>Zou, 228</c:v>
                </c:pt>
                <c:pt idx="8">
                  <c:v>MULTICOM_ligand, 233</c:v>
                </c:pt>
                <c:pt idx="9">
                  <c:v>SNU-CHEM-lig, 215</c:v>
                </c:pt>
                <c:pt idx="10">
                  <c:v>HADDOCK, 232</c:v>
                </c:pt>
                <c:pt idx="11">
                  <c:v>Koes, 232</c:v>
                </c:pt>
                <c:pt idx="12">
                  <c:v>KiharaLab, 217</c:v>
                </c:pt>
                <c:pt idx="13">
                  <c:v>ShanghaiTech-human, 231</c:v>
                </c:pt>
                <c:pt idx="14">
                  <c:v>ShanghaiTech-Ligand, 207</c:v>
                </c:pt>
                <c:pt idx="15">
                  <c:v>haiping, 232</c:v>
                </c:pt>
                <c:pt idx="16">
                  <c:v>VnsDock, 230</c:v>
                </c:pt>
                <c:pt idx="17">
                  <c:v>KUMC, 233</c:v>
                </c:pt>
                <c:pt idx="18">
                  <c:v>Schneidman, 232</c:v>
                </c:pt>
                <c:pt idx="19">
                  <c:v>OpenComplex, 210</c:v>
                </c:pt>
                <c:pt idx="20">
                  <c:v>Drugit, 232</c:v>
                </c:pt>
                <c:pt idx="21">
                  <c:v>arosko, 44</c:v>
                </c:pt>
                <c:pt idx="22">
                  <c:v>2Vinardo, 17</c:v>
                </c:pt>
                <c:pt idx="23">
                  <c:v>comppharmunibas, 62</c:v>
                </c:pt>
                <c:pt idx="24">
                  <c:v>OpenComplex_Server, 232</c:v>
                </c:pt>
                <c:pt idx="25">
                  <c:v>Seamount, 8</c:v>
                </c:pt>
                <c:pt idx="26">
                  <c:v>PocketTracer, 233</c:v>
                </c:pt>
                <c:pt idx="27">
                  <c:v>CCB-AlGDock, 24</c:v>
                </c:pt>
                <c:pt idx="28">
                  <c:v>GromihaLab, 22</c:v>
                </c:pt>
                <c:pt idx="29">
                  <c:v>GPLAffinity, 17</c:v>
                </c:pt>
                <c:pt idx="30">
                  <c:v>LCBio, 2</c:v>
                </c:pt>
                <c:pt idx="31">
                  <c:v>UNRES, 2</c:v>
                </c:pt>
                <c:pt idx="32">
                  <c:v>McGuffin, 232</c:v>
                </c:pt>
                <c:pt idx="33">
                  <c:v>Bryant, 19</c:v>
                </c:pt>
              </c:strCache>
            </c:strRef>
          </c:cat>
          <c:val>
            <c:numRef>
              <c:f>'Pharma+L5000 deduped Model 1'!$CB$3:$CB$36</c:f>
              <c:numCache>
                <c:formatCode>0.00</c:formatCode>
                <c:ptCount val="34"/>
                <c:pt idx="0">
                  <c:v>0.62231759656652363</c:v>
                </c:pt>
                <c:pt idx="1">
                  <c:v>0.61802575107296143</c:v>
                </c:pt>
                <c:pt idx="2">
                  <c:v>0.54935622317596566</c:v>
                </c:pt>
                <c:pt idx="3">
                  <c:v>0.53218884120171672</c:v>
                </c:pt>
                <c:pt idx="4">
                  <c:v>0.40772532188841204</c:v>
                </c:pt>
                <c:pt idx="5">
                  <c:v>0.39914163090128757</c:v>
                </c:pt>
                <c:pt idx="6">
                  <c:v>0.3905579399141631</c:v>
                </c:pt>
                <c:pt idx="7">
                  <c:v>0.38197424892703863</c:v>
                </c:pt>
                <c:pt idx="8">
                  <c:v>0.36480686695278969</c:v>
                </c:pt>
                <c:pt idx="9">
                  <c:v>0.33905579399141633</c:v>
                </c:pt>
                <c:pt idx="10">
                  <c:v>0.25751072961373389</c:v>
                </c:pt>
                <c:pt idx="11">
                  <c:v>0.19313304721030042</c:v>
                </c:pt>
                <c:pt idx="12">
                  <c:v>0.17167381974248927</c:v>
                </c:pt>
                <c:pt idx="13">
                  <c:v>0.15450643776824036</c:v>
                </c:pt>
                <c:pt idx="14">
                  <c:v>0.12446351931330472</c:v>
                </c:pt>
                <c:pt idx="15">
                  <c:v>0.10300429184549356</c:v>
                </c:pt>
                <c:pt idx="16">
                  <c:v>9.8712446351931327E-2</c:v>
                </c:pt>
                <c:pt idx="17">
                  <c:v>9.4420600858369105E-2</c:v>
                </c:pt>
                <c:pt idx="18">
                  <c:v>9.4420600858369105E-2</c:v>
                </c:pt>
                <c:pt idx="19">
                  <c:v>8.5836909871244635E-2</c:v>
                </c:pt>
                <c:pt idx="20">
                  <c:v>7.2961373390557943E-2</c:v>
                </c:pt>
                <c:pt idx="21">
                  <c:v>6.4377682403433473E-2</c:v>
                </c:pt>
                <c:pt idx="22">
                  <c:v>4.7210300429184553E-2</c:v>
                </c:pt>
                <c:pt idx="23">
                  <c:v>3.4334763948497854E-2</c:v>
                </c:pt>
                <c:pt idx="24">
                  <c:v>2.1459227467811159E-2</c:v>
                </c:pt>
                <c:pt idx="25">
                  <c:v>8.5836909871244635E-3</c:v>
                </c:pt>
                <c:pt idx="26">
                  <c:v>4.2918454935622317E-3</c:v>
                </c:pt>
                <c:pt idx="27">
                  <c:v>4.2918454935622317E-3</c:v>
                </c:pt>
                <c:pt idx="28">
                  <c:v>4.2918454935622317E-3</c:v>
                </c:pt>
                <c:pt idx="29">
                  <c:v>4.2918454935622317E-3</c:v>
                </c:pt>
                <c:pt idx="30">
                  <c:v>4.2918454935622317E-3</c:v>
                </c:pt>
                <c:pt idx="31">
                  <c:v>4.2918454935622317E-3</c:v>
                </c:pt>
                <c:pt idx="32">
                  <c:v>0</c:v>
                </c:pt>
                <c:pt idx="33">
                  <c:v>0</c:v>
                </c:pt>
              </c:numCache>
            </c:numRef>
          </c:val>
          <c:extLst>
            <c:ext xmlns:c16="http://schemas.microsoft.com/office/drawing/2014/chart" uri="{C3380CC4-5D6E-409C-BE32-E72D297353CC}">
              <c16:uniqueId val="{00000000-B60A-DF41-BFD0-B304F44EFF5E}"/>
            </c:ext>
          </c:extLst>
        </c:ser>
        <c:dLbls>
          <c:showLegendKey val="0"/>
          <c:showVal val="0"/>
          <c:showCatName val="0"/>
          <c:showSerName val="0"/>
          <c:showPercent val="0"/>
          <c:showBubbleSize val="0"/>
        </c:dLbls>
        <c:gapWidth val="38"/>
        <c:overlap val="-69"/>
        <c:axId val="314867408"/>
        <c:axId val="314870672"/>
      </c:barChart>
      <c:catAx>
        <c:axId val="3148674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chemeClr val="tx1"/>
                    </a:solidFill>
                  </a:rPr>
                  <a:t>Group</a:t>
                </a:r>
                <a:r>
                  <a:rPr lang="en-US" sz="1600" baseline="0">
                    <a:solidFill>
                      <a:schemeClr val="tx1"/>
                    </a:solidFill>
                  </a:rPr>
                  <a:t> ID and total number of predictions submitted</a:t>
                </a:r>
                <a:endParaRPr lang="en-US" sz="1600">
                  <a:solidFill>
                    <a:schemeClr val="tx1"/>
                  </a:solidFill>
                </a:endParaRPr>
              </a:p>
            </c:rich>
          </c:tx>
          <c:layout>
            <c:manualLayout>
              <c:xMode val="edge"/>
              <c:yMode val="edge"/>
              <c:x val="0.31770858004940783"/>
              <c:y val="0.9102250795632189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14870672"/>
        <c:crosses val="autoZero"/>
        <c:auto val="1"/>
        <c:lblAlgn val="ctr"/>
        <c:lblOffset val="100"/>
        <c:noMultiLvlLbl val="0"/>
      </c:catAx>
      <c:valAx>
        <c:axId val="31487067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chemeClr val="tx1"/>
                    </a:solidFill>
                  </a:rPr>
                  <a:t>Mean</a:t>
                </a:r>
                <a:r>
                  <a:rPr lang="en-US" sz="1600" baseline="0">
                    <a:solidFill>
                      <a:schemeClr val="tx1"/>
                    </a:solidFill>
                  </a:rPr>
                  <a:t> RMSD success rate</a:t>
                </a:r>
                <a:br>
                  <a:rPr lang="en-US" sz="1600" baseline="0">
                    <a:solidFill>
                      <a:schemeClr val="tx1"/>
                    </a:solidFill>
                  </a:rPr>
                </a:br>
                <a:r>
                  <a:rPr lang="en-US" sz="1600" baseline="0">
                    <a:solidFill>
                      <a:schemeClr val="tx1"/>
                    </a:solidFill>
                  </a:rPr>
                  <a:t>(skip-penalized)</a:t>
                </a:r>
                <a:endParaRPr lang="en-US" sz="1600">
                  <a:solidFill>
                    <a:schemeClr val="tx1"/>
                  </a:solidFill>
                </a:endParaRPr>
              </a:p>
            </c:rich>
          </c:tx>
          <c:layout>
            <c:manualLayout>
              <c:xMode val="edge"/>
              <c:yMode val="edge"/>
              <c:x val="8.5399891154364447E-3"/>
              <c:y val="6.9526874006292566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14867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'Both-Model-1'!$B$3:$B$23</c:f>
              <c:strCache>
                <c:ptCount val="21"/>
                <c:pt idx="0">
                  <c:v>16,123,aa</c:v>
                </c:pt>
                <c:pt idx="1">
                  <c:v>55,123,aa</c:v>
                </c:pt>
                <c:pt idx="2">
                  <c:v>82,123,lr</c:v>
                </c:pt>
                <c:pt idx="3">
                  <c:v>204,123,aa</c:v>
                </c:pt>
                <c:pt idx="4">
                  <c:v>8,123,aa</c:v>
                </c:pt>
                <c:pt idx="5">
                  <c:v>262,123,aa</c:v>
                </c:pt>
                <c:pt idx="6">
                  <c:v>207,123,aa</c:v>
                </c:pt>
                <c:pt idx="7">
                  <c:v>450,123,lr</c:v>
                </c:pt>
                <c:pt idx="8">
                  <c:v>91,123,lr</c:v>
                </c:pt>
                <c:pt idx="9">
                  <c:v>309,123,aa</c:v>
                </c:pt>
                <c:pt idx="10">
                  <c:v>164,123,aa</c:v>
                </c:pt>
                <c:pt idx="11">
                  <c:v>167,110,lr</c:v>
                </c:pt>
                <c:pt idx="12">
                  <c:v>298,123,ra</c:v>
                </c:pt>
                <c:pt idx="13">
                  <c:v>386,123,ra</c:v>
                </c:pt>
                <c:pt idx="14">
                  <c:v>191,123,aa</c:v>
                </c:pt>
                <c:pt idx="15">
                  <c:v>20,123,aa</c:v>
                </c:pt>
                <c:pt idx="16">
                  <c:v>294,114,lr</c:v>
                </c:pt>
                <c:pt idx="17">
                  <c:v>420,123,aa</c:v>
                </c:pt>
                <c:pt idx="18">
                  <c:v>408,95,ra</c:v>
                </c:pt>
                <c:pt idx="19">
                  <c:v>201,123,lr</c:v>
                </c:pt>
                <c:pt idx="20">
                  <c:v>432,123,ra</c:v>
                </c:pt>
              </c:strCache>
            </c:strRef>
          </c:cat>
          <c:val>
            <c:numRef>
              <c:f>'Both-Model-1'!$E$3:$E$23</c:f>
              <c:numCache>
                <c:formatCode>0.00</c:formatCode>
                <c:ptCount val="21"/>
                <c:pt idx="0">
                  <c:v>0.442</c:v>
                </c:pt>
                <c:pt idx="1">
                  <c:v>0.39300000000000002</c:v>
                </c:pt>
                <c:pt idx="2">
                  <c:v>0.37</c:v>
                </c:pt>
                <c:pt idx="3">
                  <c:v>0.35299999999999998</c:v>
                </c:pt>
                <c:pt idx="4">
                  <c:v>0.33500000000000002</c:v>
                </c:pt>
                <c:pt idx="5">
                  <c:v>0.32800000000000001</c:v>
                </c:pt>
                <c:pt idx="6">
                  <c:v>0.32700000000000001</c:v>
                </c:pt>
                <c:pt idx="7">
                  <c:v>0.27800000000000002</c:v>
                </c:pt>
                <c:pt idx="8">
                  <c:v>0.215</c:v>
                </c:pt>
                <c:pt idx="9">
                  <c:v>0.21199999999999999</c:v>
                </c:pt>
                <c:pt idx="10">
                  <c:v>0.19</c:v>
                </c:pt>
                <c:pt idx="11">
                  <c:v>0.159</c:v>
                </c:pt>
                <c:pt idx="12">
                  <c:v>0.14499999999999999</c:v>
                </c:pt>
                <c:pt idx="13">
                  <c:v>0.14499999999999999</c:v>
                </c:pt>
                <c:pt idx="14">
                  <c:v>0.125</c:v>
                </c:pt>
                <c:pt idx="15">
                  <c:v>0.106</c:v>
                </c:pt>
                <c:pt idx="16">
                  <c:v>7.5999999999999998E-2</c:v>
                </c:pt>
                <c:pt idx="17">
                  <c:v>4.3999999999999997E-2</c:v>
                </c:pt>
                <c:pt idx="18">
                  <c:v>-4.0000000000000001E-3</c:v>
                </c:pt>
                <c:pt idx="19">
                  <c:v>-0.10199999999999999</c:v>
                </c:pt>
                <c:pt idx="20">
                  <c:v>-0.3</c:v>
                </c:pt>
              </c:numCache>
            </c:numRef>
          </c:val>
          <c:extLst>
            <c:ext xmlns:c16="http://schemas.microsoft.com/office/drawing/2014/chart" uri="{C3380CC4-5D6E-409C-BE32-E72D297353CC}">
              <c16:uniqueId val="{00000000-B38F-4C08-A1B0-E03149FA2198}"/>
            </c:ext>
          </c:extLst>
        </c:ser>
        <c:dLbls>
          <c:showLegendKey val="0"/>
          <c:showVal val="0"/>
          <c:showCatName val="0"/>
          <c:showSerName val="0"/>
          <c:showPercent val="0"/>
          <c:showBubbleSize val="0"/>
        </c:dLbls>
        <c:gapWidth val="219"/>
        <c:overlap val="-27"/>
        <c:axId val="1147520191"/>
        <c:axId val="1147513951"/>
      </c:barChart>
      <c:catAx>
        <c:axId val="1147520191"/>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solidFill>
                      <a:sysClr val="windowText" lastClr="000000"/>
                    </a:solidFill>
                  </a:rPr>
                  <a:t>Group, Npred, method</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147513951"/>
        <c:crosses val="autoZero"/>
        <c:auto val="1"/>
        <c:lblAlgn val="ctr"/>
        <c:lblOffset val="100"/>
        <c:noMultiLvlLbl val="0"/>
      </c:catAx>
      <c:valAx>
        <c:axId val="1147513951"/>
        <c:scaling>
          <c:orientation val="minMax"/>
        </c:scaling>
        <c:delete val="0"/>
        <c:axPos val="l"/>
        <c:title>
          <c:tx>
            <c:rich>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r>
                  <a:rPr lang="en-US" sz="1800">
                    <a:solidFill>
                      <a:sysClr val="windowText" lastClr="000000"/>
                    </a:solidFill>
                  </a:rPr>
                  <a:t>Kendalls tau</a:t>
                </a:r>
              </a:p>
            </c:rich>
          </c:tx>
          <c:overlay val="0"/>
          <c:spPr>
            <a:noFill/>
            <a:ln>
              <a:noFill/>
            </a:ln>
            <a:effectLst/>
          </c:spPr>
          <c:txPr>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title>
        <c:numFmt formatCode="0.0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11475201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'Both-S1-Model-1'!$F$3:$F$23</c:f>
              <c:strCache>
                <c:ptCount val="21"/>
                <c:pt idx="0">
                  <c:v>haiping, 123, aa</c:v>
                </c:pt>
                <c:pt idx="1">
                  <c:v>LCDD-team, 123, aa</c:v>
                </c:pt>
                <c:pt idx="2">
                  <c:v>VnsDock, 123, lr</c:v>
                </c:pt>
                <c:pt idx="3">
                  <c:v>Zou, 123, aa</c:v>
                </c:pt>
                <c:pt idx="4">
                  <c:v>HADDOCK, 123, aa</c:v>
                </c:pt>
                <c:pt idx="5">
                  <c:v>CoDock, 123, aa</c:v>
                </c:pt>
                <c:pt idx="6">
                  <c:v>MULTICOM_ligand, 123, aa</c:v>
                </c:pt>
                <c:pt idx="7">
                  <c:v>OpenComplex_Server, 123, lr</c:v>
                </c:pt>
                <c:pt idx="8">
                  <c:v>Huang-HUST, 123, lr</c:v>
                </c:pt>
                <c:pt idx="9">
                  <c:v>Koes, 123, aa</c:v>
                </c:pt>
                <c:pt idx="10">
                  <c:v>McGuffin, 123, aa</c:v>
                </c:pt>
                <c:pt idx="11">
                  <c:v>OpenComplex, 110, lr</c:v>
                </c:pt>
                <c:pt idx="12">
                  <c:v>ShanghaiTech-human, 123, ra</c:v>
                </c:pt>
                <c:pt idx="13">
                  <c:v>ShanghaiTech-Ligand, 123, ra</c:v>
                </c:pt>
                <c:pt idx="14">
                  <c:v>Schneidman, 123, aa</c:v>
                </c:pt>
                <c:pt idx="15">
                  <c:v>comppharmunibas, 123, aa</c:v>
                </c:pt>
                <c:pt idx="16">
                  <c:v>KiharaLab, 114, lr</c:v>
                </c:pt>
                <c:pt idx="17">
                  <c:v>Zou_aff2, 123, aa</c:v>
                </c:pt>
                <c:pt idx="18">
                  <c:v>SNU-CHEM-lig, 95, ra</c:v>
                </c:pt>
                <c:pt idx="19">
                  <c:v>Drugit, 123, lr</c:v>
                </c:pt>
                <c:pt idx="20">
                  <c:v>DIMAIO, 123, ra</c:v>
                </c:pt>
              </c:strCache>
            </c:strRef>
          </c:cat>
          <c:val>
            <c:numRef>
              <c:f>'Both-S1-Model-1'!$G$3:$G$23</c:f>
              <c:numCache>
                <c:formatCode>0.00</c:formatCode>
                <c:ptCount val="21"/>
                <c:pt idx="0">
                  <c:v>0.442</c:v>
                </c:pt>
                <c:pt idx="1">
                  <c:v>0.39300000000000002</c:v>
                </c:pt>
                <c:pt idx="2">
                  <c:v>0.37</c:v>
                </c:pt>
                <c:pt idx="3">
                  <c:v>0.35299999999999998</c:v>
                </c:pt>
                <c:pt idx="4">
                  <c:v>0.33500000000000002</c:v>
                </c:pt>
                <c:pt idx="5">
                  <c:v>0.32800000000000001</c:v>
                </c:pt>
                <c:pt idx="6">
                  <c:v>0.32700000000000001</c:v>
                </c:pt>
                <c:pt idx="7">
                  <c:v>0.27800000000000002</c:v>
                </c:pt>
                <c:pt idx="8">
                  <c:v>0.215</c:v>
                </c:pt>
                <c:pt idx="9">
                  <c:v>0.21199999999999999</c:v>
                </c:pt>
                <c:pt idx="10">
                  <c:v>0.19</c:v>
                </c:pt>
                <c:pt idx="11">
                  <c:v>0.159</c:v>
                </c:pt>
                <c:pt idx="12">
                  <c:v>0.14499999999999999</c:v>
                </c:pt>
                <c:pt idx="13">
                  <c:v>0.14499999999999999</c:v>
                </c:pt>
                <c:pt idx="14">
                  <c:v>0.125</c:v>
                </c:pt>
                <c:pt idx="15">
                  <c:v>0.106</c:v>
                </c:pt>
                <c:pt idx="16">
                  <c:v>7.5999999999999998E-2</c:v>
                </c:pt>
                <c:pt idx="17">
                  <c:v>4.3999999999999997E-2</c:v>
                </c:pt>
                <c:pt idx="18">
                  <c:v>-4.0000000000000001E-3</c:v>
                </c:pt>
                <c:pt idx="19">
                  <c:v>-0.10199999999999999</c:v>
                </c:pt>
                <c:pt idx="20">
                  <c:v>-0.3</c:v>
                </c:pt>
              </c:numCache>
            </c:numRef>
          </c:val>
          <c:extLst>
            <c:ext xmlns:c16="http://schemas.microsoft.com/office/drawing/2014/chart" uri="{C3380CC4-5D6E-409C-BE32-E72D297353CC}">
              <c16:uniqueId val="{00000000-9556-4745-8D99-F22D5796EBEF}"/>
            </c:ext>
          </c:extLst>
        </c:ser>
        <c:dLbls>
          <c:showLegendKey val="0"/>
          <c:showVal val="0"/>
          <c:showCatName val="0"/>
          <c:showSerName val="0"/>
          <c:showPercent val="0"/>
          <c:showBubbleSize val="0"/>
        </c:dLbls>
        <c:gapWidth val="219"/>
        <c:overlap val="-27"/>
        <c:axId val="1147520191"/>
        <c:axId val="1147513951"/>
      </c:barChart>
      <c:catAx>
        <c:axId val="114752019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147513951"/>
        <c:crosses val="autoZero"/>
        <c:auto val="1"/>
        <c:lblAlgn val="ctr"/>
        <c:lblOffset val="100"/>
        <c:noMultiLvlLbl val="0"/>
      </c:catAx>
      <c:valAx>
        <c:axId val="1147513951"/>
        <c:scaling>
          <c:orientation val="minMax"/>
        </c:scaling>
        <c:delete val="0"/>
        <c:axPos val="l"/>
        <c:title>
          <c:tx>
            <c:rich>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r>
                  <a:rPr lang="en-US" sz="1800">
                    <a:solidFill>
                      <a:sysClr val="windowText" lastClr="000000"/>
                    </a:solidFill>
                  </a:rPr>
                  <a:t>Kendalls tau</a:t>
                </a:r>
              </a:p>
            </c:rich>
          </c:tx>
          <c:overlay val="0"/>
          <c:spPr>
            <a:noFill/>
            <a:ln>
              <a:noFill/>
            </a:ln>
            <a:effectLst/>
          </c:spPr>
          <c:txPr>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title>
        <c:numFmt formatCode="0.0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11475201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'Pharma+L5000 deduped Model 1'!$F$1</c:f>
              <c:strCache>
                <c:ptCount val="1"/>
                <c:pt idx="0">
                  <c:v>rmsd</c:v>
                </c:pt>
              </c:strCache>
            </c:strRef>
          </c:tx>
          <c:spPr>
            <a:ln w="38100" cap="rnd">
              <a:noFill/>
              <a:round/>
            </a:ln>
            <a:effectLst/>
          </c:spPr>
          <c:marker>
            <c:symbol val="circle"/>
            <c:size val="2"/>
            <c:spPr>
              <a:solidFill>
                <a:schemeClr val="accent1"/>
              </a:solidFill>
              <a:ln w="9525">
                <a:solidFill>
                  <a:schemeClr val="accent1"/>
                </a:solidFill>
              </a:ln>
              <a:effectLst/>
            </c:spPr>
          </c:marker>
          <c:xVal>
            <c:numRef>
              <c:f>'Pharma+L5000 deduped Model 1'!$H$2:$H$5704</c:f>
              <c:numCache>
                <c:formatCode>0.00</c:formatCode>
                <c:ptCount val="5703"/>
                <c:pt idx="0">
                  <c:v>0.47211295366287198</c:v>
                </c:pt>
                <c:pt idx="1">
                  <c:v>0.28606945276260298</c:v>
                </c:pt>
                <c:pt idx="2">
                  <c:v>1.77274894714355</c:v>
                </c:pt>
                <c:pt idx="3">
                  <c:v>0.227630645036697</c:v>
                </c:pt>
                <c:pt idx="4">
                  <c:v>0.33728957176208402</c:v>
                </c:pt>
                <c:pt idx="5">
                  <c:v>0.30172672867774902</c:v>
                </c:pt>
                <c:pt idx="6">
                  <c:v>0.21598789095878601</c:v>
                </c:pt>
                <c:pt idx="7">
                  <c:v>0.42631152272224399</c:v>
                </c:pt>
                <c:pt idx="8">
                  <c:v>2.1702909469604399</c:v>
                </c:pt>
                <c:pt idx="9">
                  <c:v>0.47428885102272</c:v>
                </c:pt>
                <c:pt idx="10">
                  <c:v>0.38950866460800099</c:v>
                </c:pt>
                <c:pt idx="11">
                  <c:v>0.46979022026062001</c:v>
                </c:pt>
                <c:pt idx="12">
                  <c:v>0.27204036712646401</c:v>
                </c:pt>
                <c:pt idx="13">
                  <c:v>0.30366978049278198</c:v>
                </c:pt>
                <c:pt idx="14">
                  <c:v>0.51778739690780595</c:v>
                </c:pt>
                <c:pt idx="15">
                  <c:v>0.41478878259658802</c:v>
                </c:pt>
                <c:pt idx="16">
                  <c:v>0.31765800714492798</c:v>
                </c:pt>
                <c:pt idx="17">
                  <c:v>0.35376352071762002</c:v>
                </c:pt>
                <c:pt idx="18">
                  <c:v>0.61768501996993996</c:v>
                </c:pt>
                <c:pt idx="19">
                  <c:v>0.33728957176208402</c:v>
                </c:pt>
                <c:pt idx="20">
                  <c:v>0.361789971590042</c:v>
                </c:pt>
                <c:pt idx="21">
                  <c:v>0.61768501996993996</c:v>
                </c:pt>
                <c:pt idx="22">
                  <c:v>0.38601911067962602</c:v>
                </c:pt>
                <c:pt idx="23">
                  <c:v>0.51952719688415505</c:v>
                </c:pt>
                <c:pt idx="24">
                  <c:v>0.35134378075599598</c:v>
                </c:pt>
                <c:pt idx="25">
                  <c:v>0.275049269199371</c:v>
                </c:pt>
                <c:pt idx="26">
                  <c:v>1.7921472787857</c:v>
                </c:pt>
                <c:pt idx="27">
                  <c:v>0.39504930377006497</c:v>
                </c:pt>
                <c:pt idx="28">
                  <c:v>0.31765800714492798</c:v>
                </c:pt>
                <c:pt idx="29">
                  <c:v>0.62263506650924605</c:v>
                </c:pt>
                <c:pt idx="30">
                  <c:v>0.300464957952499</c:v>
                </c:pt>
                <c:pt idx="31">
                  <c:v>1.78041791915893</c:v>
                </c:pt>
                <c:pt idx="32">
                  <c:v>0.42371955513954102</c:v>
                </c:pt>
                <c:pt idx="33">
                  <c:v>0.33146649599075301</c:v>
                </c:pt>
                <c:pt idx="34">
                  <c:v>0.33383280038833602</c:v>
                </c:pt>
                <c:pt idx="35">
                  <c:v>0.35068097710609403</c:v>
                </c:pt>
                <c:pt idx="36">
                  <c:v>0.446368157863616</c:v>
                </c:pt>
                <c:pt idx="37">
                  <c:v>1.8606207370757999</c:v>
                </c:pt>
                <c:pt idx="38">
                  <c:v>0.54278510808944702</c:v>
                </c:pt>
                <c:pt idx="39">
                  <c:v>0.52387678623199396</c:v>
                </c:pt>
                <c:pt idx="40">
                  <c:v>0.61035788059234597</c:v>
                </c:pt>
                <c:pt idx="41">
                  <c:v>0.32123407721519398</c:v>
                </c:pt>
                <c:pt idx="42">
                  <c:v>0.43352565169334401</c:v>
                </c:pt>
                <c:pt idx="43">
                  <c:v>0.37892514467239302</c:v>
                </c:pt>
                <c:pt idx="44">
                  <c:v>0.27272826433181702</c:v>
                </c:pt>
                <c:pt idx="45">
                  <c:v>0.35043171048164301</c:v>
                </c:pt>
                <c:pt idx="46">
                  <c:v>0.68750131130218495</c:v>
                </c:pt>
                <c:pt idx="47">
                  <c:v>0.33146649599075301</c:v>
                </c:pt>
                <c:pt idx="48">
                  <c:v>0.27794140577316201</c:v>
                </c:pt>
                <c:pt idx="49">
                  <c:v>0.68750131130218495</c:v>
                </c:pt>
                <c:pt idx="50">
                  <c:v>0.43829521536826999</c:v>
                </c:pt>
                <c:pt idx="51">
                  <c:v>0.78951317071914595</c:v>
                </c:pt>
                <c:pt idx="52">
                  <c:v>0.38905784487724299</c:v>
                </c:pt>
                <c:pt idx="53">
                  <c:v>0.30661663413047702</c:v>
                </c:pt>
                <c:pt idx="54">
                  <c:v>2.9371304512023899</c:v>
                </c:pt>
                <c:pt idx="55">
                  <c:v>0.45600867271423301</c:v>
                </c:pt>
                <c:pt idx="56">
                  <c:v>0.27272826433181702</c:v>
                </c:pt>
                <c:pt idx="57">
                  <c:v>0.401203483343124</c:v>
                </c:pt>
                <c:pt idx="58">
                  <c:v>0.20001782476902</c:v>
                </c:pt>
                <c:pt idx="59">
                  <c:v>1.0931379795074401</c:v>
                </c:pt>
                <c:pt idx="60">
                  <c:v>0.61553806066512995</c:v>
                </c:pt>
                <c:pt idx="61">
                  <c:v>0.28846311569213801</c:v>
                </c:pt>
                <c:pt idx="62">
                  <c:v>0.19576039910316401</c:v>
                </c:pt>
                <c:pt idx="63">
                  <c:v>0.64724969863891602</c:v>
                </c:pt>
                <c:pt idx="64">
                  <c:v>0.54497581720352095</c:v>
                </c:pt>
                <c:pt idx="65">
                  <c:v>0.32428056001663202</c:v>
                </c:pt>
                <c:pt idx="66">
                  <c:v>0.51113563776016202</c:v>
                </c:pt>
                <c:pt idx="67">
                  <c:v>0.45002087950706399</c:v>
                </c:pt>
                <c:pt idx="68">
                  <c:v>1.06413161754608</c:v>
                </c:pt>
                <c:pt idx="69">
                  <c:v>0.43187034130096402</c:v>
                </c:pt>
                <c:pt idx="70">
                  <c:v>0.24907179176807401</c:v>
                </c:pt>
                <c:pt idx="71">
                  <c:v>0.30591547489166199</c:v>
                </c:pt>
                <c:pt idx="72">
                  <c:v>0.60806572437286299</c:v>
                </c:pt>
                <c:pt idx="73">
                  <c:v>0.33724862337112399</c:v>
                </c:pt>
                <c:pt idx="74">
                  <c:v>0.60803884267806996</c:v>
                </c:pt>
                <c:pt idx="75">
                  <c:v>0.34702351689338601</c:v>
                </c:pt>
                <c:pt idx="76">
                  <c:v>0.61724656820297197</c:v>
                </c:pt>
                <c:pt idx="77">
                  <c:v>0.28846311569213801</c:v>
                </c:pt>
                <c:pt idx="78">
                  <c:v>0.46930950880050598</c:v>
                </c:pt>
                <c:pt idx="79">
                  <c:v>0.61724656820297197</c:v>
                </c:pt>
                <c:pt idx="80">
                  <c:v>0.61516916751861495</c:v>
                </c:pt>
                <c:pt idx="81">
                  <c:v>0.66095125675201405</c:v>
                </c:pt>
                <c:pt idx="82">
                  <c:v>0.43187034130096402</c:v>
                </c:pt>
                <c:pt idx="83">
                  <c:v>0.41915529966354298</c:v>
                </c:pt>
                <c:pt idx="84">
                  <c:v>1.7193305492401101</c:v>
                </c:pt>
                <c:pt idx="85">
                  <c:v>0.34795013070106501</c:v>
                </c:pt>
                <c:pt idx="86">
                  <c:v>0.60803884267806996</c:v>
                </c:pt>
                <c:pt idx="87">
                  <c:v>0.82241237163543701</c:v>
                </c:pt>
                <c:pt idx="88">
                  <c:v>0.20007224380970001</c:v>
                </c:pt>
                <c:pt idx="89">
                  <c:v>0.33138662576675398</c:v>
                </c:pt>
                <c:pt idx="90">
                  <c:v>1.5915935039520199</c:v>
                </c:pt>
                <c:pt idx="91">
                  <c:v>0.36066937446594199</c:v>
                </c:pt>
                <c:pt idx="92">
                  <c:v>0.30319246649742099</c:v>
                </c:pt>
                <c:pt idx="93">
                  <c:v>0.22931447625160201</c:v>
                </c:pt>
                <c:pt idx="94">
                  <c:v>0.39923164248466397</c:v>
                </c:pt>
                <c:pt idx="95">
                  <c:v>0.35513088107108998</c:v>
                </c:pt>
                <c:pt idx="96">
                  <c:v>1.9874483346939</c:v>
                </c:pt>
                <c:pt idx="97">
                  <c:v>0.47621336579322798</c:v>
                </c:pt>
                <c:pt idx="98">
                  <c:v>0.48036116361617998</c:v>
                </c:pt>
                <c:pt idx="99">
                  <c:v>0.48501649498939498</c:v>
                </c:pt>
                <c:pt idx="100">
                  <c:v>0.224111318588256</c:v>
                </c:pt>
                <c:pt idx="101">
                  <c:v>0.28346741199493403</c:v>
                </c:pt>
                <c:pt idx="102">
                  <c:v>0.46499150991439803</c:v>
                </c:pt>
                <c:pt idx="103">
                  <c:v>0.28747230768203702</c:v>
                </c:pt>
                <c:pt idx="104">
                  <c:v>0.23797002434730499</c:v>
                </c:pt>
                <c:pt idx="105">
                  <c:v>0.48049265146255399</c:v>
                </c:pt>
                <c:pt idx="106">
                  <c:v>0.30319246649742099</c:v>
                </c:pt>
                <c:pt idx="107">
                  <c:v>0.222242280840873</c:v>
                </c:pt>
                <c:pt idx="108">
                  <c:v>0.48049265146255399</c:v>
                </c:pt>
                <c:pt idx="109">
                  <c:v>0.41221854090690602</c:v>
                </c:pt>
                <c:pt idx="110">
                  <c:v>0.72030186653137196</c:v>
                </c:pt>
                <c:pt idx="111">
                  <c:v>0.37758669257164001</c:v>
                </c:pt>
                <c:pt idx="112">
                  <c:v>0.31828907132148698</c:v>
                </c:pt>
                <c:pt idx="113">
                  <c:v>3.0577318668365399</c:v>
                </c:pt>
                <c:pt idx="114">
                  <c:v>0.37636426091194097</c:v>
                </c:pt>
                <c:pt idx="115">
                  <c:v>0.28747230768203702</c:v>
                </c:pt>
                <c:pt idx="116">
                  <c:v>0.67933833599090498</c:v>
                </c:pt>
                <c:pt idx="117">
                  <c:v>0.28967085480690002</c:v>
                </c:pt>
                <c:pt idx="118">
                  <c:v>1.42948234081268</c:v>
                </c:pt>
                <c:pt idx="119">
                  <c:v>0.26299190521240201</c:v>
                </c:pt>
                <c:pt idx="120">
                  <c:v>0.34243437647819502</c:v>
                </c:pt>
                <c:pt idx="121">
                  <c:v>0.30010208487510598</c:v>
                </c:pt>
                <c:pt idx="122">
                  <c:v>0.32675653696060097</c:v>
                </c:pt>
                <c:pt idx="123">
                  <c:v>0.39309811592102001</c:v>
                </c:pt>
                <c:pt idx="124">
                  <c:v>0.92412155866622903</c:v>
                </c:pt>
                <c:pt idx="125">
                  <c:v>0.41751062870025601</c:v>
                </c:pt>
                <c:pt idx="126">
                  <c:v>0.50328916311264005</c:v>
                </c:pt>
                <c:pt idx="127">
                  <c:v>0.33813107013702298</c:v>
                </c:pt>
                <c:pt idx="128">
                  <c:v>0.26498314738273598</c:v>
                </c:pt>
                <c:pt idx="129">
                  <c:v>0.287820965051651</c:v>
                </c:pt>
                <c:pt idx="130">
                  <c:v>0.55599421262741</c:v>
                </c:pt>
                <c:pt idx="131">
                  <c:v>0.39088591933250399</c:v>
                </c:pt>
                <c:pt idx="132">
                  <c:v>0.279166579246521</c:v>
                </c:pt>
                <c:pt idx="133">
                  <c:v>0.35935905575752197</c:v>
                </c:pt>
                <c:pt idx="134">
                  <c:v>0.56586974859237604</c:v>
                </c:pt>
                <c:pt idx="135">
                  <c:v>0.34243437647819502</c:v>
                </c:pt>
                <c:pt idx="136">
                  <c:v>0.27920597791671697</c:v>
                </c:pt>
                <c:pt idx="137">
                  <c:v>0.56586974859237604</c:v>
                </c:pt>
                <c:pt idx="138">
                  <c:v>0.34490314126014698</c:v>
                </c:pt>
                <c:pt idx="139">
                  <c:v>0.72674798965454102</c:v>
                </c:pt>
                <c:pt idx="140">
                  <c:v>0.33813107013702298</c:v>
                </c:pt>
                <c:pt idx="141">
                  <c:v>0.24336336553096699</c:v>
                </c:pt>
                <c:pt idx="142">
                  <c:v>1.7743785381317101</c:v>
                </c:pt>
                <c:pt idx="143">
                  <c:v>0.38113594055175698</c:v>
                </c:pt>
                <c:pt idx="144">
                  <c:v>0.251844853162765</c:v>
                </c:pt>
                <c:pt idx="145">
                  <c:v>0.57102328538894598</c:v>
                </c:pt>
                <c:pt idx="146">
                  <c:v>0.223535791039466</c:v>
                </c:pt>
                <c:pt idx="147">
                  <c:v>1.5521107912063501</c:v>
                </c:pt>
                <c:pt idx="148">
                  <c:v>0.26071825623512201</c:v>
                </c:pt>
                <c:pt idx="149">
                  <c:v>0.32701018452644298</c:v>
                </c:pt>
                <c:pt idx="150">
                  <c:v>0.25984668731689398</c:v>
                </c:pt>
                <c:pt idx="151">
                  <c:v>0.25847738981246898</c:v>
                </c:pt>
                <c:pt idx="152">
                  <c:v>0.37610498070716802</c:v>
                </c:pt>
                <c:pt idx="153">
                  <c:v>0.90675127506256104</c:v>
                </c:pt>
                <c:pt idx="154">
                  <c:v>0.43708816170692399</c:v>
                </c:pt>
                <c:pt idx="155">
                  <c:v>0.36248409748077298</c:v>
                </c:pt>
                <c:pt idx="156">
                  <c:v>0.50388216972350997</c:v>
                </c:pt>
                <c:pt idx="157">
                  <c:v>0.260084629058837</c:v>
                </c:pt>
                <c:pt idx="158">
                  <c:v>0.36491769552230802</c:v>
                </c:pt>
                <c:pt idx="159">
                  <c:v>0.43499928712844799</c:v>
                </c:pt>
                <c:pt idx="160">
                  <c:v>0.26230815052986101</c:v>
                </c:pt>
                <c:pt idx="161">
                  <c:v>0.35119932889938299</c:v>
                </c:pt>
                <c:pt idx="162">
                  <c:v>0.50877875089645297</c:v>
                </c:pt>
                <c:pt idx="163">
                  <c:v>0.32701018452644298</c:v>
                </c:pt>
                <c:pt idx="164">
                  <c:v>0.188683345913887</c:v>
                </c:pt>
                <c:pt idx="165">
                  <c:v>0.50877875089645297</c:v>
                </c:pt>
                <c:pt idx="166">
                  <c:v>0.33053332567214899</c:v>
                </c:pt>
                <c:pt idx="167">
                  <c:v>0.47013983130455</c:v>
                </c:pt>
                <c:pt idx="168">
                  <c:v>0.35938683152198703</c:v>
                </c:pt>
                <c:pt idx="169">
                  <c:v>0.313017517328262</c:v>
                </c:pt>
                <c:pt idx="170">
                  <c:v>1.7309428453445399</c:v>
                </c:pt>
                <c:pt idx="171">
                  <c:v>0.34950104355812001</c:v>
                </c:pt>
                <c:pt idx="172">
                  <c:v>0.26230815052986101</c:v>
                </c:pt>
                <c:pt idx="173">
                  <c:v>0.60441374778747503</c:v>
                </c:pt>
                <c:pt idx="174">
                  <c:v>0.314048171043396</c:v>
                </c:pt>
                <c:pt idx="175">
                  <c:v>1.4497158527374201</c:v>
                </c:pt>
                <c:pt idx="176">
                  <c:v>0.34977141022682101</c:v>
                </c:pt>
                <c:pt idx="177">
                  <c:v>0.29837748408317499</c:v>
                </c:pt>
                <c:pt idx="178">
                  <c:v>0.321656674146652</c:v>
                </c:pt>
                <c:pt idx="179">
                  <c:v>0.32354292273521401</c:v>
                </c:pt>
                <c:pt idx="180">
                  <c:v>0.44677269458770702</c:v>
                </c:pt>
                <c:pt idx="181">
                  <c:v>2.8117754459381099</c:v>
                </c:pt>
                <c:pt idx="182">
                  <c:v>0.58927828073501498</c:v>
                </c:pt>
                <c:pt idx="183">
                  <c:v>0.41308084130287098</c:v>
                </c:pt>
                <c:pt idx="184">
                  <c:v>0.55511814355850198</c:v>
                </c:pt>
                <c:pt idx="185">
                  <c:v>0.318399667739868</c:v>
                </c:pt>
                <c:pt idx="186">
                  <c:v>0.49051392078399603</c:v>
                </c:pt>
                <c:pt idx="187">
                  <c:v>0.51369231939315796</c:v>
                </c:pt>
                <c:pt idx="188">
                  <c:v>0.314222931861877</c:v>
                </c:pt>
                <c:pt idx="189">
                  <c:v>0.428667813539505</c:v>
                </c:pt>
                <c:pt idx="190">
                  <c:v>0.58246159553527799</c:v>
                </c:pt>
                <c:pt idx="191">
                  <c:v>0.29837748408317499</c:v>
                </c:pt>
                <c:pt idx="192">
                  <c:v>0.26953557133674599</c:v>
                </c:pt>
                <c:pt idx="193">
                  <c:v>0.58246159553527799</c:v>
                </c:pt>
                <c:pt idx="194">
                  <c:v>0.36507180333137501</c:v>
                </c:pt>
                <c:pt idx="195">
                  <c:v>1.00188148021698</c:v>
                </c:pt>
                <c:pt idx="196">
                  <c:v>0.55511814355850198</c:v>
                </c:pt>
                <c:pt idx="197">
                  <c:v>0.31194335222244202</c:v>
                </c:pt>
                <c:pt idx="198">
                  <c:v>2.38037776947021</c:v>
                </c:pt>
                <c:pt idx="199">
                  <c:v>0.45694354176521301</c:v>
                </c:pt>
                <c:pt idx="200">
                  <c:v>0.314222931861877</c:v>
                </c:pt>
                <c:pt idx="201">
                  <c:v>0.52637970447540205</c:v>
                </c:pt>
                <c:pt idx="202">
                  <c:v>0.29796287417411799</c:v>
                </c:pt>
                <c:pt idx="203">
                  <c:v>1.67725765705108</c:v>
                </c:pt>
                <c:pt idx="204">
                  <c:v>0.338445425033569</c:v>
                </c:pt>
                <c:pt idx="205">
                  <c:v>0.29203915596008301</c:v>
                </c:pt>
                <c:pt idx="206">
                  <c:v>0.319463551044464</c:v>
                </c:pt>
                <c:pt idx="207">
                  <c:v>0.27721449732780401</c:v>
                </c:pt>
                <c:pt idx="208">
                  <c:v>0.60332226753234797</c:v>
                </c:pt>
                <c:pt idx="209">
                  <c:v>0.45281800627708402</c:v>
                </c:pt>
                <c:pt idx="210">
                  <c:v>2.6160151958465501</c:v>
                </c:pt>
                <c:pt idx="211">
                  <c:v>0.54610288143157903</c:v>
                </c:pt>
                <c:pt idx="212">
                  <c:v>0.81057906150817804</c:v>
                </c:pt>
                <c:pt idx="213">
                  <c:v>0.35119712352752602</c:v>
                </c:pt>
                <c:pt idx="214">
                  <c:v>0.37100142240524198</c:v>
                </c:pt>
                <c:pt idx="215">
                  <c:v>0.47890624403953502</c:v>
                </c:pt>
                <c:pt idx="216">
                  <c:v>0.46263426542282099</c:v>
                </c:pt>
                <c:pt idx="217">
                  <c:v>0.29865005612373302</c:v>
                </c:pt>
                <c:pt idx="218">
                  <c:v>0.40176826715469299</c:v>
                </c:pt>
                <c:pt idx="219">
                  <c:v>0.61075788736343295</c:v>
                </c:pt>
                <c:pt idx="220">
                  <c:v>0.29203915596008301</c:v>
                </c:pt>
                <c:pt idx="221">
                  <c:v>0.26491945981979298</c:v>
                </c:pt>
                <c:pt idx="222">
                  <c:v>0.61075788736343295</c:v>
                </c:pt>
                <c:pt idx="223">
                  <c:v>0.34113764762878401</c:v>
                </c:pt>
                <c:pt idx="224">
                  <c:v>0.88214892148971502</c:v>
                </c:pt>
                <c:pt idx="225">
                  <c:v>0.35119712352752602</c:v>
                </c:pt>
                <c:pt idx="226">
                  <c:v>0.29961386322975098</c:v>
                </c:pt>
                <c:pt idx="227">
                  <c:v>2.08085036277771</c:v>
                </c:pt>
                <c:pt idx="228">
                  <c:v>0.44567990303039501</c:v>
                </c:pt>
                <c:pt idx="229">
                  <c:v>0.29865005612373302</c:v>
                </c:pt>
                <c:pt idx="230">
                  <c:v>0.57397377490997303</c:v>
                </c:pt>
                <c:pt idx="231">
                  <c:v>0.271112561225891</c:v>
                </c:pt>
                <c:pt idx="232">
                  <c:v>1.4155400991439799</c:v>
                </c:pt>
                <c:pt idx="233">
                  <c:v>0.415782630443573</c:v>
                </c:pt>
                <c:pt idx="234">
                  <c:v>0.29930976033210699</c:v>
                </c:pt>
                <c:pt idx="235">
                  <c:v>0.27384045720100397</c:v>
                </c:pt>
                <c:pt idx="236">
                  <c:v>0.29680088162422102</c:v>
                </c:pt>
                <c:pt idx="237">
                  <c:v>0.34141388535499501</c:v>
                </c:pt>
                <c:pt idx="238">
                  <c:v>0.87033748626708896</c:v>
                </c:pt>
                <c:pt idx="239">
                  <c:v>0.52172636985778797</c:v>
                </c:pt>
                <c:pt idx="240">
                  <c:v>1.1792309284210201</c:v>
                </c:pt>
                <c:pt idx="241">
                  <c:v>0.53903704881668002</c:v>
                </c:pt>
                <c:pt idx="242">
                  <c:v>0.27990877628326399</c:v>
                </c:pt>
                <c:pt idx="243">
                  <c:v>0.29692050814628601</c:v>
                </c:pt>
                <c:pt idx="244">
                  <c:v>0.55193305015563898</c:v>
                </c:pt>
                <c:pt idx="245">
                  <c:v>0.27016216516494701</c:v>
                </c:pt>
                <c:pt idx="246">
                  <c:v>0.31834337115287697</c:v>
                </c:pt>
                <c:pt idx="247">
                  <c:v>0.53872984647750799</c:v>
                </c:pt>
                <c:pt idx="248">
                  <c:v>0.29930976033210699</c:v>
                </c:pt>
                <c:pt idx="249">
                  <c:v>0.2717105448246</c:v>
                </c:pt>
                <c:pt idx="250">
                  <c:v>0.53872984647750799</c:v>
                </c:pt>
                <c:pt idx="251">
                  <c:v>0.348148584365844</c:v>
                </c:pt>
                <c:pt idx="252">
                  <c:v>0.57915133237838701</c:v>
                </c:pt>
                <c:pt idx="253">
                  <c:v>0.45977973937988198</c:v>
                </c:pt>
                <c:pt idx="254">
                  <c:v>0.37444850802421498</c:v>
                </c:pt>
                <c:pt idx="255">
                  <c:v>0.88301199674606301</c:v>
                </c:pt>
                <c:pt idx="256">
                  <c:v>0.36970168352126997</c:v>
                </c:pt>
                <c:pt idx="257">
                  <c:v>0.27016216516494701</c:v>
                </c:pt>
                <c:pt idx="258">
                  <c:v>0.51694172620773304</c:v>
                </c:pt>
                <c:pt idx="259">
                  <c:v>0.121033646166324</c:v>
                </c:pt>
                <c:pt idx="260">
                  <c:v>0.83748340606689398</c:v>
                </c:pt>
                <c:pt idx="261">
                  <c:v>0.16379910707473699</c:v>
                </c:pt>
                <c:pt idx="262">
                  <c:v>0.144789844751358</c:v>
                </c:pt>
                <c:pt idx="263">
                  <c:v>0.18688353896141</c:v>
                </c:pt>
                <c:pt idx="264">
                  <c:v>0.188841998577117</c:v>
                </c:pt>
                <c:pt idx="265">
                  <c:v>0.34012225270271301</c:v>
                </c:pt>
                <c:pt idx="266">
                  <c:v>0.269310712814331</c:v>
                </c:pt>
                <c:pt idx="267">
                  <c:v>2.47129034996032</c:v>
                </c:pt>
                <c:pt idx="268">
                  <c:v>0.32500022649764998</c:v>
                </c:pt>
                <c:pt idx="269">
                  <c:v>8.5550896823406206E-2</c:v>
                </c:pt>
                <c:pt idx="270">
                  <c:v>0.35064768791198703</c:v>
                </c:pt>
                <c:pt idx="271">
                  <c:v>0.12457743287086399</c:v>
                </c:pt>
                <c:pt idx="272">
                  <c:v>0.25597378611564597</c:v>
                </c:pt>
                <c:pt idx="273">
                  <c:v>0.42853686213493303</c:v>
                </c:pt>
                <c:pt idx="274">
                  <c:v>0.30190587043762201</c:v>
                </c:pt>
                <c:pt idx="275">
                  <c:v>0.13094991445541301</c:v>
                </c:pt>
                <c:pt idx="276">
                  <c:v>0.21178546547889701</c:v>
                </c:pt>
                <c:pt idx="277">
                  <c:v>0.46628472208976701</c:v>
                </c:pt>
                <c:pt idx="278">
                  <c:v>0.144789844751358</c:v>
                </c:pt>
                <c:pt idx="279">
                  <c:v>0.16379910707473699</c:v>
                </c:pt>
                <c:pt idx="280">
                  <c:v>0.46628472208976701</c:v>
                </c:pt>
                <c:pt idx="281">
                  <c:v>0.20291733741760201</c:v>
                </c:pt>
                <c:pt idx="282">
                  <c:v>0.38524639606475802</c:v>
                </c:pt>
                <c:pt idx="283">
                  <c:v>0.35064768791198703</c:v>
                </c:pt>
                <c:pt idx="284">
                  <c:v>0.133424893021583</c:v>
                </c:pt>
                <c:pt idx="285">
                  <c:v>1.9438991546630799</c:v>
                </c:pt>
                <c:pt idx="286">
                  <c:v>0.29641208052635099</c:v>
                </c:pt>
                <c:pt idx="287">
                  <c:v>0.13094991445541301</c:v>
                </c:pt>
                <c:pt idx="288">
                  <c:v>0.36673581600189198</c:v>
                </c:pt>
                <c:pt idx="289">
                  <c:v>0.28553989529609602</c:v>
                </c:pt>
                <c:pt idx="290">
                  <c:v>1.5456732511520299</c:v>
                </c:pt>
                <c:pt idx="291">
                  <c:v>0.215777352452278</c:v>
                </c:pt>
                <c:pt idx="292">
                  <c:v>0.299018174409866</c:v>
                </c:pt>
                <c:pt idx="293">
                  <c:v>0.27438929677009499</c:v>
                </c:pt>
                <c:pt idx="294">
                  <c:v>0.27941566705703702</c:v>
                </c:pt>
                <c:pt idx="295">
                  <c:v>0.38492703437805098</c:v>
                </c:pt>
                <c:pt idx="296">
                  <c:v>2.56350374221801</c:v>
                </c:pt>
                <c:pt idx="297">
                  <c:v>0.46241241693496699</c:v>
                </c:pt>
                <c:pt idx="298">
                  <c:v>0.70236366987228305</c:v>
                </c:pt>
                <c:pt idx="299">
                  <c:v>0.28079992532730103</c:v>
                </c:pt>
                <c:pt idx="300">
                  <c:v>0.323226898908615</c:v>
                </c:pt>
                <c:pt idx="301">
                  <c:v>0.28704783320426902</c:v>
                </c:pt>
                <c:pt idx="302">
                  <c:v>0.55671435594558705</c:v>
                </c:pt>
                <c:pt idx="303">
                  <c:v>0.37975275516509999</c:v>
                </c:pt>
                <c:pt idx="304">
                  <c:v>0.32070267200469899</c:v>
                </c:pt>
                <c:pt idx="305">
                  <c:v>0.50541591644287098</c:v>
                </c:pt>
                <c:pt idx="306">
                  <c:v>0.55315577983856201</c:v>
                </c:pt>
                <c:pt idx="307">
                  <c:v>0.299018174409866</c:v>
                </c:pt>
                <c:pt idx="308">
                  <c:v>0.289416342973709</c:v>
                </c:pt>
                <c:pt idx="309">
                  <c:v>0.55315577983856201</c:v>
                </c:pt>
                <c:pt idx="310">
                  <c:v>0.38081791996955799</c:v>
                </c:pt>
                <c:pt idx="311">
                  <c:v>1.12148666381835</c:v>
                </c:pt>
                <c:pt idx="312">
                  <c:v>0.28079992532730103</c:v>
                </c:pt>
                <c:pt idx="313">
                  <c:v>0.26261380314826899</c:v>
                </c:pt>
                <c:pt idx="314">
                  <c:v>1.8890063762664699</c:v>
                </c:pt>
                <c:pt idx="315">
                  <c:v>0.36216890811920099</c:v>
                </c:pt>
                <c:pt idx="316">
                  <c:v>0.32070267200469899</c:v>
                </c:pt>
                <c:pt idx="317">
                  <c:v>0.63316684961318903</c:v>
                </c:pt>
                <c:pt idx="318">
                  <c:v>0.51151996850967396</c:v>
                </c:pt>
                <c:pt idx="319">
                  <c:v>0.85300445556640603</c:v>
                </c:pt>
                <c:pt idx="320">
                  <c:v>0.990484178066253</c:v>
                </c:pt>
                <c:pt idx="321">
                  <c:v>0.67803078889846802</c:v>
                </c:pt>
                <c:pt idx="322">
                  <c:v>0.51118522882461503</c:v>
                </c:pt>
                <c:pt idx="323">
                  <c:v>0.96590507030487005</c:v>
                </c:pt>
                <c:pt idx="324">
                  <c:v>0.43426313996315002</c:v>
                </c:pt>
                <c:pt idx="325">
                  <c:v>0.48563119769096302</c:v>
                </c:pt>
                <c:pt idx="326">
                  <c:v>1.9462704658508301</c:v>
                </c:pt>
                <c:pt idx="327">
                  <c:v>0.50951844453811601</c:v>
                </c:pt>
                <c:pt idx="328">
                  <c:v>0.58114159107208196</c:v>
                </c:pt>
                <c:pt idx="329">
                  <c:v>0.820814728736877</c:v>
                </c:pt>
                <c:pt idx="330">
                  <c:v>0.54794573783874501</c:v>
                </c:pt>
                <c:pt idx="331">
                  <c:v>0.44193029403686501</c:v>
                </c:pt>
                <c:pt idx="332">
                  <c:v>0.94085782766342096</c:v>
                </c:pt>
                <c:pt idx="333">
                  <c:v>0.45416566729545499</c:v>
                </c:pt>
                <c:pt idx="334">
                  <c:v>0.94084143638610795</c:v>
                </c:pt>
                <c:pt idx="335">
                  <c:v>0.51743763685226396</c:v>
                </c:pt>
                <c:pt idx="336">
                  <c:v>0.58141499757766701</c:v>
                </c:pt>
                <c:pt idx="337">
                  <c:v>0.67803078889846802</c:v>
                </c:pt>
                <c:pt idx="338">
                  <c:v>0.70357787609100297</c:v>
                </c:pt>
                <c:pt idx="339">
                  <c:v>0.58141499757766701</c:v>
                </c:pt>
                <c:pt idx="340">
                  <c:v>0.88186383247375399</c:v>
                </c:pt>
                <c:pt idx="341">
                  <c:v>0.86640673875808705</c:v>
                </c:pt>
                <c:pt idx="342">
                  <c:v>0.820814728736877</c:v>
                </c:pt>
                <c:pt idx="343">
                  <c:v>0.56770640611648504</c:v>
                </c:pt>
                <c:pt idx="344">
                  <c:v>2.6449530124664302</c:v>
                </c:pt>
                <c:pt idx="345">
                  <c:v>0.46229985356330799</c:v>
                </c:pt>
                <c:pt idx="346">
                  <c:v>0.94084143638610795</c:v>
                </c:pt>
                <c:pt idx="347">
                  <c:v>0.27109003067016602</c:v>
                </c:pt>
                <c:pt idx="348">
                  <c:v>0.16843098402023299</c:v>
                </c:pt>
                <c:pt idx="349">
                  <c:v>0.231366842985153</c:v>
                </c:pt>
                <c:pt idx="350">
                  <c:v>0.89420229196548395</c:v>
                </c:pt>
                <c:pt idx="351">
                  <c:v>0.11740930378437001</c:v>
                </c:pt>
                <c:pt idx="352">
                  <c:v>9.7377851605415303E-2</c:v>
                </c:pt>
                <c:pt idx="353">
                  <c:v>0.259354978799819</c:v>
                </c:pt>
                <c:pt idx="354">
                  <c:v>0.17223179340362499</c:v>
                </c:pt>
                <c:pt idx="355">
                  <c:v>0.36873507499694802</c:v>
                </c:pt>
                <c:pt idx="356">
                  <c:v>0.35752087831497098</c:v>
                </c:pt>
                <c:pt idx="357">
                  <c:v>0.95210862159729004</c:v>
                </c:pt>
                <c:pt idx="358">
                  <c:v>0.33782979846000599</c:v>
                </c:pt>
                <c:pt idx="359">
                  <c:v>0.55976903438568104</c:v>
                </c:pt>
                <c:pt idx="360">
                  <c:v>4.5782364904880503E-2</c:v>
                </c:pt>
                <c:pt idx="361">
                  <c:v>0.19463598728179901</c:v>
                </c:pt>
                <c:pt idx="362">
                  <c:v>0.30525091290473899</c:v>
                </c:pt>
                <c:pt idx="363">
                  <c:v>0.141752049326896</c:v>
                </c:pt>
                <c:pt idx="364">
                  <c:v>0.38767811655998202</c:v>
                </c:pt>
                <c:pt idx="365">
                  <c:v>6.1087891459464999E-2</c:v>
                </c:pt>
                <c:pt idx="366">
                  <c:v>0.154636695981025</c:v>
                </c:pt>
                <c:pt idx="367">
                  <c:v>0.45551729202270502</c:v>
                </c:pt>
                <c:pt idx="368">
                  <c:v>9.7377851605415303E-2</c:v>
                </c:pt>
                <c:pt idx="369">
                  <c:v>0.10717340558767301</c:v>
                </c:pt>
                <c:pt idx="370">
                  <c:v>0.45551729202270502</c:v>
                </c:pt>
                <c:pt idx="371">
                  <c:v>0.35303729772567699</c:v>
                </c:pt>
                <c:pt idx="372">
                  <c:v>0.297848790884017</c:v>
                </c:pt>
                <c:pt idx="373">
                  <c:v>4.5782364904880503E-2</c:v>
                </c:pt>
                <c:pt idx="374">
                  <c:v>0.12311780452728199</c:v>
                </c:pt>
                <c:pt idx="375">
                  <c:v>0.39233160018920898</c:v>
                </c:pt>
                <c:pt idx="376">
                  <c:v>0.39247235655784601</c:v>
                </c:pt>
                <c:pt idx="377">
                  <c:v>6.1087891459464999E-2</c:v>
                </c:pt>
                <c:pt idx="378">
                  <c:v>0.61940300464630105</c:v>
                </c:pt>
                <c:pt idx="379">
                  <c:v>0.24773856997489899</c:v>
                </c:pt>
                <c:pt idx="380">
                  <c:v>1.17942762374877</c:v>
                </c:pt>
                <c:pt idx="381">
                  <c:v>0.252427577972412</c:v>
                </c:pt>
                <c:pt idx="382">
                  <c:v>0.19845966994762401</c:v>
                </c:pt>
                <c:pt idx="383">
                  <c:v>0.23948988318443201</c:v>
                </c:pt>
                <c:pt idx="384">
                  <c:v>0.27950388193130399</c:v>
                </c:pt>
                <c:pt idx="385">
                  <c:v>0.37677821516990601</c:v>
                </c:pt>
                <c:pt idx="386">
                  <c:v>0.74476891756057695</c:v>
                </c:pt>
                <c:pt idx="387">
                  <c:v>0.49002799391746499</c:v>
                </c:pt>
                <c:pt idx="388">
                  <c:v>0.32811215519905002</c:v>
                </c:pt>
                <c:pt idx="389">
                  <c:v>0.23273898661136599</c:v>
                </c:pt>
                <c:pt idx="390">
                  <c:v>0.241011127829551</c:v>
                </c:pt>
                <c:pt idx="391">
                  <c:v>0.38300353288650502</c:v>
                </c:pt>
                <c:pt idx="392">
                  <c:v>0.48766630887985202</c:v>
                </c:pt>
                <c:pt idx="393">
                  <c:v>0.38458722829818698</c:v>
                </c:pt>
                <c:pt idx="394">
                  <c:v>0.26932087540626498</c:v>
                </c:pt>
                <c:pt idx="395">
                  <c:v>0.282179325819015</c:v>
                </c:pt>
                <c:pt idx="396">
                  <c:v>0.52115058898925704</c:v>
                </c:pt>
                <c:pt idx="397">
                  <c:v>0.22983598709106401</c:v>
                </c:pt>
                <c:pt idx="398">
                  <c:v>0.179598167538642</c:v>
                </c:pt>
                <c:pt idx="399">
                  <c:v>0.52115058898925704</c:v>
                </c:pt>
                <c:pt idx="400">
                  <c:v>0.45608863234519897</c:v>
                </c:pt>
                <c:pt idx="401">
                  <c:v>0.59123724699020297</c:v>
                </c:pt>
                <c:pt idx="402">
                  <c:v>0.23273898661136599</c:v>
                </c:pt>
                <c:pt idx="403">
                  <c:v>0.18687057495117099</c:v>
                </c:pt>
                <c:pt idx="404">
                  <c:v>2.2149901390075599</c:v>
                </c:pt>
                <c:pt idx="405">
                  <c:v>0.38909238576888999</c:v>
                </c:pt>
                <c:pt idx="406">
                  <c:v>0.26932087540626498</c:v>
                </c:pt>
                <c:pt idx="407">
                  <c:v>0.85514450073242099</c:v>
                </c:pt>
                <c:pt idx="408">
                  <c:v>0.27675667405128401</c:v>
                </c:pt>
                <c:pt idx="409">
                  <c:v>0.88831168413162198</c:v>
                </c:pt>
                <c:pt idx="410">
                  <c:v>0.84791380167007402</c:v>
                </c:pt>
                <c:pt idx="411">
                  <c:v>0.49737361073493902</c:v>
                </c:pt>
                <c:pt idx="412">
                  <c:v>0.31106212735175998</c:v>
                </c:pt>
                <c:pt idx="413">
                  <c:v>0.74170690774917603</c:v>
                </c:pt>
                <c:pt idx="414">
                  <c:v>0.84005206823348999</c:v>
                </c:pt>
                <c:pt idx="415">
                  <c:v>0.30726304650306702</c:v>
                </c:pt>
                <c:pt idx="416">
                  <c:v>2.0903303623199401</c:v>
                </c:pt>
                <c:pt idx="417">
                  <c:v>0.37175616621971103</c:v>
                </c:pt>
                <c:pt idx="418">
                  <c:v>0.55066400766372603</c:v>
                </c:pt>
                <c:pt idx="419">
                  <c:v>0.45220741629600503</c:v>
                </c:pt>
                <c:pt idx="420">
                  <c:v>0.44132459163665699</c:v>
                </c:pt>
                <c:pt idx="421">
                  <c:v>0.291184872388839</c:v>
                </c:pt>
                <c:pt idx="422">
                  <c:v>0.730882108211517</c:v>
                </c:pt>
                <c:pt idx="423">
                  <c:v>0.296102315187454</c:v>
                </c:pt>
                <c:pt idx="424">
                  <c:v>0.72205501794814997</c:v>
                </c:pt>
                <c:pt idx="425">
                  <c:v>0.30055049061775202</c:v>
                </c:pt>
                <c:pt idx="426">
                  <c:v>0.44606241583824102</c:v>
                </c:pt>
                <c:pt idx="427">
                  <c:v>0.49737361073493902</c:v>
                </c:pt>
                <c:pt idx="428">
                  <c:v>0.464526027441024</c:v>
                </c:pt>
                <c:pt idx="429">
                  <c:v>0.44606241583824102</c:v>
                </c:pt>
                <c:pt idx="430">
                  <c:v>0.82649427652358998</c:v>
                </c:pt>
                <c:pt idx="431">
                  <c:v>1.00650858879089</c:v>
                </c:pt>
                <c:pt idx="432">
                  <c:v>0.45220741629600503</c:v>
                </c:pt>
                <c:pt idx="433">
                  <c:v>0.43874809145927401</c:v>
                </c:pt>
                <c:pt idx="434">
                  <c:v>2.9392857551574698</c:v>
                </c:pt>
                <c:pt idx="435">
                  <c:v>0.30884724855422901</c:v>
                </c:pt>
                <c:pt idx="436">
                  <c:v>0.72205501794814997</c:v>
                </c:pt>
                <c:pt idx="437">
                  <c:v>0.49705749750137301</c:v>
                </c:pt>
                <c:pt idx="438">
                  <c:v>0.27732333540916398</c:v>
                </c:pt>
                <c:pt idx="439">
                  <c:v>0.96176278591155995</c:v>
                </c:pt>
                <c:pt idx="440">
                  <c:v>0.17449103295803001</c:v>
                </c:pt>
                <c:pt idx="441">
                  <c:v>0.18127247691154399</c:v>
                </c:pt>
                <c:pt idx="442">
                  <c:v>0.25579458475112898</c:v>
                </c:pt>
                <c:pt idx="443">
                  <c:v>0.401773691177368</c:v>
                </c:pt>
                <c:pt idx="444">
                  <c:v>0.25694987177848799</c:v>
                </c:pt>
                <c:pt idx="445">
                  <c:v>0.27862033247947599</c:v>
                </c:pt>
                <c:pt idx="446">
                  <c:v>1.8740952014923</c:v>
                </c:pt>
                <c:pt idx="447">
                  <c:v>0.33342143893241799</c:v>
                </c:pt>
                <c:pt idx="448">
                  <c:v>0.30028674006461997</c:v>
                </c:pt>
                <c:pt idx="449">
                  <c:v>0.129552707076072</c:v>
                </c:pt>
                <c:pt idx="450">
                  <c:v>0.25744816660880998</c:v>
                </c:pt>
                <c:pt idx="451">
                  <c:v>0.25028637051582298</c:v>
                </c:pt>
                <c:pt idx="452">
                  <c:v>0.61813741922378496</c:v>
                </c:pt>
                <c:pt idx="453">
                  <c:v>0.312585949897766</c:v>
                </c:pt>
                <c:pt idx="454">
                  <c:v>0.268864095211029</c:v>
                </c:pt>
                <c:pt idx="455">
                  <c:v>0.56958425045013406</c:v>
                </c:pt>
                <c:pt idx="456">
                  <c:v>0.44162666797637901</c:v>
                </c:pt>
                <c:pt idx="457">
                  <c:v>0.22795136272907199</c:v>
                </c:pt>
                <c:pt idx="458">
                  <c:v>0.41581496596336298</c:v>
                </c:pt>
                <c:pt idx="459">
                  <c:v>0.44162666797637901</c:v>
                </c:pt>
                <c:pt idx="460">
                  <c:v>0.29587328433990401</c:v>
                </c:pt>
                <c:pt idx="461">
                  <c:v>0.61133170127868597</c:v>
                </c:pt>
                <c:pt idx="462">
                  <c:v>0.129552707076072</c:v>
                </c:pt>
                <c:pt idx="463">
                  <c:v>0.24792920053005199</c:v>
                </c:pt>
                <c:pt idx="464">
                  <c:v>1.8068163394927901</c:v>
                </c:pt>
                <c:pt idx="465">
                  <c:v>0.317336946725845</c:v>
                </c:pt>
                <c:pt idx="466">
                  <c:v>0.268864095211029</c:v>
                </c:pt>
                <c:pt idx="467">
                  <c:v>0.42936110496520902</c:v>
                </c:pt>
                <c:pt idx="468">
                  <c:v>0.33795800805091802</c:v>
                </c:pt>
                <c:pt idx="469">
                  <c:v>0.48153617978096003</c:v>
                </c:pt>
                <c:pt idx="470">
                  <c:v>1.3293530941009499</c:v>
                </c:pt>
                <c:pt idx="471">
                  <c:v>0.38003090023994401</c:v>
                </c:pt>
                <c:pt idx="472">
                  <c:v>0.42402631044387801</c:v>
                </c:pt>
                <c:pt idx="473">
                  <c:v>0.35222181677818298</c:v>
                </c:pt>
                <c:pt idx="474">
                  <c:v>0.33499234914779602</c:v>
                </c:pt>
                <c:pt idx="475">
                  <c:v>0.40110656619071899</c:v>
                </c:pt>
                <c:pt idx="476">
                  <c:v>2.2285254001617401</c:v>
                </c:pt>
                <c:pt idx="477">
                  <c:v>0.46622285246848999</c:v>
                </c:pt>
                <c:pt idx="478">
                  <c:v>0.25144982337951599</c:v>
                </c:pt>
                <c:pt idx="479">
                  <c:v>0.293271094560623</c:v>
                </c:pt>
                <c:pt idx="480">
                  <c:v>0.32238435745239202</c:v>
                </c:pt>
                <c:pt idx="481">
                  <c:v>0.40944433212280201</c:v>
                </c:pt>
                <c:pt idx="482">
                  <c:v>0.59466296434402399</c:v>
                </c:pt>
                <c:pt idx="483">
                  <c:v>0.40339300036430298</c:v>
                </c:pt>
                <c:pt idx="484">
                  <c:v>0.41141253709793002</c:v>
                </c:pt>
                <c:pt idx="485">
                  <c:v>0.65187937021255404</c:v>
                </c:pt>
                <c:pt idx="486">
                  <c:v>0.543914914131164</c:v>
                </c:pt>
                <c:pt idx="487">
                  <c:v>0.42402631044387801</c:v>
                </c:pt>
                <c:pt idx="488">
                  <c:v>0.34110936522483798</c:v>
                </c:pt>
                <c:pt idx="489">
                  <c:v>0.543914914131164</c:v>
                </c:pt>
                <c:pt idx="490">
                  <c:v>0.43476378917693997</c:v>
                </c:pt>
                <c:pt idx="491">
                  <c:v>0.81959742307662897</c:v>
                </c:pt>
                <c:pt idx="492">
                  <c:v>0.293271094560623</c:v>
                </c:pt>
                <c:pt idx="493">
                  <c:v>0.363141179084777</c:v>
                </c:pt>
                <c:pt idx="494">
                  <c:v>1.26752233505249</c:v>
                </c:pt>
                <c:pt idx="495">
                  <c:v>0.38538360595703097</c:v>
                </c:pt>
                <c:pt idx="496">
                  <c:v>0.41141253709793002</c:v>
                </c:pt>
                <c:pt idx="497">
                  <c:v>0.70646792650222701</c:v>
                </c:pt>
                <c:pt idx="498">
                  <c:v>0.18754220008850001</c:v>
                </c:pt>
                <c:pt idx="499">
                  <c:v>0.26499965786933899</c:v>
                </c:pt>
                <c:pt idx="500">
                  <c:v>0.96248769760131803</c:v>
                </c:pt>
                <c:pt idx="501">
                  <c:v>0.23847495019435799</c:v>
                </c:pt>
                <c:pt idx="502">
                  <c:v>0.23471812903881001</c:v>
                </c:pt>
                <c:pt idx="503">
                  <c:v>0.21554619073867701</c:v>
                </c:pt>
                <c:pt idx="504">
                  <c:v>0.25045979022979697</c:v>
                </c:pt>
                <c:pt idx="505">
                  <c:v>0.24417437613010401</c:v>
                </c:pt>
                <c:pt idx="506">
                  <c:v>0.18721030652522999</c:v>
                </c:pt>
                <c:pt idx="507">
                  <c:v>0.18496409058570801</c:v>
                </c:pt>
                <c:pt idx="508">
                  <c:v>0.29742097854614202</c:v>
                </c:pt>
                <c:pt idx="509">
                  <c:v>0.472674161195755</c:v>
                </c:pt>
                <c:pt idx="510">
                  <c:v>0.67128449678420998</c:v>
                </c:pt>
                <c:pt idx="511">
                  <c:v>0.21392354369163499</c:v>
                </c:pt>
                <c:pt idx="512">
                  <c:v>0.33278810977935702</c:v>
                </c:pt>
                <c:pt idx="513">
                  <c:v>2.3468484878539999</c:v>
                </c:pt>
                <c:pt idx="514">
                  <c:v>0.23847495019435799</c:v>
                </c:pt>
                <c:pt idx="515">
                  <c:v>0.238474071025848</c:v>
                </c:pt>
                <c:pt idx="516">
                  <c:v>0.28873467445373502</c:v>
                </c:pt>
                <c:pt idx="517">
                  <c:v>0.365911304950714</c:v>
                </c:pt>
                <c:pt idx="518">
                  <c:v>0.23847495019435799</c:v>
                </c:pt>
                <c:pt idx="519">
                  <c:v>0.365911304950714</c:v>
                </c:pt>
                <c:pt idx="520">
                  <c:v>0.37398082017898499</c:v>
                </c:pt>
                <c:pt idx="521">
                  <c:v>0.28077599406242298</c:v>
                </c:pt>
                <c:pt idx="522">
                  <c:v>0.239614233374595</c:v>
                </c:pt>
                <c:pt idx="523">
                  <c:v>0.18721030652522999</c:v>
                </c:pt>
                <c:pt idx="524">
                  <c:v>0.31393274664878801</c:v>
                </c:pt>
                <c:pt idx="525">
                  <c:v>0.238474071025848</c:v>
                </c:pt>
                <c:pt idx="526">
                  <c:v>0.52782386541366499</c:v>
                </c:pt>
                <c:pt idx="527">
                  <c:v>0.25214844942092801</c:v>
                </c:pt>
                <c:pt idx="528">
                  <c:v>0.85798811912536599</c:v>
                </c:pt>
                <c:pt idx="529">
                  <c:v>1.2731903791427599</c:v>
                </c:pt>
                <c:pt idx="530">
                  <c:v>0.219829931855201</c:v>
                </c:pt>
                <c:pt idx="531">
                  <c:v>0.23254002630710599</c:v>
                </c:pt>
                <c:pt idx="532">
                  <c:v>0.76675301790237405</c:v>
                </c:pt>
                <c:pt idx="533">
                  <c:v>0.290674358606338</c:v>
                </c:pt>
                <c:pt idx="534">
                  <c:v>0.24878185987472501</c:v>
                </c:pt>
                <c:pt idx="535">
                  <c:v>0.28217723965644798</c:v>
                </c:pt>
                <c:pt idx="536">
                  <c:v>0.382683604955673</c:v>
                </c:pt>
                <c:pt idx="537">
                  <c:v>0.84943258762359597</c:v>
                </c:pt>
                <c:pt idx="538">
                  <c:v>0.39990958571433999</c:v>
                </c:pt>
                <c:pt idx="539">
                  <c:v>0.23645827174186701</c:v>
                </c:pt>
                <c:pt idx="540">
                  <c:v>0.247812509536743</c:v>
                </c:pt>
                <c:pt idx="541">
                  <c:v>1.09894824028015</c:v>
                </c:pt>
                <c:pt idx="542">
                  <c:v>0.219829931855201</c:v>
                </c:pt>
                <c:pt idx="543">
                  <c:v>0.33615911006927401</c:v>
                </c:pt>
                <c:pt idx="544">
                  <c:v>0.219829931855201</c:v>
                </c:pt>
                <c:pt idx="545">
                  <c:v>0.28725305199623102</c:v>
                </c:pt>
                <c:pt idx="546">
                  <c:v>0.44935029745101901</c:v>
                </c:pt>
                <c:pt idx="547">
                  <c:v>0.219829931855201</c:v>
                </c:pt>
                <c:pt idx="548">
                  <c:v>0.44935029745101901</c:v>
                </c:pt>
                <c:pt idx="549">
                  <c:v>0.219829931855201</c:v>
                </c:pt>
                <c:pt idx="550">
                  <c:v>0.39990958571433999</c:v>
                </c:pt>
                <c:pt idx="551">
                  <c:v>0.28236863017082198</c:v>
                </c:pt>
                <c:pt idx="552">
                  <c:v>0.24878185987472501</c:v>
                </c:pt>
                <c:pt idx="553">
                  <c:v>0.35460254549980103</c:v>
                </c:pt>
                <c:pt idx="554">
                  <c:v>0.219829931855201</c:v>
                </c:pt>
                <c:pt idx="555">
                  <c:v>0.68743276596069303</c:v>
                </c:pt>
                <c:pt idx="556">
                  <c:v>0.435802012681961</c:v>
                </c:pt>
                <c:pt idx="557">
                  <c:v>0.23150680959224701</c:v>
                </c:pt>
                <c:pt idx="558">
                  <c:v>0.485079735517501</c:v>
                </c:pt>
                <c:pt idx="559">
                  <c:v>0.78331738710403398</c:v>
                </c:pt>
                <c:pt idx="560">
                  <c:v>1.67510962486267</c:v>
                </c:pt>
                <c:pt idx="561">
                  <c:v>2.14881038665771</c:v>
                </c:pt>
                <c:pt idx="562">
                  <c:v>1.84664571285247</c:v>
                </c:pt>
                <c:pt idx="563">
                  <c:v>0.55103200674056996</c:v>
                </c:pt>
                <c:pt idx="564">
                  <c:v>0.783943891525268</c:v>
                </c:pt>
                <c:pt idx="565">
                  <c:v>0.49350267648696899</c:v>
                </c:pt>
                <c:pt idx="566">
                  <c:v>0.52341151237487704</c:v>
                </c:pt>
                <c:pt idx="567">
                  <c:v>0.73373931646347001</c:v>
                </c:pt>
                <c:pt idx="568">
                  <c:v>0.46260878443717901</c:v>
                </c:pt>
                <c:pt idx="569">
                  <c:v>0.24587069451808899</c:v>
                </c:pt>
                <c:pt idx="570">
                  <c:v>0.42167654633522</c:v>
                </c:pt>
                <c:pt idx="571">
                  <c:v>0.47239837050437899</c:v>
                </c:pt>
                <c:pt idx="572">
                  <c:v>1.7381362915039</c:v>
                </c:pt>
                <c:pt idx="573">
                  <c:v>0.47239837050437899</c:v>
                </c:pt>
                <c:pt idx="574">
                  <c:v>0.70145314931869496</c:v>
                </c:pt>
                <c:pt idx="575">
                  <c:v>0.783943891525268</c:v>
                </c:pt>
                <c:pt idx="576">
                  <c:v>1.30674636363983</c:v>
                </c:pt>
                <c:pt idx="577">
                  <c:v>0.57707947492599398</c:v>
                </c:pt>
                <c:pt idx="578">
                  <c:v>1.8014113903045601</c:v>
                </c:pt>
                <c:pt idx="579">
                  <c:v>0.24587069451808899</c:v>
                </c:pt>
                <c:pt idx="580">
                  <c:v>0.82777017354965199</c:v>
                </c:pt>
                <c:pt idx="581">
                  <c:v>0.37442010641098</c:v>
                </c:pt>
                <c:pt idx="582">
                  <c:v>0.21140232682228</c:v>
                </c:pt>
                <c:pt idx="583">
                  <c:v>0.39954683184623702</c:v>
                </c:pt>
                <c:pt idx="584">
                  <c:v>0.72859978675842196</c:v>
                </c:pt>
                <c:pt idx="585">
                  <c:v>1.54630827903747</c:v>
                </c:pt>
                <c:pt idx="586">
                  <c:v>1.96388506889343</c:v>
                </c:pt>
                <c:pt idx="587">
                  <c:v>1.69257831573486</c:v>
                </c:pt>
                <c:pt idx="588">
                  <c:v>0.33992874622344899</c:v>
                </c:pt>
                <c:pt idx="589">
                  <c:v>0.43539735674857999</c:v>
                </c:pt>
                <c:pt idx="590">
                  <c:v>0.42517331242561301</c:v>
                </c:pt>
                <c:pt idx="591">
                  <c:v>0.356566101312637</c:v>
                </c:pt>
                <c:pt idx="592">
                  <c:v>0.349646925926208</c:v>
                </c:pt>
                <c:pt idx="593">
                  <c:v>0.43043226003646801</c:v>
                </c:pt>
                <c:pt idx="594">
                  <c:v>0.34982785582542397</c:v>
                </c:pt>
                <c:pt idx="595">
                  <c:v>0.37686589360237099</c:v>
                </c:pt>
                <c:pt idx="596">
                  <c:v>0.477297693490982</c:v>
                </c:pt>
                <c:pt idx="597">
                  <c:v>1.5944583415985101</c:v>
                </c:pt>
                <c:pt idx="598">
                  <c:v>0.477297693490982</c:v>
                </c:pt>
                <c:pt idx="599">
                  <c:v>0.89823138713836603</c:v>
                </c:pt>
                <c:pt idx="600">
                  <c:v>0.68809843063354403</c:v>
                </c:pt>
                <c:pt idx="601">
                  <c:v>0.38583576679229697</c:v>
                </c:pt>
                <c:pt idx="602">
                  <c:v>0.67379719018936102</c:v>
                </c:pt>
                <c:pt idx="603">
                  <c:v>1.63088035583496</c:v>
                </c:pt>
                <c:pt idx="604">
                  <c:v>0.34982785582542397</c:v>
                </c:pt>
                <c:pt idx="605">
                  <c:v>0.54065376520156805</c:v>
                </c:pt>
                <c:pt idx="606">
                  <c:v>0.40943568944931003</c:v>
                </c:pt>
                <c:pt idx="607">
                  <c:v>0.56996238231658902</c:v>
                </c:pt>
                <c:pt idx="608">
                  <c:v>0.80627840757369995</c:v>
                </c:pt>
                <c:pt idx="609">
                  <c:v>0.40038105845451299</c:v>
                </c:pt>
                <c:pt idx="610">
                  <c:v>0.47756472229957497</c:v>
                </c:pt>
                <c:pt idx="611">
                  <c:v>1.56510770320892</c:v>
                </c:pt>
                <c:pt idx="612">
                  <c:v>2.0008122920989901</c:v>
                </c:pt>
                <c:pt idx="613">
                  <c:v>1.7206956148147501</c:v>
                </c:pt>
                <c:pt idx="614">
                  <c:v>0.44953149557113598</c:v>
                </c:pt>
                <c:pt idx="615">
                  <c:v>0.48515427112579301</c:v>
                </c:pt>
                <c:pt idx="616">
                  <c:v>0.46162816882133401</c:v>
                </c:pt>
                <c:pt idx="617">
                  <c:v>0.36876231431960999</c:v>
                </c:pt>
                <c:pt idx="618">
                  <c:v>0.40653058886527998</c:v>
                </c:pt>
                <c:pt idx="619">
                  <c:v>0.46657341718673701</c:v>
                </c:pt>
                <c:pt idx="620">
                  <c:v>0.40669468045234602</c:v>
                </c:pt>
                <c:pt idx="621">
                  <c:v>0.40749534964561401</c:v>
                </c:pt>
                <c:pt idx="622">
                  <c:v>0.50962388515472401</c:v>
                </c:pt>
                <c:pt idx="623">
                  <c:v>1.61181199550628</c:v>
                </c:pt>
                <c:pt idx="624">
                  <c:v>0.50962388515472401</c:v>
                </c:pt>
                <c:pt idx="625">
                  <c:v>0.97086256742477395</c:v>
                </c:pt>
                <c:pt idx="626">
                  <c:v>0.25333932042121798</c:v>
                </c:pt>
                <c:pt idx="627">
                  <c:v>0.84387910366058305</c:v>
                </c:pt>
                <c:pt idx="628">
                  <c:v>0.67066162824630704</c:v>
                </c:pt>
                <c:pt idx="629">
                  <c:v>1.6634485721588099</c:v>
                </c:pt>
                <c:pt idx="630">
                  <c:v>0.40669468045234602</c:v>
                </c:pt>
                <c:pt idx="631">
                  <c:v>0.44208738207817</c:v>
                </c:pt>
                <c:pt idx="632">
                  <c:v>0.27959054708480802</c:v>
                </c:pt>
                <c:pt idx="633">
                  <c:v>0.52414679527282704</c:v>
                </c:pt>
                <c:pt idx="634">
                  <c:v>0.25221487879753102</c:v>
                </c:pt>
                <c:pt idx="635">
                  <c:v>0.50767445564269997</c:v>
                </c:pt>
                <c:pt idx="636">
                  <c:v>1.4838567972183201</c:v>
                </c:pt>
                <c:pt idx="637">
                  <c:v>2.3257133960723801</c:v>
                </c:pt>
                <c:pt idx="638">
                  <c:v>1.64523100852966</c:v>
                </c:pt>
                <c:pt idx="639">
                  <c:v>0.49351319670677102</c:v>
                </c:pt>
                <c:pt idx="640">
                  <c:v>0.32332435250282199</c:v>
                </c:pt>
                <c:pt idx="641">
                  <c:v>0.30040225386619501</c:v>
                </c:pt>
                <c:pt idx="642">
                  <c:v>0.21636292338371199</c:v>
                </c:pt>
                <c:pt idx="643">
                  <c:v>0.47690269351005499</c:v>
                </c:pt>
                <c:pt idx="644">
                  <c:v>0.32857376337051297</c:v>
                </c:pt>
                <c:pt idx="645">
                  <c:v>0.32217741012573198</c:v>
                </c:pt>
                <c:pt idx="646">
                  <c:v>0.28150677680969199</c:v>
                </c:pt>
                <c:pt idx="647">
                  <c:v>0.33003017306327798</c:v>
                </c:pt>
                <c:pt idx="648">
                  <c:v>1.52923548221588</c:v>
                </c:pt>
                <c:pt idx="649">
                  <c:v>0.33003017306327798</c:v>
                </c:pt>
                <c:pt idx="650">
                  <c:v>0.66091585159301702</c:v>
                </c:pt>
                <c:pt idx="651">
                  <c:v>0.457982748746871</c:v>
                </c:pt>
                <c:pt idx="652">
                  <c:v>0.48503896594047502</c:v>
                </c:pt>
                <c:pt idx="653">
                  <c:v>0.58965879678726196</c:v>
                </c:pt>
                <c:pt idx="654">
                  <c:v>1.5866067409515301</c:v>
                </c:pt>
                <c:pt idx="655">
                  <c:v>0.32217741012573198</c:v>
                </c:pt>
                <c:pt idx="656">
                  <c:v>0.52108985185623102</c:v>
                </c:pt>
                <c:pt idx="657">
                  <c:v>0.45778056979179299</c:v>
                </c:pt>
                <c:pt idx="658">
                  <c:v>0.23565647006034801</c:v>
                </c:pt>
                <c:pt idx="659">
                  <c:v>0.37302631139755199</c:v>
                </c:pt>
                <c:pt idx="660">
                  <c:v>0.260699272155761</c:v>
                </c:pt>
                <c:pt idx="661">
                  <c:v>1.5094578266143699</c:v>
                </c:pt>
                <c:pt idx="662">
                  <c:v>1.7852035760879501</c:v>
                </c:pt>
                <c:pt idx="663">
                  <c:v>1.68587529659271</c:v>
                </c:pt>
                <c:pt idx="664">
                  <c:v>1.2591572999954199</c:v>
                </c:pt>
                <c:pt idx="665">
                  <c:v>0.48868325352668701</c:v>
                </c:pt>
                <c:pt idx="666">
                  <c:v>0.47922000288963301</c:v>
                </c:pt>
                <c:pt idx="667">
                  <c:v>0.44365569949150002</c:v>
                </c:pt>
                <c:pt idx="668">
                  <c:v>0.82275187969207697</c:v>
                </c:pt>
                <c:pt idx="669">
                  <c:v>0.46954452991485501</c:v>
                </c:pt>
                <c:pt idx="670">
                  <c:v>0.45353037118911699</c:v>
                </c:pt>
                <c:pt idx="671">
                  <c:v>0.50336366891860895</c:v>
                </c:pt>
                <c:pt idx="672">
                  <c:v>1.5695939064025799</c:v>
                </c:pt>
                <c:pt idx="673">
                  <c:v>0.50336366891860895</c:v>
                </c:pt>
                <c:pt idx="674">
                  <c:v>1.05315649509429</c:v>
                </c:pt>
                <c:pt idx="675">
                  <c:v>0.79493314027786199</c:v>
                </c:pt>
                <c:pt idx="676">
                  <c:v>0.82067394256591797</c:v>
                </c:pt>
                <c:pt idx="677">
                  <c:v>0.68758547306060702</c:v>
                </c:pt>
                <c:pt idx="678">
                  <c:v>1.62253606319427</c:v>
                </c:pt>
                <c:pt idx="679">
                  <c:v>0.46954452991485501</c:v>
                </c:pt>
                <c:pt idx="680">
                  <c:v>0.600602626800537</c:v>
                </c:pt>
                <c:pt idx="681">
                  <c:v>0.27521881461143399</c:v>
                </c:pt>
                <c:pt idx="682">
                  <c:v>0.21188509464263899</c:v>
                </c:pt>
                <c:pt idx="683">
                  <c:v>0.44652542471885598</c:v>
                </c:pt>
                <c:pt idx="684">
                  <c:v>0.94065064191818204</c:v>
                </c:pt>
                <c:pt idx="685">
                  <c:v>1.5707979202270499</c:v>
                </c:pt>
                <c:pt idx="686">
                  <c:v>1.6916142702102599</c:v>
                </c:pt>
                <c:pt idx="687">
                  <c:v>0.46716794371604897</c:v>
                </c:pt>
                <c:pt idx="688">
                  <c:v>0.32609024643897999</c:v>
                </c:pt>
                <c:pt idx="689">
                  <c:v>0.490823924541473</c:v>
                </c:pt>
                <c:pt idx="690">
                  <c:v>0.39061617851257302</c:v>
                </c:pt>
                <c:pt idx="691">
                  <c:v>0.84218817949295</c:v>
                </c:pt>
                <c:pt idx="692">
                  <c:v>0.17834840714931399</c:v>
                </c:pt>
                <c:pt idx="693">
                  <c:v>0.29466855525970398</c:v>
                </c:pt>
                <c:pt idx="694">
                  <c:v>0.408961862325668</c:v>
                </c:pt>
                <c:pt idx="695">
                  <c:v>1.6221451759338299</c:v>
                </c:pt>
                <c:pt idx="696">
                  <c:v>0.408961862325668</c:v>
                </c:pt>
                <c:pt idx="697">
                  <c:v>0.88092464208602905</c:v>
                </c:pt>
                <c:pt idx="698">
                  <c:v>0.28779479861259399</c:v>
                </c:pt>
                <c:pt idx="699">
                  <c:v>0.28912854194641102</c:v>
                </c:pt>
                <c:pt idx="700">
                  <c:v>0.37078532576560902</c:v>
                </c:pt>
                <c:pt idx="701">
                  <c:v>1.6302349567413299</c:v>
                </c:pt>
                <c:pt idx="702">
                  <c:v>0.17834840714931399</c:v>
                </c:pt>
                <c:pt idx="703">
                  <c:v>0.482090234756469</c:v>
                </c:pt>
                <c:pt idx="704">
                  <c:v>0.25113132596015902</c:v>
                </c:pt>
                <c:pt idx="705">
                  <c:v>0.16893935203552199</c:v>
                </c:pt>
                <c:pt idx="706">
                  <c:v>0.41930946707725503</c:v>
                </c:pt>
                <c:pt idx="707">
                  <c:v>1.1599696874618499</c:v>
                </c:pt>
                <c:pt idx="708">
                  <c:v>1.5455917119979801</c:v>
                </c:pt>
                <c:pt idx="709">
                  <c:v>1.6599417924880899</c:v>
                </c:pt>
                <c:pt idx="710">
                  <c:v>0.48093694448471003</c:v>
                </c:pt>
                <c:pt idx="711">
                  <c:v>0.30100479722022999</c:v>
                </c:pt>
                <c:pt idx="712">
                  <c:v>0.47895690798759399</c:v>
                </c:pt>
                <c:pt idx="713">
                  <c:v>0.26470690965652399</c:v>
                </c:pt>
                <c:pt idx="714">
                  <c:v>0.830419480800628</c:v>
                </c:pt>
                <c:pt idx="715">
                  <c:v>0.39483326673507602</c:v>
                </c:pt>
                <c:pt idx="716">
                  <c:v>0.26940795779228199</c:v>
                </c:pt>
                <c:pt idx="717">
                  <c:v>0.39848816394805903</c:v>
                </c:pt>
                <c:pt idx="718">
                  <c:v>1.60047960281372</c:v>
                </c:pt>
                <c:pt idx="719">
                  <c:v>0.39848816394805903</c:v>
                </c:pt>
                <c:pt idx="720">
                  <c:v>0.29339772462844799</c:v>
                </c:pt>
                <c:pt idx="721">
                  <c:v>0.294412702322006</c:v>
                </c:pt>
                <c:pt idx="722">
                  <c:v>0.314003735780715</c:v>
                </c:pt>
                <c:pt idx="723">
                  <c:v>0.35682797431945801</c:v>
                </c:pt>
                <c:pt idx="724">
                  <c:v>1.6059812307357699</c:v>
                </c:pt>
                <c:pt idx="725">
                  <c:v>0.39483326673507602</c:v>
                </c:pt>
                <c:pt idx="726">
                  <c:v>0.46368938684463501</c:v>
                </c:pt>
                <c:pt idx="727">
                  <c:v>0.32016351819038302</c:v>
                </c:pt>
                <c:pt idx="728">
                  <c:v>0.26352304220199502</c:v>
                </c:pt>
                <c:pt idx="729">
                  <c:v>0.49330157041549599</c:v>
                </c:pt>
                <c:pt idx="730">
                  <c:v>0.94988572597503595</c:v>
                </c:pt>
                <c:pt idx="731">
                  <c:v>1.5404130220413199</c:v>
                </c:pt>
                <c:pt idx="732">
                  <c:v>1.6445064544677701</c:v>
                </c:pt>
                <c:pt idx="733">
                  <c:v>0.34537413716316201</c:v>
                </c:pt>
                <c:pt idx="734">
                  <c:v>0.38297018408775302</c:v>
                </c:pt>
                <c:pt idx="735">
                  <c:v>0.55661219358444203</c:v>
                </c:pt>
                <c:pt idx="736">
                  <c:v>0.38294643163681003</c:v>
                </c:pt>
                <c:pt idx="737">
                  <c:v>0.875155329704284</c:v>
                </c:pt>
                <c:pt idx="738">
                  <c:v>0.22677515447139701</c:v>
                </c:pt>
                <c:pt idx="739">
                  <c:v>0.34086862206459001</c:v>
                </c:pt>
                <c:pt idx="740">
                  <c:v>0.45581656694412198</c:v>
                </c:pt>
                <c:pt idx="741">
                  <c:v>1.5933147668838501</c:v>
                </c:pt>
                <c:pt idx="742">
                  <c:v>0.45581656694412198</c:v>
                </c:pt>
                <c:pt idx="743">
                  <c:v>0.86638516187667802</c:v>
                </c:pt>
                <c:pt idx="744">
                  <c:v>0.35274082422256398</c:v>
                </c:pt>
                <c:pt idx="745">
                  <c:v>0.36389511823654103</c:v>
                </c:pt>
                <c:pt idx="746">
                  <c:v>0.37729537487030002</c:v>
                </c:pt>
                <c:pt idx="747">
                  <c:v>1.5937870740890501</c:v>
                </c:pt>
                <c:pt idx="748">
                  <c:v>0.22677515447139701</c:v>
                </c:pt>
                <c:pt idx="749">
                  <c:v>0.37610736489295898</c:v>
                </c:pt>
                <c:pt idx="750">
                  <c:v>0.19552084803581199</c:v>
                </c:pt>
                <c:pt idx="751">
                  <c:v>0.25795212388038602</c:v>
                </c:pt>
                <c:pt idx="752">
                  <c:v>0.30876371264457703</c:v>
                </c:pt>
                <c:pt idx="753">
                  <c:v>0.30747410655021601</c:v>
                </c:pt>
                <c:pt idx="754">
                  <c:v>1.38411128520965</c:v>
                </c:pt>
                <c:pt idx="755">
                  <c:v>1.0975254774093599</c:v>
                </c:pt>
                <c:pt idx="756">
                  <c:v>1.4890841245651201</c:v>
                </c:pt>
                <c:pt idx="757">
                  <c:v>0.51855635643005304</c:v>
                </c:pt>
                <c:pt idx="758">
                  <c:v>0.28282567858695901</c:v>
                </c:pt>
                <c:pt idx="759">
                  <c:v>0.25082054734230003</c:v>
                </c:pt>
                <c:pt idx="760">
                  <c:v>0.27983495593070901</c:v>
                </c:pt>
                <c:pt idx="761">
                  <c:v>0.210289776325225</c:v>
                </c:pt>
                <c:pt idx="762">
                  <c:v>0.21032680571079199</c:v>
                </c:pt>
                <c:pt idx="763">
                  <c:v>0.20981232821941301</c:v>
                </c:pt>
                <c:pt idx="764">
                  <c:v>0.31794002652168202</c:v>
                </c:pt>
                <c:pt idx="765">
                  <c:v>1.3715476989746</c:v>
                </c:pt>
                <c:pt idx="766">
                  <c:v>0.31794002652168202</c:v>
                </c:pt>
                <c:pt idx="767">
                  <c:v>0.39975646138191201</c:v>
                </c:pt>
                <c:pt idx="768">
                  <c:v>0.37611478567123402</c:v>
                </c:pt>
                <c:pt idx="769">
                  <c:v>0.36609378457069303</c:v>
                </c:pt>
                <c:pt idx="770">
                  <c:v>0.43916532397270203</c:v>
                </c:pt>
                <c:pt idx="771">
                  <c:v>1.45288062095642</c:v>
                </c:pt>
                <c:pt idx="772">
                  <c:v>0.21032680571079199</c:v>
                </c:pt>
                <c:pt idx="773">
                  <c:v>0.47693771123886097</c:v>
                </c:pt>
                <c:pt idx="774">
                  <c:v>0.38263535499572698</c:v>
                </c:pt>
                <c:pt idx="775">
                  <c:v>0.73003470897674505</c:v>
                </c:pt>
                <c:pt idx="776">
                  <c:v>0.41448664665222101</c:v>
                </c:pt>
                <c:pt idx="777">
                  <c:v>0.56693172454833896</c:v>
                </c:pt>
                <c:pt idx="778">
                  <c:v>1.5386281013488701</c:v>
                </c:pt>
                <c:pt idx="779">
                  <c:v>1.65169978141784</c:v>
                </c:pt>
                <c:pt idx="780">
                  <c:v>1.6822648048400799</c:v>
                </c:pt>
                <c:pt idx="781">
                  <c:v>0.41800865530967701</c:v>
                </c:pt>
                <c:pt idx="782">
                  <c:v>0.43410682678222601</c:v>
                </c:pt>
                <c:pt idx="783">
                  <c:v>0.43423253297805697</c:v>
                </c:pt>
                <c:pt idx="784">
                  <c:v>0.445778608322143</c:v>
                </c:pt>
                <c:pt idx="785">
                  <c:v>0.71247220039367598</c:v>
                </c:pt>
                <c:pt idx="786">
                  <c:v>0.43470981717109602</c:v>
                </c:pt>
                <c:pt idx="787">
                  <c:v>0.359366804361343</c:v>
                </c:pt>
                <c:pt idx="788">
                  <c:v>0.382915169000625</c:v>
                </c:pt>
                <c:pt idx="789">
                  <c:v>0.50325727462768499</c:v>
                </c:pt>
                <c:pt idx="790">
                  <c:v>1.5814028978347701</c:v>
                </c:pt>
                <c:pt idx="791">
                  <c:v>0.50325727462768499</c:v>
                </c:pt>
                <c:pt idx="792">
                  <c:v>0.89054894447326605</c:v>
                </c:pt>
                <c:pt idx="793">
                  <c:v>0.50642240047454801</c:v>
                </c:pt>
                <c:pt idx="794">
                  <c:v>0.55914282798767001</c:v>
                </c:pt>
                <c:pt idx="795">
                  <c:v>0.66954070329666104</c:v>
                </c:pt>
                <c:pt idx="796">
                  <c:v>1.6222722530364899</c:v>
                </c:pt>
                <c:pt idx="797">
                  <c:v>0.359366804361343</c:v>
                </c:pt>
                <c:pt idx="798">
                  <c:v>0.47289794683456399</c:v>
                </c:pt>
                <c:pt idx="799">
                  <c:v>0.32192558050155601</c:v>
                </c:pt>
                <c:pt idx="800">
                  <c:v>0.35173493623733498</c:v>
                </c:pt>
                <c:pt idx="801">
                  <c:v>0.30048525333404502</c:v>
                </c:pt>
                <c:pt idx="802">
                  <c:v>0.464910268783569</c:v>
                </c:pt>
                <c:pt idx="803">
                  <c:v>1.2760918140411299</c:v>
                </c:pt>
                <c:pt idx="804">
                  <c:v>1.17593562602996</c:v>
                </c:pt>
                <c:pt idx="805">
                  <c:v>1.3916258811950599</c:v>
                </c:pt>
                <c:pt idx="806">
                  <c:v>0.52808624505996704</c:v>
                </c:pt>
                <c:pt idx="807">
                  <c:v>0.36994886398315402</c:v>
                </c:pt>
                <c:pt idx="808">
                  <c:v>0.343569576740264</c:v>
                </c:pt>
                <c:pt idx="809">
                  <c:v>0.30964863300323398</c:v>
                </c:pt>
                <c:pt idx="810">
                  <c:v>0.52641862630844105</c:v>
                </c:pt>
                <c:pt idx="811">
                  <c:v>0.27826139330863903</c:v>
                </c:pt>
                <c:pt idx="812">
                  <c:v>0.33169394731521601</c:v>
                </c:pt>
                <c:pt idx="813">
                  <c:v>0.33868932723999001</c:v>
                </c:pt>
                <c:pt idx="814">
                  <c:v>1.19535624980926</c:v>
                </c:pt>
                <c:pt idx="815">
                  <c:v>0.33868932723999001</c:v>
                </c:pt>
                <c:pt idx="816">
                  <c:v>0.99303132295608498</c:v>
                </c:pt>
                <c:pt idx="817">
                  <c:v>0.38592180609702997</c:v>
                </c:pt>
                <c:pt idx="818">
                  <c:v>0.45471078157424899</c:v>
                </c:pt>
                <c:pt idx="819">
                  <c:v>0.54125225543975797</c:v>
                </c:pt>
                <c:pt idx="820">
                  <c:v>1.37248182296752</c:v>
                </c:pt>
                <c:pt idx="821">
                  <c:v>0.27826139330863903</c:v>
                </c:pt>
                <c:pt idx="822">
                  <c:v>0.63002789020538297</c:v>
                </c:pt>
                <c:pt idx="823">
                  <c:v>0.309709072113037</c:v>
                </c:pt>
                <c:pt idx="824">
                  <c:v>0.31661373376846302</c:v>
                </c:pt>
                <c:pt idx="825">
                  <c:v>0.28642305731773299</c:v>
                </c:pt>
                <c:pt idx="826">
                  <c:v>0.59650164842605502</c:v>
                </c:pt>
                <c:pt idx="827">
                  <c:v>1.23620057106018</c:v>
                </c:pt>
                <c:pt idx="828">
                  <c:v>1.3533132076263401</c:v>
                </c:pt>
                <c:pt idx="829">
                  <c:v>1.3546390533447199</c:v>
                </c:pt>
                <c:pt idx="830">
                  <c:v>0.42778080701827997</c:v>
                </c:pt>
                <c:pt idx="831">
                  <c:v>0.36416983604431102</c:v>
                </c:pt>
                <c:pt idx="832">
                  <c:v>0.439432263374328</c:v>
                </c:pt>
                <c:pt idx="833">
                  <c:v>0.320448517799377</c:v>
                </c:pt>
                <c:pt idx="834">
                  <c:v>0.53285276889801003</c:v>
                </c:pt>
                <c:pt idx="835">
                  <c:v>0.24582451581954901</c:v>
                </c:pt>
                <c:pt idx="836">
                  <c:v>0.31952342391014099</c:v>
                </c:pt>
                <c:pt idx="837">
                  <c:v>0.32016256451606701</c:v>
                </c:pt>
                <c:pt idx="838">
                  <c:v>1.15370786190032</c:v>
                </c:pt>
                <c:pt idx="839">
                  <c:v>0.32016256451606701</c:v>
                </c:pt>
                <c:pt idx="840">
                  <c:v>0.51665043830871504</c:v>
                </c:pt>
                <c:pt idx="841">
                  <c:v>0.38221773505210799</c:v>
                </c:pt>
                <c:pt idx="842">
                  <c:v>0.42843672633170998</c:v>
                </c:pt>
                <c:pt idx="843">
                  <c:v>0.52571010589599598</c:v>
                </c:pt>
                <c:pt idx="844">
                  <c:v>1.3272178173065099</c:v>
                </c:pt>
                <c:pt idx="845">
                  <c:v>0.24582451581954901</c:v>
                </c:pt>
                <c:pt idx="846">
                  <c:v>0.52668291330337502</c:v>
                </c:pt>
                <c:pt idx="847">
                  <c:v>0.30921685695648099</c:v>
                </c:pt>
                <c:pt idx="848">
                  <c:v>0.311857670545578</c:v>
                </c:pt>
                <c:pt idx="849">
                  <c:v>0.28907528519630399</c:v>
                </c:pt>
                <c:pt idx="850">
                  <c:v>0.45111480355262701</c:v>
                </c:pt>
                <c:pt idx="851">
                  <c:v>1.21415030956268</c:v>
                </c:pt>
                <c:pt idx="852">
                  <c:v>1.5767468214035001</c:v>
                </c:pt>
                <c:pt idx="853">
                  <c:v>1.3347362279891899</c:v>
                </c:pt>
                <c:pt idx="854">
                  <c:v>0.65323203802108698</c:v>
                </c:pt>
                <c:pt idx="855">
                  <c:v>0.36821579933166498</c:v>
                </c:pt>
                <c:pt idx="856">
                  <c:v>0.40131476521491999</c:v>
                </c:pt>
                <c:pt idx="857">
                  <c:v>0.34386169910430903</c:v>
                </c:pt>
                <c:pt idx="858">
                  <c:v>0.238268882036209</c:v>
                </c:pt>
                <c:pt idx="859">
                  <c:v>0.23847977817058499</c:v>
                </c:pt>
                <c:pt idx="860">
                  <c:v>0.32212904095649703</c:v>
                </c:pt>
                <c:pt idx="861">
                  <c:v>0.340302914381027</c:v>
                </c:pt>
                <c:pt idx="862">
                  <c:v>1.1362043619155799</c:v>
                </c:pt>
                <c:pt idx="863">
                  <c:v>0.340302914381027</c:v>
                </c:pt>
                <c:pt idx="864">
                  <c:v>0.391466915607452</c:v>
                </c:pt>
                <c:pt idx="865">
                  <c:v>0.37489214539527799</c:v>
                </c:pt>
                <c:pt idx="866">
                  <c:v>0.34166008234023998</c:v>
                </c:pt>
                <c:pt idx="867">
                  <c:v>0.51840049028396595</c:v>
                </c:pt>
                <c:pt idx="868">
                  <c:v>1.3071649074554399</c:v>
                </c:pt>
                <c:pt idx="869">
                  <c:v>0.23847977817058499</c:v>
                </c:pt>
                <c:pt idx="870">
                  <c:v>0.484237670898437</c:v>
                </c:pt>
                <c:pt idx="871">
                  <c:v>0.32866835594177202</c:v>
                </c:pt>
                <c:pt idx="872">
                  <c:v>0.26828184723853998</c:v>
                </c:pt>
                <c:pt idx="873">
                  <c:v>0.33496484160423201</c:v>
                </c:pt>
                <c:pt idx="874">
                  <c:v>0.237663999199867</c:v>
                </c:pt>
                <c:pt idx="875">
                  <c:v>1.19266521930694</c:v>
                </c:pt>
                <c:pt idx="876">
                  <c:v>1.3756459951400699</c:v>
                </c:pt>
                <c:pt idx="877">
                  <c:v>1.3191045522689799</c:v>
                </c:pt>
                <c:pt idx="878">
                  <c:v>0.33863255381584101</c:v>
                </c:pt>
                <c:pt idx="879">
                  <c:v>0.369730234146118</c:v>
                </c:pt>
                <c:pt idx="880">
                  <c:v>0.430884659290313</c:v>
                </c:pt>
                <c:pt idx="881">
                  <c:v>0.33497080206870999</c:v>
                </c:pt>
                <c:pt idx="882">
                  <c:v>0.19954112172126701</c:v>
                </c:pt>
                <c:pt idx="883">
                  <c:v>0.199639797210693</c:v>
                </c:pt>
                <c:pt idx="884">
                  <c:v>0.33822974562644897</c:v>
                </c:pt>
                <c:pt idx="885">
                  <c:v>0.32368811964988697</c:v>
                </c:pt>
                <c:pt idx="886">
                  <c:v>1.12540411949157</c:v>
                </c:pt>
                <c:pt idx="887">
                  <c:v>0.32368811964988697</c:v>
                </c:pt>
                <c:pt idx="888">
                  <c:v>0.426248759031295</c:v>
                </c:pt>
                <c:pt idx="889">
                  <c:v>0.355489552021026</c:v>
                </c:pt>
                <c:pt idx="890">
                  <c:v>0.35226571559906</c:v>
                </c:pt>
                <c:pt idx="891">
                  <c:v>0.49686682224273598</c:v>
                </c:pt>
                <c:pt idx="892">
                  <c:v>1.2925118207931501</c:v>
                </c:pt>
                <c:pt idx="893">
                  <c:v>0.199639797210693</c:v>
                </c:pt>
                <c:pt idx="894">
                  <c:v>0.71200633049011197</c:v>
                </c:pt>
                <c:pt idx="895">
                  <c:v>0.27240177989005998</c:v>
                </c:pt>
                <c:pt idx="896">
                  <c:v>0.3916916847229</c:v>
                </c:pt>
                <c:pt idx="897">
                  <c:v>0.276547402143478</c:v>
                </c:pt>
                <c:pt idx="898">
                  <c:v>0.28751248121261502</c:v>
                </c:pt>
                <c:pt idx="899">
                  <c:v>0.42351850867271401</c:v>
                </c:pt>
                <c:pt idx="900">
                  <c:v>1.4626057147979701</c:v>
                </c:pt>
                <c:pt idx="901">
                  <c:v>1.7540972232818599</c:v>
                </c:pt>
                <c:pt idx="902">
                  <c:v>1.5743813514709399</c:v>
                </c:pt>
                <c:pt idx="903">
                  <c:v>0.30237814784049899</c:v>
                </c:pt>
                <c:pt idx="904">
                  <c:v>0.31769737601280201</c:v>
                </c:pt>
                <c:pt idx="905">
                  <c:v>0.30325841903686501</c:v>
                </c:pt>
                <c:pt idx="906">
                  <c:v>0.37152022123336698</c:v>
                </c:pt>
                <c:pt idx="907">
                  <c:v>0.28957673907279902</c:v>
                </c:pt>
                <c:pt idx="908">
                  <c:v>0.28971099853515597</c:v>
                </c:pt>
                <c:pt idx="909">
                  <c:v>0.30211332440376198</c:v>
                </c:pt>
                <c:pt idx="910">
                  <c:v>0.34198385477066001</c:v>
                </c:pt>
                <c:pt idx="911">
                  <c:v>1.44058632850646</c:v>
                </c:pt>
                <c:pt idx="912">
                  <c:v>0.34198385477066001</c:v>
                </c:pt>
                <c:pt idx="913">
                  <c:v>0.48177757859230003</c:v>
                </c:pt>
                <c:pt idx="914">
                  <c:v>0.46137341856956399</c:v>
                </c:pt>
                <c:pt idx="915">
                  <c:v>0.348907470703125</c:v>
                </c:pt>
                <c:pt idx="916">
                  <c:v>0.50741934776306097</c:v>
                </c:pt>
                <c:pt idx="917">
                  <c:v>1.53237676620483</c:v>
                </c:pt>
                <c:pt idx="918">
                  <c:v>0.28971099853515597</c:v>
                </c:pt>
                <c:pt idx="919">
                  <c:v>0.38061320781707703</c:v>
                </c:pt>
                <c:pt idx="920">
                  <c:v>0.345819681882858</c:v>
                </c:pt>
                <c:pt idx="921">
                  <c:v>0.22715911269187899</c:v>
                </c:pt>
                <c:pt idx="922">
                  <c:v>0.45886951684951699</c:v>
                </c:pt>
                <c:pt idx="923">
                  <c:v>1.0589081048965401</c:v>
                </c:pt>
                <c:pt idx="924">
                  <c:v>1.33252620697021</c:v>
                </c:pt>
                <c:pt idx="925">
                  <c:v>1.4528999328613199</c:v>
                </c:pt>
                <c:pt idx="926">
                  <c:v>0.45609462261199901</c:v>
                </c:pt>
                <c:pt idx="927">
                  <c:v>0.41654026508331299</c:v>
                </c:pt>
                <c:pt idx="928">
                  <c:v>0.50151813030242898</c:v>
                </c:pt>
                <c:pt idx="929">
                  <c:v>0.66670197248458796</c:v>
                </c:pt>
                <c:pt idx="930">
                  <c:v>0.82101815938949496</c:v>
                </c:pt>
                <c:pt idx="931">
                  <c:v>0.25703552365303001</c:v>
                </c:pt>
                <c:pt idx="932">
                  <c:v>0.36440277099609297</c:v>
                </c:pt>
                <c:pt idx="933">
                  <c:v>0.44695165753364502</c:v>
                </c:pt>
                <c:pt idx="934">
                  <c:v>1.35003554821014</c:v>
                </c:pt>
                <c:pt idx="935">
                  <c:v>0.44695165753364502</c:v>
                </c:pt>
                <c:pt idx="936">
                  <c:v>0.714693844318389</c:v>
                </c:pt>
                <c:pt idx="937">
                  <c:v>0.22190107405185699</c:v>
                </c:pt>
                <c:pt idx="938">
                  <c:v>0.74820488691329901</c:v>
                </c:pt>
                <c:pt idx="939">
                  <c:v>1.41053915023803</c:v>
                </c:pt>
                <c:pt idx="940">
                  <c:v>0.25703552365303001</c:v>
                </c:pt>
                <c:pt idx="941">
                  <c:v>0.427205860614776</c:v>
                </c:pt>
                <c:pt idx="942">
                  <c:v>0.29129430651664701</c:v>
                </c:pt>
                <c:pt idx="943">
                  <c:v>0.38844946026802002</c:v>
                </c:pt>
                <c:pt idx="944">
                  <c:v>0.20637756586074801</c:v>
                </c:pt>
                <c:pt idx="945">
                  <c:v>0.31518319249153098</c:v>
                </c:pt>
                <c:pt idx="946">
                  <c:v>0.20057517290115301</c:v>
                </c:pt>
                <c:pt idx="947">
                  <c:v>1.36060190200805</c:v>
                </c:pt>
                <c:pt idx="948">
                  <c:v>1.07062423229217</c:v>
                </c:pt>
                <c:pt idx="949">
                  <c:v>1.48387551307678</c:v>
                </c:pt>
                <c:pt idx="950">
                  <c:v>0.44663500785827598</c:v>
                </c:pt>
                <c:pt idx="951">
                  <c:v>0.36107075214385898</c:v>
                </c:pt>
                <c:pt idx="952">
                  <c:v>0.41842702031135498</c:v>
                </c:pt>
                <c:pt idx="953">
                  <c:v>0.279862821102142</c:v>
                </c:pt>
                <c:pt idx="954">
                  <c:v>0.30357250571250899</c:v>
                </c:pt>
                <c:pt idx="955">
                  <c:v>0.20903696119785301</c:v>
                </c:pt>
                <c:pt idx="956">
                  <c:v>0.30858653783798201</c:v>
                </c:pt>
                <c:pt idx="957">
                  <c:v>0.33945310115814198</c:v>
                </c:pt>
                <c:pt idx="958">
                  <c:v>1.3425805568695</c:v>
                </c:pt>
                <c:pt idx="959">
                  <c:v>0.33945310115814198</c:v>
                </c:pt>
                <c:pt idx="960">
                  <c:v>0.50928711891174305</c:v>
                </c:pt>
                <c:pt idx="961">
                  <c:v>0.43234488368034302</c:v>
                </c:pt>
                <c:pt idx="962">
                  <c:v>0.36467933654785101</c:v>
                </c:pt>
                <c:pt idx="963">
                  <c:v>0.499989032745361</c:v>
                </c:pt>
                <c:pt idx="964">
                  <c:v>1.4491428136825499</c:v>
                </c:pt>
                <c:pt idx="965">
                  <c:v>0.20903696119785301</c:v>
                </c:pt>
                <c:pt idx="966">
                  <c:v>0.93070644140243497</c:v>
                </c:pt>
                <c:pt idx="967">
                  <c:v>0.34566098451614302</c:v>
                </c:pt>
                <c:pt idx="968">
                  <c:v>0.366088986396789</c:v>
                </c:pt>
                <c:pt idx="969">
                  <c:v>0.56410777568817105</c:v>
                </c:pt>
                <c:pt idx="970">
                  <c:v>1.2520942687988199</c:v>
                </c:pt>
                <c:pt idx="971">
                  <c:v>1.7456097602844201</c:v>
                </c:pt>
                <c:pt idx="972">
                  <c:v>1.3100563287734901</c:v>
                </c:pt>
                <c:pt idx="973">
                  <c:v>1.87061059474945</c:v>
                </c:pt>
                <c:pt idx="974">
                  <c:v>0.389466673135757</c:v>
                </c:pt>
                <c:pt idx="975">
                  <c:v>0.39444148540496798</c:v>
                </c:pt>
                <c:pt idx="976">
                  <c:v>0.42080885171890198</c:v>
                </c:pt>
                <c:pt idx="977">
                  <c:v>0.31433787941932601</c:v>
                </c:pt>
                <c:pt idx="978">
                  <c:v>0.27384164929389898</c:v>
                </c:pt>
                <c:pt idx="979">
                  <c:v>0.347253859043121</c:v>
                </c:pt>
                <c:pt idx="980">
                  <c:v>0.26542595028877197</c:v>
                </c:pt>
                <c:pt idx="981">
                  <c:v>0.36174410581588701</c:v>
                </c:pt>
                <c:pt idx="982">
                  <c:v>0.48645651340484602</c:v>
                </c:pt>
                <c:pt idx="983">
                  <c:v>1.80425012111663</c:v>
                </c:pt>
                <c:pt idx="984">
                  <c:v>0.48645651340484602</c:v>
                </c:pt>
                <c:pt idx="985">
                  <c:v>1.2191032171249301</c:v>
                </c:pt>
                <c:pt idx="986">
                  <c:v>0.39535367488861001</c:v>
                </c:pt>
                <c:pt idx="987">
                  <c:v>0.49929210543632502</c:v>
                </c:pt>
                <c:pt idx="988">
                  <c:v>1.8108450174331601</c:v>
                </c:pt>
                <c:pt idx="989">
                  <c:v>0.26542595028877197</c:v>
                </c:pt>
                <c:pt idx="990">
                  <c:v>0.51736700534820501</c:v>
                </c:pt>
                <c:pt idx="991">
                  <c:v>0.39755022525787298</c:v>
                </c:pt>
                <c:pt idx="992">
                  <c:v>0.211201161146163</c:v>
                </c:pt>
                <c:pt idx="993">
                  <c:v>0.34600323438644398</c:v>
                </c:pt>
                <c:pt idx="994">
                  <c:v>0.62720775604248002</c:v>
                </c:pt>
                <c:pt idx="995">
                  <c:v>1.5071454048156701</c:v>
                </c:pt>
                <c:pt idx="996">
                  <c:v>1.4541047811508101</c:v>
                </c:pt>
                <c:pt idx="997">
                  <c:v>1.6700625419616699</c:v>
                </c:pt>
                <c:pt idx="998">
                  <c:v>0.38667100667953402</c:v>
                </c:pt>
                <c:pt idx="999">
                  <c:v>0.455650955438613</c:v>
                </c:pt>
                <c:pt idx="1000">
                  <c:v>0.43054804205894398</c:v>
                </c:pt>
                <c:pt idx="1001">
                  <c:v>0.28067258000373801</c:v>
                </c:pt>
                <c:pt idx="1002">
                  <c:v>0.39673393964767401</c:v>
                </c:pt>
                <c:pt idx="1003">
                  <c:v>0.45010179281234702</c:v>
                </c:pt>
                <c:pt idx="1004">
                  <c:v>0.39674058556556702</c:v>
                </c:pt>
                <c:pt idx="1005">
                  <c:v>0.394146978855133</c:v>
                </c:pt>
                <c:pt idx="1006">
                  <c:v>0.466597139835357</c:v>
                </c:pt>
                <c:pt idx="1007">
                  <c:v>1.5586917400360101</c:v>
                </c:pt>
                <c:pt idx="1008">
                  <c:v>0.466597139835357</c:v>
                </c:pt>
                <c:pt idx="1009">
                  <c:v>0.97224873304366999</c:v>
                </c:pt>
                <c:pt idx="1010">
                  <c:v>0.28024777770042397</c:v>
                </c:pt>
                <c:pt idx="1011">
                  <c:v>0.75218254327774003</c:v>
                </c:pt>
                <c:pt idx="1012">
                  <c:v>0.68303263187408403</c:v>
                </c:pt>
                <c:pt idx="1013">
                  <c:v>1.6101667881011901</c:v>
                </c:pt>
                <c:pt idx="1014">
                  <c:v>0.39674058556556702</c:v>
                </c:pt>
                <c:pt idx="1015">
                  <c:v>0.65912610292434604</c:v>
                </c:pt>
                <c:pt idx="1016">
                  <c:v>0.34951752424240101</c:v>
                </c:pt>
                <c:pt idx="1017">
                  <c:v>0.19341814517974801</c:v>
                </c:pt>
                <c:pt idx="1018">
                  <c:v>0.37712487578392001</c:v>
                </c:pt>
                <c:pt idx="1019">
                  <c:v>1.1429762840270901</c:v>
                </c:pt>
                <c:pt idx="1020">
                  <c:v>1.6372642517089799</c:v>
                </c:pt>
                <c:pt idx="1021">
                  <c:v>1.8175076246261499</c:v>
                </c:pt>
                <c:pt idx="1022">
                  <c:v>0.35647931694984403</c:v>
                </c:pt>
                <c:pt idx="1023">
                  <c:v>0.38886269927024802</c:v>
                </c:pt>
                <c:pt idx="1024">
                  <c:v>0.537150979042053</c:v>
                </c:pt>
                <c:pt idx="1025">
                  <c:v>0.46104496717452997</c:v>
                </c:pt>
                <c:pt idx="1026">
                  <c:v>0.87126165628433205</c:v>
                </c:pt>
                <c:pt idx="1027">
                  <c:v>0.75115299224853505</c:v>
                </c:pt>
                <c:pt idx="1028">
                  <c:v>0.42282304167747498</c:v>
                </c:pt>
                <c:pt idx="1029">
                  <c:v>1.7034437656402499</c:v>
                </c:pt>
                <c:pt idx="1030">
                  <c:v>0.42282304167747498</c:v>
                </c:pt>
                <c:pt idx="1031">
                  <c:v>0.58486151695251398</c:v>
                </c:pt>
                <c:pt idx="1032">
                  <c:v>0.66111451387405396</c:v>
                </c:pt>
                <c:pt idx="1033">
                  <c:v>0.230816915631294</c:v>
                </c:pt>
                <c:pt idx="1034">
                  <c:v>0.56038975715637196</c:v>
                </c:pt>
                <c:pt idx="1035">
                  <c:v>1.75496673583984</c:v>
                </c:pt>
                <c:pt idx="1036">
                  <c:v>0.75115299224853505</c:v>
                </c:pt>
                <c:pt idx="1037">
                  <c:v>0.566592037677764</c:v>
                </c:pt>
                <c:pt idx="1038">
                  <c:v>0.335851401090621</c:v>
                </c:pt>
                <c:pt idx="1039">
                  <c:v>0.32123339176177901</c:v>
                </c:pt>
                <c:pt idx="1040">
                  <c:v>0.36458611488342202</c:v>
                </c:pt>
                <c:pt idx="1041">
                  <c:v>0.30340346693992598</c:v>
                </c:pt>
                <c:pt idx="1042">
                  <c:v>1.5129929780960001</c:v>
                </c:pt>
                <c:pt idx="1043">
                  <c:v>1.81206667423248</c:v>
                </c:pt>
                <c:pt idx="1044">
                  <c:v>1.7659614086151101</c:v>
                </c:pt>
                <c:pt idx="1045">
                  <c:v>0.42373904585838301</c:v>
                </c:pt>
                <c:pt idx="1046">
                  <c:v>0.398798078298568</c:v>
                </c:pt>
                <c:pt idx="1047">
                  <c:v>0.34035325050353998</c:v>
                </c:pt>
                <c:pt idx="1048">
                  <c:v>0.47454741597175598</c:v>
                </c:pt>
                <c:pt idx="1049">
                  <c:v>0.242406591773033</c:v>
                </c:pt>
                <c:pt idx="1050">
                  <c:v>0.316838979721069</c:v>
                </c:pt>
                <c:pt idx="1051">
                  <c:v>0.25362446904182401</c:v>
                </c:pt>
                <c:pt idx="1052">
                  <c:v>0.33135318756103499</c:v>
                </c:pt>
                <c:pt idx="1053">
                  <c:v>0.37168589234352101</c:v>
                </c:pt>
                <c:pt idx="1054">
                  <c:v>1.59487152099609</c:v>
                </c:pt>
                <c:pt idx="1055">
                  <c:v>0.37168589234352101</c:v>
                </c:pt>
                <c:pt idx="1056">
                  <c:v>0.375310838222503</c:v>
                </c:pt>
                <c:pt idx="1057">
                  <c:v>0.32489785552024802</c:v>
                </c:pt>
                <c:pt idx="1058">
                  <c:v>0.38661164045333801</c:v>
                </c:pt>
                <c:pt idx="1059">
                  <c:v>0.57201510667800903</c:v>
                </c:pt>
                <c:pt idx="1060">
                  <c:v>1.69503998756408</c:v>
                </c:pt>
                <c:pt idx="1061">
                  <c:v>0.25362446904182401</c:v>
                </c:pt>
                <c:pt idx="1062">
                  <c:v>0.41444566845893799</c:v>
                </c:pt>
                <c:pt idx="1063">
                  <c:v>0.33449989557266202</c:v>
                </c:pt>
                <c:pt idx="1064">
                  <c:v>0.31835037469863797</c:v>
                </c:pt>
                <c:pt idx="1065">
                  <c:v>0.39495223760604797</c:v>
                </c:pt>
                <c:pt idx="1066">
                  <c:v>0.358678758144378</c:v>
                </c:pt>
                <c:pt idx="1067">
                  <c:v>1.52657878398895</c:v>
                </c:pt>
                <c:pt idx="1068">
                  <c:v>1.99724817276</c:v>
                </c:pt>
                <c:pt idx="1069">
                  <c:v>1.6538008451461701</c:v>
                </c:pt>
                <c:pt idx="1070">
                  <c:v>0.62421083450317305</c:v>
                </c:pt>
                <c:pt idx="1071">
                  <c:v>0.374685019254684</c:v>
                </c:pt>
                <c:pt idx="1072">
                  <c:v>0.37300881743431002</c:v>
                </c:pt>
                <c:pt idx="1073">
                  <c:v>0.37763082981109602</c:v>
                </c:pt>
                <c:pt idx="1074">
                  <c:v>0.19122830033302299</c:v>
                </c:pt>
                <c:pt idx="1075">
                  <c:v>0.26257786154746998</c:v>
                </c:pt>
                <c:pt idx="1076">
                  <c:v>0.33594527840614302</c:v>
                </c:pt>
                <c:pt idx="1077">
                  <c:v>0.34972673654556202</c:v>
                </c:pt>
                <c:pt idx="1078">
                  <c:v>1.5019278526306099</c:v>
                </c:pt>
                <c:pt idx="1079">
                  <c:v>0.34972673654556202</c:v>
                </c:pt>
                <c:pt idx="1080">
                  <c:v>0.33980271220207198</c:v>
                </c:pt>
                <c:pt idx="1081">
                  <c:v>0.41044959425926197</c:v>
                </c:pt>
                <c:pt idx="1082">
                  <c:v>0.41450792551040599</c:v>
                </c:pt>
                <c:pt idx="1083">
                  <c:v>0.4565249979496</c:v>
                </c:pt>
                <c:pt idx="1084">
                  <c:v>1.61157166957855</c:v>
                </c:pt>
                <c:pt idx="1085">
                  <c:v>0.26257786154746998</c:v>
                </c:pt>
                <c:pt idx="1086">
                  <c:v>0.71886581182479803</c:v>
                </c:pt>
                <c:pt idx="1087">
                  <c:v>0.29138997197151101</c:v>
                </c:pt>
                <c:pt idx="1088">
                  <c:v>0.24270533025264701</c:v>
                </c:pt>
                <c:pt idx="1089">
                  <c:v>0.38334634900093001</c:v>
                </c:pt>
                <c:pt idx="1090">
                  <c:v>1.1061606407165501</c:v>
                </c:pt>
                <c:pt idx="1091">
                  <c:v>1.61039113998413</c:v>
                </c:pt>
                <c:pt idx="1092">
                  <c:v>1.31089055538177</c:v>
                </c:pt>
                <c:pt idx="1093">
                  <c:v>1.75807332992553</c:v>
                </c:pt>
                <c:pt idx="1094">
                  <c:v>0.28909680247306802</c:v>
                </c:pt>
                <c:pt idx="1095">
                  <c:v>0.28935474157333302</c:v>
                </c:pt>
                <c:pt idx="1096">
                  <c:v>0.34573996067047102</c:v>
                </c:pt>
                <c:pt idx="1097">
                  <c:v>0.33002087473869302</c:v>
                </c:pt>
                <c:pt idx="1098">
                  <c:v>0.81746518611907903</c:v>
                </c:pt>
                <c:pt idx="1099">
                  <c:v>0.31276047229766801</c:v>
                </c:pt>
                <c:pt idx="1100">
                  <c:v>0.26749002933502197</c:v>
                </c:pt>
                <c:pt idx="1101">
                  <c:v>0.39727845788001998</c:v>
                </c:pt>
                <c:pt idx="1102">
                  <c:v>1.6586945056915201</c:v>
                </c:pt>
                <c:pt idx="1103">
                  <c:v>0.39727845788001998</c:v>
                </c:pt>
                <c:pt idx="1104">
                  <c:v>0.57554626464843694</c:v>
                </c:pt>
                <c:pt idx="1105">
                  <c:v>0.40561112761497498</c:v>
                </c:pt>
                <c:pt idx="1106">
                  <c:v>0.32555964589118902</c:v>
                </c:pt>
                <c:pt idx="1107">
                  <c:v>0.55659782886505105</c:v>
                </c:pt>
                <c:pt idx="1108">
                  <c:v>1.71426570415496</c:v>
                </c:pt>
                <c:pt idx="1109">
                  <c:v>0.31276047229766801</c:v>
                </c:pt>
                <c:pt idx="1110">
                  <c:v>0.35802859067916798</c:v>
                </c:pt>
                <c:pt idx="1111">
                  <c:v>0.36319079995155301</c:v>
                </c:pt>
                <c:pt idx="1112">
                  <c:v>0.26490938663482599</c:v>
                </c:pt>
                <c:pt idx="1113">
                  <c:v>0.30765923857688898</c:v>
                </c:pt>
                <c:pt idx="1114">
                  <c:v>0.44368153810501099</c:v>
                </c:pt>
                <c:pt idx="1115">
                  <c:v>1.6700586080551101</c:v>
                </c:pt>
                <c:pt idx="1116">
                  <c:v>1.71484816074371</c:v>
                </c:pt>
                <c:pt idx="1117">
                  <c:v>1.8431410789489699</c:v>
                </c:pt>
                <c:pt idx="1118">
                  <c:v>0.43532148003578103</c:v>
                </c:pt>
                <c:pt idx="1119">
                  <c:v>0.40775418281555098</c:v>
                </c:pt>
                <c:pt idx="1120">
                  <c:v>0.38462546467781</c:v>
                </c:pt>
                <c:pt idx="1121">
                  <c:v>0.32756483554839999</c:v>
                </c:pt>
                <c:pt idx="1122">
                  <c:v>0.66918009519577004</c:v>
                </c:pt>
                <c:pt idx="1123">
                  <c:v>0.33417150378227201</c:v>
                </c:pt>
                <c:pt idx="1124">
                  <c:v>0.35124036669731101</c:v>
                </c:pt>
                <c:pt idx="1125">
                  <c:v>0.40809983015060403</c:v>
                </c:pt>
                <c:pt idx="1126">
                  <c:v>1.72841477394104</c:v>
                </c:pt>
                <c:pt idx="1127">
                  <c:v>0.40809983015060403</c:v>
                </c:pt>
                <c:pt idx="1128">
                  <c:v>0.57119536399841297</c:v>
                </c:pt>
                <c:pt idx="1129">
                  <c:v>0.24682630598545</c:v>
                </c:pt>
                <c:pt idx="1130">
                  <c:v>0.50997877120971602</c:v>
                </c:pt>
                <c:pt idx="1131">
                  <c:v>0.61950176954269398</c:v>
                </c:pt>
                <c:pt idx="1132">
                  <c:v>1.80124080181121</c:v>
                </c:pt>
                <c:pt idx="1133">
                  <c:v>0.33417150378227201</c:v>
                </c:pt>
                <c:pt idx="1134">
                  <c:v>0.56673032045364302</c:v>
                </c:pt>
                <c:pt idx="1135">
                  <c:v>0.37919795513152998</c:v>
                </c:pt>
                <c:pt idx="1136">
                  <c:v>0.38556021451950001</c:v>
                </c:pt>
                <c:pt idx="1137">
                  <c:v>0.359929889440536</c:v>
                </c:pt>
                <c:pt idx="1138">
                  <c:v>0.38337209820747298</c:v>
                </c:pt>
                <c:pt idx="1139">
                  <c:v>0.67884016036987305</c:v>
                </c:pt>
                <c:pt idx="1140">
                  <c:v>1.1204245090484599</c:v>
                </c:pt>
                <c:pt idx="1141">
                  <c:v>0.79574149847030595</c:v>
                </c:pt>
                <c:pt idx="1142">
                  <c:v>0.453987836837768</c:v>
                </c:pt>
                <c:pt idx="1143">
                  <c:v>0.41600102186202997</c:v>
                </c:pt>
                <c:pt idx="1144">
                  <c:v>0.53493195772170998</c:v>
                </c:pt>
                <c:pt idx="1145">
                  <c:v>0.40674471855163502</c:v>
                </c:pt>
                <c:pt idx="1146">
                  <c:v>0.19636410474777199</c:v>
                </c:pt>
                <c:pt idx="1147">
                  <c:v>0.35434642434120101</c:v>
                </c:pt>
                <c:pt idx="1148">
                  <c:v>0.272514998912811</c:v>
                </c:pt>
                <c:pt idx="1149">
                  <c:v>0.380384922027587</c:v>
                </c:pt>
                <c:pt idx="1150">
                  <c:v>0.31899401545524497</c:v>
                </c:pt>
                <c:pt idx="1151">
                  <c:v>0.63364511728286699</c:v>
                </c:pt>
                <c:pt idx="1152">
                  <c:v>0.31899401545524497</c:v>
                </c:pt>
                <c:pt idx="1153">
                  <c:v>0.38031715154647799</c:v>
                </c:pt>
                <c:pt idx="1154">
                  <c:v>0.57536691427230802</c:v>
                </c:pt>
                <c:pt idx="1155">
                  <c:v>0.28439462184906</c:v>
                </c:pt>
                <c:pt idx="1156">
                  <c:v>0.523318171501159</c:v>
                </c:pt>
                <c:pt idx="1157">
                  <c:v>0.78823065757751398</c:v>
                </c:pt>
                <c:pt idx="1158">
                  <c:v>0.272514998912811</c:v>
                </c:pt>
                <c:pt idx="1159">
                  <c:v>0.59549933671951205</c:v>
                </c:pt>
                <c:pt idx="1160">
                  <c:v>0.38948297500610302</c:v>
                </c:pt>
                <c:pt idx="1161">
                  <c:v>0.44219037890434199</c:v>
                </c:pt>
                <c:pt idx="1162">
                  <c:v>0.35958594083786</c:v>
                </c:pt>
                <c:pt idx="1163">
                  <c:v>0.521220922470092</c:v>
                </c:pt>
                <c:pt idx="1164">
                  <c:v>1.1733205318450901</c:v>
                </c:pt>
                <c:pt idx="1165">
                  <c:v>1.6263947486877399</c:v>
                </c:pt>
                <c:pt idx="1166">
                  <c:v>1.2587754726409901</c:v>
                </c:pt>
                <c:pt idx="1167">
                  <c:v>0.48328316211700401</c:v>
                </c:pt>
                <c:pt idx="1168">
                  <c:v>0.44021105766296298</c:v>
                </c:pt>
                <c:pt idx="1169">
                  <c:v>0.377287417650222</c:v>
                </c:pt>
                <c:pt idx="1170">
                  <c:v>0.42298498749732899</c:v>
                </c:pt>
                <c:pt idx="1171">
                  <c:v>0.63003140687942505</c:v>
                </c:pt>
                <c:pt idx="1172">
                  <c:v>0.36549690365791299</c:v>
                </c:pt>
                <c:pt idx="1173">
                  <c:v>0.362045347690582</c:v>
                </c:pt>
                <c:pt idx="1174">
                  <c:v>0.38898476958274802</c:v>
                </c:pt>
                <c:pt idx="1175">
                  <c:v>0.330774396657943</c:v>
                </c:pt>
                <c:pt idx="1176">
                  <c:v>1.1469864845275799</c:v>
                </c:pt>
                <c:pt idx="1177">
                  <c:v>0.330774396657943</c:v>
                </c:pt>
                <c:pt idx="1178">
                  <c:v>0.44742548465728699</c:v>
                </c:pt>
                <c:pt idx="1179">
                  <c:v>0.55596679449081399</c:v>
                </c:pt>
                <c:pt idx="1180">
                  <c:v>0.50694936513900701</c:v>
                </c:pt>
                <c:pt idx="1181">
                  <c:v>0.65763574838638295</c:v>
                </c:pt>
                <c:pt idx="1182">
                  <c:v>1.2379525899887001</c:v>
                </c:pt>
                <c:pt idx="1183">
                  <c:v>0.362045347690582</c:v>
                </c:pt>
                <c:pt idx="1184">
                  <c:v>0.34363541007041898</c:v>
                </c:pt>
                <c:pt idx="1185">
                  <c:v>0.15889714658260301</c:v>
                </c:pt>
                <c:pt idx="1186">
                  <c:v>0.32710292935371399</c:v>
                </c:pt>
                <c:pt idx="1187">
                  <c:v>0.28553944826126099</c:v>
                </c:pt>
                <c:pt idx="1188">
                  <c:v>0.1530282497406</c:v>
                </c:pt>
                <c:pt idx="1189">
                  <c:v>0.30052393674850397</c:v>
                </c:pt>
                <c:pt idx="1190">
                  <c:v>1.1902652978896999</c:v>
                </c:pt>
                <c:pt idx="1191">
                  <c:v>1.08787846565246</c:v>
                </c:pt>
                <c:pt idx="1192">
                  <c:v>1.24758553504943</c:v>
                </c:pt>
                <c:pt idx="1193">
                  <c:v>0.31702104210853499</c:v>
                </c:pt>
                <c:pt idx="1194">
                  <c:v>0.29663452506065302</c:v>
                </c:pt>
                <c:pt idx="1195">
                  <c:v>0.12463866919279</c:v>
                </c:pt>
                <c:pt idx="1196">
                  <c:v>0.17688637971877999</c:v>
                </c:pt>
                <c:pt idx="1197">
                  <c:v>0.57063776254653897</c:v>
                </c:pt>
                <c:pt idx="1198">
                  <c:v>0.34014847874641402</c:v>
                </c:pt>
                <c:pt idx="1199">
                  <c:v>0.17378969490528101</c:v>
                </c:pt>
                <c:pt idx="1200">
                  <c:v>0.25077113509178101</c:v>
                </c:pt>
                <c:pt idx="1201">
                  <c:v>1.19974076747894</c:v>
                </c:pt>
                <c:pt idx="1202">
                  <c:v>0.25077113509178101</c:v>
                </c:pt>
                <c:pt idx="1203">
                  <c:v>0.65224325656890803</c:v>
                </c:pt>
                <c:pt idx="1204">
                  <c:v>0.29663452506065302</c:v>
                </c:pt>
                <c:pt idx="1205">
                  <c:v>0.32855677604675199</c:v>
                </c:pt>
                <c:pt idx="1206">
                  <c:v>0.57011151313781705</c:v>
                </c:pt>
                <c:pt idx="1207">
                  <c:v>1.2213547229766799</c:v>
                </c:pt>
                <c:pt idx="1208">
                  <c:v>0.34014847874641402</c:v>
                </c:pt>
                <c:pt idx="1209">
                  <c:v>0.38975220918655301</c:v>
                </c:pt>
                <c:pt idx="1210">
                  <c:v>0.33601239323616</c:v>
                </c:pt>
                <c:pt idx="1211">
                  <c:v>0.29289606213569602</c:v>
                </c:pt>
                <c:pt idx="1212">
                  <c:v>0.25242048501968301</c:v>
                </c:pt>
                <c:pt idx="1213">
                  <c:v>0.47061139345169001</c:v>
                </c:pt>
                <c:pt idx="1214">
                  <c:v>0.99960547685623102</c:v>
                </c:pt>
                <c:pt idx="1215">
                  <c:v>1.68097388744354</c:v>
                </c:pt>
                <c:pt idx="1216">
                  <c:v>0.81289368867874101</c:v>
                </c:pt>
                <c:pt idx="1217">
                  <c:v>1.8114364147186199</c:v>
                </c:pt>
                <c:pt idx="1218">
                  <c:v>0.59733891487121504</c:v>
                </c:pt>
                <c:pt idx="1219">
                  <c:v>0.324493467807769</c:v>
                </c:pt>
                <c:pt idx="1220">
                  <c:v>0.39186137914657498</c:v>
                </c:pt>
                <c:pt idx="1221">
                  <c:v>0.46848803758621199</c:v>
                </c:pt>
                <c:pt idx="1222">
                  <c:v>0.33596056699752802</c:v>
                </c:pt>
                <c:pt idx="1223">
                  <c:v>0.25328087806701599</c:v>
                </c:pt>
                <c:pt idx="1224">
                  <c:v>0.33565920591354298</c:v>
                </c:pt>
                <c:pt idx="1225">
                  <c:v>0.44133594632148698</c:v>
                </c:pt>
                <c:pt idx="1226">
                  <c:v>1.73069143295288</c:v>
                </c:pt>
                <c:pt idx="1227">
                  <c:v>0.44133594632148698</c:v>
                </c:pt>
                <c:pt idx="1228">
                  <c:v>0.33750301599502502</c:v>
                </c:pt>
                <c:pt idx="1229">
                  <c:v>0.39412391185760498</c:v>
                </c:pt>
                <c:pt idx="1230">
                  <c:v>0.41631546616554199</c:v>
                </c:pt>
                <c:pt idx="1231">
                  <c:v>0.39287313818931502</c:v>
                </c:pt>
                <c:pt idx="1232">
                  <c:v>1.7498928308486901</c:v>
                </c:pt>
                <c:pt idx="1233">
                  <c:v>0.25328087806701599</c:v>
                </c:pt>
                <c:pt idx="1234">
                  <c:v>0.47664588689803999</c:v>
                </c:pt>
                <c:pt idx="1235">
                  <c:v>0.253810435533523</c:v>
                </c:pt>
                <c:pt idx="1236">
                  <c:v>0.18378280103206601</c:v>
                </c:pt>
                <c:pt idx="1237">
                  <c:v>0.403257936239242</c:v>
                </c:pt>
                <c:pt idx="1238">
                  <c:v>0.72402274608612005</c:v>
                </c:pt>
                <c:pt idx="1239">
                  <c:v>1.61263155937194</c:v>
                </c:pt>
                <c:pt idx="1240">
                  <c:v>1.7174366712570099</c:v>
                </c:pt>
                <c:pt idx="1241">
                  <c:v>0.40351191163062999</c:v>
                </c:pt>
                <c:pt idx="1242">
                  <c:v>0.23930066823959301</c:v>
                </c:pt>
                <c:pt idx="1243">
                  <c:v>0.60079336166381803</c:v>
                </c:pt>
                <c:pt idx="1244">
                  <c:v>0.41058841347694303</c:v>
                </c:pt>
                <c:pt idx="1245">
                  <c:v>0.86512690782546997</c:v>
                </c:pt>
                <c:pt idx="1246">
                  <c:v>0.156947672367095</c:v>
                </c:pt>
                <c:pt idx="1247">
                  <c:v>0.26304563879966703</c:v>
                </c:pt>
                <c:pt idx="1248">
                  <c:v>0.39807519316673201</c:v>
                </c:pt>
                <c:pt idx="1249">
                  <c:v>1.6541115045547401</c:v>
                </c:pt>
                <c:pt idx="1250">
                  <c:v>0.39807519316673201</c:v>
                </c:pt>
                <c:pt idx="1251">
                  <c:v>0.247308269143104</c:v>
                </c:pt>
                <c:pt idx="1252">
                  <c:v>0.94610750675201405</c:v>
                </c:pt>
                <c:pt idx="1253">
                  <c:v>0.362892895936965</c:v>
                </c:pt>
                <c:pt idx="1254">
                  <c:v>0.348184764385223</c:v>
                </c:pt>
                <c:pt idx="1255">
                  <c:v>1.6749323606491</c:v>
                </c:pt>
                <c:pt idx="1256">
                  <c:v>0.156947672367095</c:v>
                </c:pt>
                <c:pt idx="1257">
                  <c:v>0.36951345205307001</c:v>
                </c:pt>
                <c:pt idx="1258">
                  <c:v>0.28957951068878102</c:v>
                </c:pt>
                <c:pt idx="1259">
                  <c:v>0.18634754419326699</c:v>
                </c:pt>
                <c:pt idx="1260">
                  <c:v>0.42761716246604897</c:v>
                </c:pt>
                <c:pt idx="1261">
                  <c:v>0.93693488836288397</c:v>
                </c:pt>
                <c:pt idx="1262">
                  <c:v>1.6244384050369201</c:v>
                </c:pt>
                <c:pt idx="1263">
                  <c:v>0.99513167142867998</c:v>
                </c:pt>
                <c:pt idx="1264">
                  <c:v>1.73359811305999</c:v>
                </c:pt>
                <c:pt idx="1265">
                  <c:v>0.73966163396835305</c:v>
                </c:pt>
                <c:pt idx="1266">
                  <c:v>0.31138086318969699</c:v>
                </c:pt>
                <c:pt idx="1267">
                  <c:v>0.34873613715171797</c:v>
                </c:pt>
                <c:pt idx="1268">
                  <c:v>0.35309454798698398</c:v>
                </c:pt>
                <c:pt idx="1269">
                  <c:v>0.88641262054443304</c:v>
                </c:pt>
                <c:pt idx="1270">
                  <c:v>0.182898163795471</c:v>
                </c:pt>
                <c:pt idx="1271">
                  <c:v>0.29690667986869801</c:v>
                </c:pt>
                <c:pt idx="1272">
                  <c:v>0.45377978682518</c:v>
                </c:pt>
                <c:pt idx="1273">
                  <c:v>1.6747139692306501</c:v>
                </c:pt>
                <c:pt idx="1274">
                  <c:v>0.45377978682518</c:v>
                </c:pt>
                <c:pt idx="1275">
                  <c:v>0.37018391489982599</c:v>
                </c:pt>
                <c:pt idx="1276">
                  <c:v>0.69846999645233099</c:v>
                </c:pt>
                <c:pt idx="1277">
                  <c:v>0.328885197639465</c:v>
                </c:pt>
                <c:pt idx="1278">
                  <c:v>0.36777970194816501</c:v>
                </c:pt>
                <c:pt idx="1279">
                  <c:v>1.6846740245819001</c:v>
                </c:pt>
                <c:pt idx="1280">
                  <c:v>0.182898163795471</c:v>
                </c:pt>
                <c:pt idx="1281">
                  <c:v>0.40813401341438199</c:v>
                </c:pt>
                <c:pt idx="1282">
                  <c:v>0.43315652012825001</c:v>
                </c:pt>
                <c:pt idx="1283">
                  <c:v>0.222140833735466</c:v>
                </c:pt>
                <c:pt idx="1284">
                  <c:v>0.44897702336311301</c:v>
                </c:pt>
                <c:pt idx="1285">
                  <c:v>0.63619667291641202</c:v>
                </c:pt>
                <c:pt idx="1286">
                  <c:v>1.74274790287017</c:v>
                </c:pt>
                <c:pt idx="1287">
                  <c:v>1.6530292034149101</c:v>
                </c:pt>
                <c:pt idx="1288">
                  <c:v>1.9319221973419101</c:v>
                </c:pt>
                <c:pt idx="1289">
                  <c:v>0.46360951662063599</c:v>
                </c:pt>
                <c:pt idx="1290">
                  <c:v>0.58762913942337003</c:v>
                </c:pt>
                <c:pt idx="1291">
                  <c:v>0.48097419738769498</c:v>
                </c:pt>
                <c:pt idx="1292">
                  <c:v>0.48946553468704201</c:v>
                </c:pt>
                <c:pt idx="1293">
                  <c:v>0.753689765930175</c:v>
                </c:pt>
                <c:pt idx="1294">
                  <c:v>0.23647780716419201</c:v>
                </c:pt>
                <c:pt idx="1295">
                  <c:v>0.421359002590179</c:v>
                </c:pt>
                <c:pt idx="1296">
                  <c:v>0.47776699066162098</c:v>
                </c:pt>
                <c:pt idx="1297">
                  <c:v>1.8016223907470701</c:v>
                </c:pt>
                <c:pt idx="1298">
                  <c:v>0.47776699066162098</c:v>
                </c:pt>
                <c:pt idx="1299">
                  <c:v>0.98178565502166704</c:v>
                </c:pt>
                <c:pt idx="1300">
                  <c:v>0.58762913942337003</c:v>
                </c:pt>
                <c:pt idx="1301">
                  <c:v>1.1970129013061499</c:v>
                </c:pt>
                <c:pt idx="1302">
                  <c:v>0.62247419357299805</c:v>
                </c:pt>
                <c:pt idx="1303">
                  <c:v>1.8803915977478001</c:v>
                </c:pt>
                <c:pt idx="1304">
                  <c:v>0.23647780716419201</c:v>
                </c:pt>
                <c:pt idx="1305">
                  <c:v>0.35750412940978998</c:v>
                </c:pt>
                <c:pt idx="1306">
                  <c:v>0.29991459846496499</c:v>
                </c:pt>
                <c:pt idx="1307">
                  <c:v>0.19098268449306399</c:v>
                </c:pt>
                <c:pt idx="1308">
                  <c:v>0.42712604999542197</c:v>
                </c:pt>
                <c:pt idx="1309">
                  <c:v>0.96475702524185103</c:v>
                </c:pt>
                <c:pt idx="1310">
                  <c:v>1.7321577072143499</c:v>
                </c:pt>
                <c:pt idx="1311">
                  <c:v>1.11834228038787</c:v>
                </c:pt>
                <c:pt idx="1312">
                  <c:v>1.84892618656158</c:v>
                </c:pt>
                <c:pt idx="1313">
                  <c:v>0.68600344657897905</c:v>
                </c:pt>
                <c:pt idx="1314">
                  <c:v>0.35208436846732999</c:v>
                </c:pt>
                <c:pt idx="1315">
                  <c:v>0.35651788115501398</c:v>
                </c:pt>
                <c:pt idx="1316">
                  <c:v>0.29899439215660001</c:v>
                </c:pt>
                <c:pt idx="1317">
                  <c:v>0.91986185312271096</c:v>
                </c:pt>
                <c:pt idx="1318">
                  <c:v>0.17269648611545499</c:v>
                </c:pt>
                <c:pt idx="1319">
                  <c:v>0.30230867862701399</c:v>
                </c:pt>
                <c:pt idx="1320">
                  <c:v>0.42767116427421498</c:v>
                </c:pt>
                <c:pt idx="1321">
                  <c:v>1.79409432411193</c:v>
                </c:pt>
                <c:pt idx="1322">
                  <c:v>0.42767116427421498</c:v>
                </c:pt>
                <c:pt idx="1323">
                  <c:v>0.25822713971138</c:v>
                </c:pt>
                <c:pt idx="1324">
                  <c:v>0.48855638504028298</c:v>
                </c:pt>
                <c:pt idx="1325">
                  <c:v>0.54298192262649503</c:v>
                </c:pt>
                <c:pt idx="1326">
                  <c:v>0.35120019316673201</c:v>
                </c:pt>
                <c:pt idx="1327">
                  <c:v>1.8057779073715201</c:v>
                </c:pt>
                <c:pt idx="1328">
                  <c:v>0.17269648611545499</c:v>
                </c:pt>
                <c:pt idx="1329">
                  <c:v>0.51935327053070002</c:v>
                </c:pt>
                <c:pt idx="1330">
                  <c:v>0.33610868453979398</c:v>
                </c:pt>
                <c:pt idx="1331">
                  <c:v>0.20330005884170499</c:v>
                </c:pt>
                <c:pt idx="1332">
                  <c:v>0.480367451906204</c:v>
                </c:pt>
                <c:pt idx="1333">
                  <c:v>1.04316294193267</c:v>
                </c:pt>
                <c:pt idx="1334">
                  <c:v>1.56436908245086</c:v>
                </c:pt>
                <c:pt idx="1335">
                  <c:v>0.98997169733047397</c:v>
                </c:pt>
                <c:pt idx="1336">
                  <c:v>1.6812481880187899</c:v>
                </c:pt>
                <c:pt idx="1337">
                  <c:v>0.42467060685157698</c:v>
                </c:pt>
                <c:pt idx="1338">
                  <c:v>0.37836548686027499</c:v>
                </c:pt>
                <c:pt idx="1339">
                  <c:v>0.53108328580856301</c:v>
                </c:pt>
                <c:pt idx="1340">
                  <c:v>0.36873096227645802</c:v>
                </c:pt>
                <c:pt idx="1341">
                  <c:v>0.212550655007362</c:v>
                </c:pt>
                <c:pt idx="1342">
                  <c:v>0.196017086505889</c:v>
                </c:pt>
                <c:pt idx="1343">
                  <c:v>0.34282147884368802</c:v>
                </c:pt>
                <c:pt idx="1344">
                  <c:v>0.508775234222412</c:v>
                </c:pt>
                <c:pt idx="1345">
                  <c:v>1.6145170927047701</c:v>
                </c:pt>
                <c:pt idx="1346">
                  <c:v>0.508775234222412</c:v>
                </c:pt>
                <c:pt idx="1347">
                  <c:v>0.30803304910659701</c:v>
                </c:pt>
                <c:pt idx="1348">
                  <c:v>0.38253444433212203</c:v>
                </c:pt>
                <c:pt idx="1349">
                  <c:v>0.32282909750938399</c:v>
                </c:pt>
                <c:pt idx="1350">
                  <c:v>0.30967772006988498</c:v>
                </c:pt>
                <c:pt idx="1351">
                  <c:v>1.62532615661621</c:v>
                </c:pt>
                <c:pt idx="1352">
                  <c:v>0.196017086505889</c:v>
                </c:pt>
                <c:pt idx="1353">
                  <c:v>0.40607607364654502</c:v>
                </c:pt>
                <c:pt idx="1354">
                  <c:v>0.29594182968139598</c:v>
                </c:pt>
                <c:pt idx="1355">
                  <c:v>0.235926434397697</c:v>
                </c:pt>
                <c:pt idx="1356">
                  <c:v>0.44877392053604098</c:v>
                </c:pt>
                <c:pt idx="1357">
                  <c:v>0.22986549139022799</c:v>
                </c:pt>
                <c:pt idx="1358">
                  <c:v>1.6514307260513299</c:v>
                </c:pt>
                <c:pt idx="1359">
                  <c:v>0.86266571283340399</c:v>
                </c:pt>
                <c:pt idx="1360">
                  <c:v>1.76379942893981</c:v>
                </c:pt>
                <c:pt idx="1361">
                  <c:v>0.583734631538391</c:v>
                </c:pt>
                <c:pt idx="1362">
                  <c:v>0.388269513845443</c:v>
                </c:pt>
                <c:pt idx="1363">
                  <c:v>0.350469470024108</c:v>
                </c:pt>
                <c:pt idx="1364">
                  <c:v>0.34203574061393699</c:v>
                </c:pt>
                <c:pt idx="1365">
                  <c:v>0.84113425016403198</c:v>
                </c:pt>
                <c:pt idx="1366">
                  <c:v>0.39457869529724099</c:v>
                </c:pt>
                <c:pt idx="1367">
                  <c:v>0.30573701858520502</c:v>
                </c:pt>
                <c:pt idx="1368">
                  <c:v>0.42430031299590998</c:v>
                </c:pt>
                <c:pt idx="1369">
                  <c:v>1.7026402950286801</c:v>
                </c:pt>
                <c:pt idx="1370">
                  <c:v>0.42430031299590998</c:v>
                </c:pt>
                <c:pt idx="1371">
                  <c:v>0.37268653512000999</c:v>
                </c:pt>
                <c:pt idx="1372">
                  <c:v>0.388269513845443</c:v>
                </c:pt>
                <c:pt idx="1373">
                  <c:v>0.32086846232414201</c:v>
                </c:pt>
                <c:pt idx="1374">
                  <c:v>0.39516544342040999</c:v>
                </c:pt>
                <c:pt idx="1375">
                  <c:v>1.7153408527374201</c:v>
                </c:pt>
                <c:pt idx="1376">
                  <c:v>0.39457869529724099</c:v>
                </c:pt>
                <c:pt idx="1377">
                  <c:v>0.40192255377769398</c:v>
                </c:pt>
                <c:pt idx="1378">
                  <c:v>0.27162343263626099</c:v>
                </c:pt>
                <c:pt idx="1379">
                  <c:v>0.21549822390079401</c:v>
                </c:pt>
                <c:pt idx="1380">
                  <c:v>0.42610827088356001</c:v>
                </c:pt>
                <c:pt idx="1381">
                  <c:v>0.51141297817230202</c:v>
                </c:pt>
                <c:pt idx="1382">
                  <c:v>1.68219435214996</c:v>
                </c:pt>
                <c:pt idx="1383">
                  <c:v>0.98315191268920898</c:v>
                </c:pt>
                <c:pt idx="1384">
                  <c:v>1.79186975955963</c:v>
                </c:pt>
                <c:pt idx="1385">
                  <c:v>0.68448078632354703</c:v>
                </c:pt>
                <c:pt idx="1386">
                  <c:v>0.30209890007972701</c:v>
                </c:pt>
                <c:pt idx="1387">
                  <c:v>0.42079633474349898</c:v>
                </c:pt>
                <c:pt idx="1388">
                  <c:v>0.241777569055557</c:v>
                </c:pt>
                <c:pt idx="1389">
                  <c:v>0.26649853587150502</c:v>
                </c:pt>
                <c:pt idx="1390">
                  <c:v>0.17058196663856501</c:v>
                </c:pt>
                <c:pt idx="1391">
                  <c:v>0.288625508546829</c:v>
                </c:pt>
                <c:pt idx="1392">
                  <c:v>0.38446533679962103</c:v>
                </c:pt>
                <c:pt idx="1393">
                  <c:v>1.7225576639175399</c:v>
                </c:pt>
                <c:pt idx="1394">
                  <c:v>0.38446533679962103</c:v>
                </c:pt>
                <c:pt idx="1395">
                  <c:v>0.31839606165885898</c:v>
                </c:pt>
                <c:pt idx="1396">
                  <c:v>0.41603881120681702</c:v>
                </c:pt>
                <c:pt idx="1397">
                  <c:v>0.39361691474914501</c:v>
                </c:pt>
                <c:pt idx="1398">
                  <c:v>1.7366082668304399</c:v>
                </c:pt>
                <c:pt idx="1399">
                  <c:v>0.17058196663856501</c:v>
                </c:pt>
                <c:pt idx="1400">
                  <c:v>0.37935495376586897</c:v>
                </c:pt>
                <c:pt idx="1401">
                  <c:v>0.26176515221595698</c:v>
                </c:pt>
                <c:pt idx="1402">
                  <c:v>0.31680971384048401</c:v>
                </c:pt>
                <c:pt idx="1403">
                  <c:v>0.34745278954505898</c:v>
                </c:pt>
                <c:pt idx="1404">
                  <c:v>0.21642410755157401</c:v>
                </c:pt>
                <c:pt idx="1405">
                  <c:v>1.6294759511947601</c:v>
                </c:pt>
                <c:pt idx="1406">
                  <c:v>1.1979463100433301</c:v>
                </c:pt>
                <c:pt idx="1407">
                  <c:v>1.8350363969802801</c:v>
                </c:pt>
                <c:pt idx="1408">
                  <c:v>0.302230834960937</c:v>
                </c:pt>
                <c:pt idx="1409">
                  <c:v>0.29827532172202997</c:v>
                </c:pt>
                <c:pt idx="1410">
                  <c:v>0.336873948574066</c:v>
                </c:pt>
                <c:pt idx="1411">
                  <c:v>0.28430774807929898</c:v>
                </c:pt>
                <c:pt idx="1412">
                  <c:v>0.57934677600860596</c:v>
                </c:pt>
                <c:pt idx="1413">
                  <c:v>0.22709961235523199</c:v>
                </c:pt>
                <c:pt idx="1414">
                  <c:v>0.26632651686668302</c:v>
                </c:pt>
                <c:pt idx="1415">
                  <c:v>0.33765098452567999</c:v>
                </c:pt>
                <c:pt idx="1416">
                  <c:v>1.68485963344573</c:v>
                </c:pt>
                <c:pt idx="1417">
                  <c:v>0.33765098452567999</c:v>
                </c:pt>
                <c:pt idx="1418">
                  <c:v>0.46519073843955899</c:v>
                </c:pt>
                <c:pt idx="1419">
                  <c:v>0.29827532172202997</c:v>
                </c:pt>
                <c:pt idx="1420">
                  <c:v>0.37155079841613697</c:v>
                </c:pt>
                <c:pt idx="1421">
                  <c:v>0.40312778949737499</c:v>
                </c:pt>
                <c:pt idx="1422">
                  <c:v>1.6777161359786901</c:v>
                </c:pt>
                <c:pt idx="1423">
                  <c:v>0.22709961235523199</c:v>
                </c:pt>
                <c:pt idx="1424">
                  <c:v>0.532528936862945</c:v>
                </c:pt>
                <c:pt idx="1425">
                  <c:v>0.27503237128257702</c:v>
                </c:pt>
                <c:pt idx="1426">
                  <c:v>0.50774514675140303</c:v>
                </c:pt>
                <c:pt idx="1427">
                  <c:v>0.32203292846679599</c:v>
                </c:pt>
                <c:pt idx="1428">
                  <c:v>1.0592139959335301</c:v>
                </c:pt>
                <c:pt idx="1429">
                  <c:v>1.48199009895324</c:v>
                </c:pt>
                <c:pt idx="1430">
                  <c:v>1.6474293470382599</c:v>
                </c:pt>
                <c:pt idx="1431">
                  <c:v>0.62534296512603704</c:v>
                </c:pt>
                <c:pt idx="1432">
                  <c:v>0.34144896268844599</c:v>
                </c:pt>
                <c:pt idx="1433">
                  <c:v>0.41477572917938199</c:v>
                </c:pt>
                <c:pt idx="1434">
                  <c:v>0.26390519738197299</c:v>
                </c:pt>
                <c:pt idx="1435">
                  <c:v>0.50108289718627896</c:v>
                </c:pt>
                <c:pt idx="1436">
                  <c:v>0.45173430442809998</c:v>
                </c:pt>
                <c:pt idx="1437">
                  <c:v>0.29939183592796298</c:v>
                </c:pt>
                <c:pt idx="1438">
                  <c:v>0.34385582804679798</c:v>
                </c:pt>
                <c:pt idx="1439">
                  <c:v>1.46888315677642</c:v>
                </c:pt>
                <c:pt idx="1440">
                  <c:v>0.34385582804679798</c:v>
                </c:pt>
                <c:pt idx="1441">
                  <c:v>0.462772637605667</c:v>
                </c:pt>
                <c:pt idx="1442">
                  <c:v>0.470141410827636</c:v>
                </c:pt>
                <c:pt idx="1443">
                  <c:v>0.52064132690429599</c:v>
                </c:pt>
                <c:pt idx="1444">
                  <c:v>0.57196247577667203</c:v>
                </c:pt>
                <c:pt idx="1445">
                  <c:v>1.5685510635375901</c:v>
                </c:pt>
                <c:pt idx="1446">
                  <c:v>0.45173430442809998</c:v>
                </c:pt>
                <c:pt idx="1447">
                  <c:v>0.45409861207008301</c:v>
                </c:pt>
                <c:pt idx="1448">
                  <c:v>0.30948680639266901</c:v>
                </c:pt>
                <c:pt idx="1449">
                  <c:v>0.22936719655990601</c:v>
                </c:pt>
                <c:pt idx="1450">
                  <c:v>0.46252459287643399</c:v>
                </c:pt>
                <c:pt idx="1451">
                  <c:v>0.25522112846374501</c:v>
                </c:pt>
                <c:pt idx="1452">
                  <c:v>1.6312718391418399</c:v>
                </c:pt>
                <c:pt idx="1453">
                  <c:v>1.03825187683105</c:v>
                </c:pt>
                <c:pt idx="1454">
                  <c:v>1.769491314888</c:v>
                </c:pt>
                <c:pt idx="1455">
                  <c:v>0.45087453722953702</c:v>
                </c:pt>
                <c:pt idx="1456">
                  <c:v>0.35068136453628501</c:v>
                </c:pt>
                <c:pt idx="1457">
                  <c:v>0.35572209954261702</c:v>
                </c:pt>
                <c:pt idx="1458">
                  <c:v>0.31920352578163103</c:v>
                </c:pt>
                <c:pt idx="1459">
                  <c:v>0.29528579115867598</c:v>
                </c:pt>
                <c:pt idx="1460">
                  <c:v>0.406241804361343</c:v>
                </c:pt>
                <c:pt idx="1461">
                  <c:v>0.31818622350692699</c:v>
                </c:pt>
                <c:pt idx="1462">
                  <c:v>0.41627725958824102</c:v>
                </c:pt>
                <c:pt idx="1463">
                  <c:v>1.68715059757232</c:v>
                </c:pt>
                <c:pt idx="1464">
                  <c:v>0.41627725958824102</c:v>
                </c:pt>
                <c:pt idx="1465">
                  <c:v>0.45376372337341297</c:v>
                </c:pt>
                <c:pt idx="1466">
                  <c:v>0.30036124587058999</c:v>
                </c:pt>
                <c:pt idx="1467">
                  <c:v>0.25627174973487798</c:v>
                </c:pt>
                <c:pt idx="1468">
                  <c:v>0.454990774393081</c:v>
                </c:pt>
                <c:pt idx="1469">
                  <c:v>1.71187627315521</c:v>
                </c:pt>
                <c:pt idx="1470">
                  <c:v>0.406241804361343</c:v>
                </c:pt>
                <c:pt idx="1471">
                  <c:v>0.69080090522766102</c:v>
                </c:pt>
                <c:pt idx="1472">
                  <c:v>0.27679541707038802</c:v>
                </c:pt>
                <c:pt idx="1473">
                  <c:v>0.227068021893501</c:v>
                </c:pt>
                <c:pt idx="1474">
                  <c:v>0.42159724235534601</c:v>
                </c:pt>
                <c:pt idx="1475">
                  <c:v>0.34811443090438798</c:v>
                </c:pt>
                <c:pt idx="1476">
                  <c:v>1.5951499938964799</c:v>
                </c:pt>
                <c:pt idx="1477">
                  <c:v>1.1203544139862001</c:v>
                </c:pt>
                <c:pt idx="1478">
                  <c:v>1.7077054977416899</c:v>
                </c:pt>
                <c:pt idx="1479">
                  <c:v>0.58883613348007202</c:v>
                </c:pt>
                <c:pt idx="1480">
                  <c:v>0.32702988386154103</c:v>
                </c:pt>
                <c:pt idx="1481">
                  <c:v>0.33600395917892401</c:v>
                </c:pt>
                <c:pt idx="1482">
                  <c:v>0.43358463048934898</c:v>
                </c:pt>
                <c:pt idx="1483">
                  <c:v>0.269688099622726</c:v>
                </c:pt>
                <c:pt idx="1484">
                  <c:v>0.17960245907306599</c:v>
                </c:pt>
                <c:pt idx="1485">
                  <c:v>0.27966946363449002</c:v>
                </c:pt>
                <c:pt idx="1486">
                  <c:v>0.43904462456703103</c:v>
                </c:pt>
                <c:pt idx="1487">
                  <c:v>1.64045906066894</c:v>
                </c:pt>
                <c:pt idx="1488">
                  <c:v>0.43904462456703103</c:v>
                </c:pt>
                <c:pt idx="1489">
                  <c:v>0.38731345534324602</c:v>
                </c:pt>
                <c:pt idx="1490">
                  <c:v>0.92908591032028198</c:v>
                </c:pt>
                <c:pt idx="1491">
                  <c:v>0.27461335062980602</c:v>
                </c:pt>
                <c:pt idx="1492">
                  <c:v>0.38804227113723699</c:v>
                </c:pt>
                <c:pt idx="1493">
                  <c:v>1.66194343566894</c:v>
                </c:pt>
                <c:pt idx="1494">
                  <c:v>0.17960245907306599</c:v>
                </c:pt>
                <c:pt idx="1495">
                  <c:v>0.44915425777435303</c:v>
                </c:pt>
                <c:pt idx="1496">
                  <c:v>0.304043740034103</c:v>
                </c:pt>
                <c:pt idx="1497">
                  <c:v>0.222369134426116</c:v>
                </c:pt>
                <c:pt idx="1498">
                  <c:v>0.45500969886779702</c:v>
                </c:pt>
                <c:pt idx="1499">
                  <c:v>0.170609846711158</c:v>
                </c:pt>
                <c:pt idx="1500">
                  <c:v>1.71274137496948</c:v>
                </c:pt>
                <c:pt idx="1501">
                  <c:v>1.2170486450195299</c:v>
                </c:pt>
                <c:pt idx="1502">
                  <c:v>1.8326557874679501</c:v>
                </c:pt>
                <c:pt idx="1503">
                  <c:v>0.72546863555908203</c:v>
                </c:pt>
                <c:pt idx="1504">
                  <c:v>0.399377882480621</c:v>
                </c:pt>
                <c:pt idx="1505">
                  <c:v>0.36352026462554898</c:v>
                </c:pt>
                <c:pt idx="1506">
                  <c:v>0.31563445925712502</c:v>
                </c:pt>
                <c:pt idx="1507">
                  <c:v>0.90074837207794101</c:v>
                </c:pt>
                <c:pt idx="1508">
                  <c:v>0.192072093486785</c:v>
                </c:pt>
                <c:pt idx="1509">
                  <c:v>0.31174179911613398</c:v>
                </c:pt>
                <c:pt idx="1510">
                  <c:v>0.43327227234840299</c:v>
                </c:pt>
                <c:pt idx="1511">
                  <c:v>1.7673979997634801</c:v>
                </c:pt>
                <c:pt idx="1512">
                  <c:v>0.43327227234840299</c:v>
                </c:pt>
                <c:pt idx="1513">
                  <c:v>0.35614788532257002</c:v>
                </c:pt>
                <c:pt idx="1514">
                  <c:v>0.399377882480621</c:v>
                </c:pt>
                <c:pt idx="1515">
                  <c:v>0.32171687483787498</c:v>
                </c:pt>
                <c:pt idx="1516">
                  <c:v>0.37091311812400801</c:v>
                </c:pt>
                <c:pt idx="1517">
                  <c:v>1.7819420099258401</c:v>
                </c:pt>
                <c:pt idx="1518">
                  <c:v>0.192072093486785</c:v>
                </c:pt>
                <c:pt idx="1519">
                  <c:v>0.423121958971023</c:v>
                </c:pt>
                <c:pt idx="1520">
                  <c:v>0.31224796175956698</c:v>
                </c:pt>
                <c:pt idx="1521">
                  <c:v>0.276981621980667</c:v>
                </c:pt>
                <c:pt idx="1522">
                  <c:v>0.49382379651069602</c:v>
                </c:pt>
                <c:pt idx="1523">
                  <c:v>0.25852257013320901</c:v>
                </c:pt>
                <c:pt idx="1524">
                  <c:v>1.6066820621490401</c:v>
                </c:pt>
                <c:pt idx="1525">
                  <c:v>1.3434467315673799</c:v>
                </c:pt>
                <c:pt idx="1526">
                  <c:v>1.7311775684356601</c:v>
                </c:pt>
                <c:pt idx="1527">
                  <c:v>0.35941025614738398</c:v>
                </c:pt>
                <c:pt idx="1528">
                  <c:v>0.49589651823043801</c:v>
                </c:pt>
                <c:pt idx="1529">
                  <c:v>0.36918553709983798</c:v>
                </c:pt>
                <c:pt idx="1530">
                  <c:v>0.55031383037567105</c:v>
                </c:pt>
                <c:pt idx="1531">
                  <c:v>0.86284196376800504</c:v>
                </c:pt>
                <c:pt idx="1532">
                  <c:v>0.36766901612281799</c:v>
                </c:pt>
                <c:pt idx="1533">
                  <c:v>0.31407940387725802</c:v>
                </c:pt>
                <c:pt idx="1534">
                  <c:v>0.42081129550933799</c:v>
                </c:pt>
                <c:pt idx="1535">
                  <c:v>1.6700508594512899</c:v>
                </c:pt>
                <c:pt idx="1536">
                  <c:v>0.42081129550933799</c:v>
                </c:pt>
                <c:pt idx="1537">
                  <c:v>0.40149030089378301</c:v>
                </c:pt>
                <c:pt idx="1538">
                  <c:v>0.49589651823043801</c:v>
                </c:pt>
                <c:pt idx="1539">
                  <c:v>0.35083636641502303</c:v>
                </c:pt>
                <c:pt idx="1540">
                  <c:v>0.41162642836570701</c:v>
                </c:pt>
                <c:pt idx="1541">
                  <c:v>1.6765562295913601</c:v>
                </c:pt>
                <c:pt idx="1542">
                  <c:v>0.36766901612281799</c:v>
                </c:pt>
                <c:pt idx="1543">
                  <c:v>0.45066797733306801</c:v>
                </c:pt>
                <c:pt idx="1544">
                  <c:v>0.26491522789001398</c:v>
                </c:pt>
                <c:pt idx="1545">
                  <c:v>0.363258987665176</c:v>
                </c:pt>
                <c:pt idx="1546">
                  <c:v>0.34873983263969399</c:v>
                </c:pt>
                <c:pt idx="1547">
                  <c:v>0.21254689991474099</c:v>
                </c:pt>
                <c:pt idx="1548">
                  <c:v>1.6701830625534</c:v>
                </c:pt>
                <c:pt idx="1549">
                  <c:v>1.8116595745086601</c:v>
                </c:pt>
                <c:pt idx="1550">
                  <c:v>0.53036665916442804</c:v>
                </c:pt>
                <c:pt idx="1551">
                  <c:v>0.35036903619766202</c:v>
                </c:pt>
                <c:pt idx="1552">
                  <c:v>0.58952409029006902</c:v>
                </c:pt>
                <c:pt idx="1553">
                  <c:v>0.272921383380889</c:v>
                </c:pt>
                <c:pt idx="1554">
                  <c:v>0.34749963879585199</c:v>
                </c:pt>
                <c:pt idx="1555">
                  <c:v>0.24627254903316401</c:v>
                </c:pt>
                <c:pt idx="1556">
                  <c:v>0.25324061512946999</c:v>
                </c:pt>
                <c:pt idx="1557">
                  <c:v>1.67993605136871</c:v>
                </c:pt>
                <c:pt idx="1558">
                  <c:v>0.49606582522392201</c:v>
                </c:pt>
                <c:pt idx="1559">
                  <c:v>0.35036903619766202</c:v>
                </c:pt>
                <c:pt idx="1560">
                  <c:v>0.317409127950668</c:v>
                </c:pt>
                <c:pt idx="1561">
                  <c:v>0.42014914751052801</c:v>
                </c:pt>
                <c:pt idx="1562">
                  <c:v>1.7488257884979199</c:v>
                </c:pt>
                <c:pt idx="1563">
                  <c:v>0.24627254903316401</c:v>
                </c:pt>
                <c:pt idx="1564">
                  <c:v>0.36969056725501998</c:v>
                </c:pt>
                <c:pt idx="1565">
                  <c:v>0.343867927789688</c:v>
                </c:pt>
                <c:pt idx="1566">
                  <c:v>0.36167588829994202</c:v>
                </c:pt>
                <c:pt idx="1567">
                  <c:v>0.41622418165206898</c:v>
                </c:pt>
                <c:pt idx="1568">
                  <c:v>0.30194601416587802</c:v>
                </c:pt>
                <c:pt idx="1569">
                  <c:v>1.56424283981323</c:v>
                </c:pt>
                <c:pt idx="1570">
                  <c:v>1.5052582025527901</c:v>
                </c:pt>
                <c:pt idx="1571">
                  <c:v>1.69694936275482</c:v>
                </c:pt>
                <c:pt idx="1572">
                  <c:v>0.368570506572723</c:v>
                </c:pt>
                <c:pt idx="1573">
                  <c:v>0.34494063258170998</c:v>
                </c:pt>
                <c:pt idx="1574">
                  <c:v>0.38060843944549499</c:v>
                </c:pt>
                <c:pt idx="1575">
                  <c:v>0.35395097732543901</c:v>
                </c:pt>
                <c:pt idx="1576">
                  <c:v>0.81389081478118896</c:v>
                </c:pt>
                <c:pt idx="1577">
                  <c:v>0.26107823848724299</c:v>
                </c:pt>
                <c:pt idx="1578">
                  <c:v>0.34506678581237699</c:v>
                </c:pt>
                <c:pt idx="1579">
                  <c:v>0.36993664503097501</c:v>
                </c:pt>
                <c:pt idx="1580">
                  <c:v>1.5523101091384801</c:v>
                </c:pt>
                <c:pt idx="1581">
                  <c:v>0.36993664503097501</c:v>
                </c:pt>
                <c:pt idx="1582">
                  <c:v>0.29140591621398898</c:v>
                </c:pt>
                <c:pt idx="1583">
                  <c:v>0.34494063258170998</c:v>
                </c:pt>
                <c:pt idx="1584">
                  <c:v>0.57672107219696001</c:v>
                </c:pt>
                <c:pt idx="1585">
                  <c:v>0.39297381043434099</c:v>
                </c:pt>
                <c:pt idx="1586">
                  <c:v>1.5776554346084499</c:v>
                </c:pt>
                <c:pt idx="1587">
                  <c:v>0.26107823848724299</c:v>
                </c:pt>
                <c:pt idx="1588">
                  <c:v>0.53923189640045099</c:v>
                </c:pt>
                <c:pt idx="1589">
                  <c:v>0.34327211976051297</c:v>
                </c:pt>
                <c:pt idx="1590">
                  <c:v>0.51796072721481301</c:v>
                </c:pt>
                <c:pt idx="1591">
                  <c:v>0.34730347990989602</c:v>
                </c:pt>
                <c:pt idx="1592">
                  <c:v>0.48544067144393899</c:v>
                </c:pt>
                <c:pt idx="1593">
                  <c:v>1.6643931865692101</c:v>
                </c:pt>
                <c:pt idx="1594">
                  <c:v>2.4454205036163299</c:v>
                </c:pt>
                <c:pt idx="1595">
                  <c:v>1.8035029172897299</c:v>
                </c:pt>
                <c:pt idx="1596">
                  <c:v>0.42476403713226302</c:v>
                </c:pt>
                <c:pt idx="1597">
                  <c:v>0.49561128020286499</c:v>
                </c:pt>
                <c:pt idx="1598">
                  <c:v>0.36316400766372597</c:v>
                </c:pt>
                <c:pt idx="1599">
                  <c:v>0.34612733125686601</c:v>
                </c:pt>
                <c:pt idx="1600">
                  <c:v>0.52335226535797097</c:v>
                </c:pt>
                <c:pt idx="1601">
                  <c:v>0.40510880947112998</c:v>
                </c:pt>
                <c:pt idx="1602">
                  <c:v>0.33469384908676098</c:v>
                </c:pt>
                <c:pt idx="1603">
                  <c:v>0.40490794181823703</c:v>
                </c:pt>
                <c:pt idx="1604">
                  <c:v>1.7143208980560301</c:v>
                </c:pt>
                <c:pt idx="1605">
                  <c:v>0.40490794181823703</c:v>
                </c:pt>
                <c:pt idx="1606">
                  <c:v>0.63354653120040805</c:v>
                </c:pt>
                <c:pt idx="1607">
                  <c:v>0.49561128020286499</c:v>
                </c:pt>
                <c:pt idx="1608">
                  <c:v>0.33207952976226801</c:v>
                </c:pt>
                <c:pt idx="1609">
                  <c:v>0.60064566135406405</c:v>
                </c:pt>
                <c:pt idx="1610">
                  <c:v>1.76523613929748</c:v>
                </c:pt>
                <c:pt idx="1611">
                  <c:v>0.40510880947112998</c:v>
                </c:pt>
                <c:pt idx="1612">
                  <c:v>0.57045269012451105</c:v>
                </c:pt>
                <c:pt idx="1613">
                  <c:v>0.38140445947647</c:v>
                </c:pt>
                <c:pt idx="1614">
                  <c:v>0.39504420757293701</c:v>
                </c:pt>
                <c:pt idx="1615">
                  <c:v>0.58702528476714999</c:v>
                </c:pt>
                <c:pt idx="1616">
                  <c:v>0.245840564370155</c:v>
                </c:pt>
                <c:pt idx="1617">
                  <c:v>1.49882996082305</c:v>
                </c:pt>
                <c:pt idx="1618">
                  <c:v>1.62778544425964</c:v>
                </c:pt>
                <c:pt idx="1619">
                  <c:v>0.40289416909217801</c:v>
                </c:pt>
                <c:pt idx="1620">
                  <c:v>0.43143326044082603</c:v>
                </c:pt>
                <c:pt idx="1621">
                  <c:v>0.507548868656158</c:v>
                </c:pt>
                <c:pt idx="1622">
                  <c:v>0.50188571214675903</c:v>
                </c:pt>
                <c:pt idx="1623">
                  <c:v>0.93756568431854204</c:v>
                </c:pt>
                <c:pt idx="1624">
                  <c:v>0.47307574748992898</c:v>
                </c:pt>
                <c:pt idx="1625">
                  <c:v>0.39813125133514399</c:v>
                </c:pt>
                <c:pt idx="1626">
                  <c:v>0.51579236984252896</c:v>
                </c:pt>
                <c:pt idx="1627">
                  <c:v>1.5624570846557599</c:v>
                </c:pt>
                <c:pt idx="1628">
                  <c:v>0.51579236984252896</c:v>
                </c:pt>
                <c:pt idx="1629">
                  <c:v>0.45905825495719899</c:v>
                </c:pt>
                <c:pt idx="1630">
                  <c:v>0.75268077850341797</c:v>
                </c:pt>
                <c:pt idx="1631">
                  <c:v>0.404238641262054</c:v>
                </c:pt>
                <c:pt idx="1632">
                  <c:v>0.37663021683692899</c:v>
                </c:pt>
                <c:pt idx="1633">
                  <c:v>1.5787838697433401</c:v>
                </c:pt>
                <c:pt idx="1634">
                  <c:v>0.47307574748992898</c:v>
                </c:pt>
                <c:pt idx="1635">
                  <c:v>0.481037437915802</c:v>
                </c:pt>
                <c:pt idx="1636">
                  <c:v>0.28827071189880299</c:v>
                </c:pt>
                <c:pt idx="1637">
                  <c:v>0.180903360247612</c:v>
                </c:pt>
                <c:pt idx="1638">
                  <c:v>0.42981335520744302</c:v>
                </c:pt>
                <c:pt idx="1639">
                  <c:v>0.196332812309265</c:v>
                </c:pt>
                <c:pt idx="1640">
                  <c:v>1.65399086475372</c:v>
                </c:pt>
                <c:pt idx="1641">
                  <c:v>1.0638909339904701</c:v>
                </c:pt>
                <c:pt idx="1642">
                  <c:v>1.71504414081573</c:v>
                </c:pt>
                <c:pt idx="1643">
                  <c:v>0.39563897252082803</c:v>
                </c:pt>
                <c:pt idx="1644">
                  <c:v>0.31479725241661</c:v>
                </c:pt>
                <c:pt idx="1645">
                  <c:v>0.34975841641425998</c:v>
                </c:pt>
                <c:pt idx="1646">
                  <c:v>0.22017253935337</c:v>
                </c:pt>
                <c:pt idx="1647">
                  <c:v>0.301168352365493</c:v>
                </c:pt>
                <c:pt idx="1648">
                  <c:v>0.18326689302921201</c:v>
                </c:pt>
                <c:pt idx="1649">
                  <c:v>0.29268783330917297</c:v>
                </c:pt>
                <c:pt idx="1650">
                  <c:v>0.422303527593612</c:v>
                </c:pt>
                <c:pt idx="1651">
                  <c:v>1.7191808223724301</c:v>
                </c:pt>
                <c:pt idx="1652">
                  <c:v>0.422303527593612</c:v>
                </c:pt>
                <c:pt idx="1653">
                  <c:v>0.94968277215957597</c:v>
                </c:pt>
                <c:pt idx="1654">
                  <c:v>0.361346036195755</c:v>
                </c:pt>
                <c:pt idx="1655">
                  <c:v>0.34469714760780301</c:v>
                </c:pt>
                <c:pt idx="1656">
                  <c:v>1.6678352355957</c:v>
                </c:pt>
                <c:pt idx="1657">
                  <c:v>0.18326689302921201</c:v>
                </c:pt>
                <c:pt idx="1658">
                  <c:v>0.65220135450363104</c:v>
                </c:pt>
                <c:pt idx="1659">
                  <c:v>0.29302233457565302</c:v>
                </c:pt>
                <c:pt idx="1660">
                  <c:v>0.27695065736770602</c:v>
                </c:pt>
                <c:pt idx="1661">
                  <c:v>0.32152810692787098</c:v>
                </c:pt>
                <c:pt idx="1662">
                  <c:v>0.38061204552650402</c:v>
                </c:pt>
                <c:pt idx="1663">
                  <c:v>0.19753515720367401</c:v>
                </c:pt>
                <c:pt idx="1664">
                  <c:v>1.6739819049835201</c:v>
                </c:pt>
                <c:pt idx="1665">
                  <c:v>1.22421646118164</c:v>
                </c:pt>
                <c:pt idx="1666">
                  <c:v>1.78849196434021</c:v>
                </c:pt>
                <c:pt idx="1667">
                  <c:v>0.70157855749130205</c:v>
                </c:pt>
                <c:pt idx="1668">
                  <c:v>0.29004824161529502</c:v>
                </c:pt>
                <c:pt idx="1669">
                  <c:v>0.34629973769187899</c:v>
                </c:pt>
                <c:pt idx="1670">
                  <c:v>0.41057303547859098</c:v>
                </c:pt>
                <c:pt idx="1671">
                  <c:v>0.34342983365058899</c:v>
                </c:pt>
                <c:pt idx="1672">
                  <c:v>0.20645879209041501</c:v>
                </c:pt>
                <c:pt idx="1673">
                  <c:v>0.29437839984893799</c:v>
                </c:pt>
                <c:pt idx="1674">
                  <c:v>0.38707265257835299</c:v>
                </c:pt>
                <c:pt idx="1675">
                  <c:v>1.710786819458</c:v>
                </c:pt>
                <c:pt idx="1676">
                  <c:v>0.38707265257835299</c:v>
                </c:pt>
                <c:pt idx="1677">
                  <c:v>0.29004824161529502</c:v>
                </c:pt>
                <c:pt idx="1678">
                  <c:v>0.23087061941623599</c:v>
                </c:pt>
                <c:pt idx="1679">
                  <c:v>0.35945162177085799</c:v>
                </c:pt>
                <c:pt idx="1680">
                  <c:v>1.73535144329071</c:v>
                </c:pt>
                <c:pt idx="1681">
                  <c:v>0.20645879209041501</c:v>
                </c:pt>
                <c:pt idx="1682">
                  <c:v>0.64808672666549605</c:v>
                </c:pt>
                <c:pt idx="1683">
                  <c:v>0.480141311883926</c:v>
                </c:pt>
                <c:pt idx="1684">
                  <c:v>0.53424710035324097</c:v>
                </c:pt>
                <c:pt idx="1685">
                  <c:v>0.15464614331722201</c:v>
                </c:pt>
                <c:pt idx="1686">
                  <c:v>0.45026072859764099</c:v>
                </c:pt>
                <c:pt idx="1687">
                  <c:v>0.19980509579181599</c:v>
                </c:pt>
                <c:pt idx="1688">
                  <c:v>1.5822902917861901</c:v>
                </c:pt>
                <c:pt idx="1689">
                  <c:v>1.39657354354858</c:v>
                </c:pt>
                <c:pt idx="1690">
                  <c:v>1.76467180252075</c:v>
                </c:pt>
                <c:pt idx="1691">
                  <c:v>0.46657815575599598</c:v>
                </c:pt>
                <c:pt idx="1692">
                  <c:v>0.59964019060134799</c:v>
                </c:pt>
                <c:pt idx="1693">
                  <c:v>0.517766714096069</c:v>
                </c:pt>
                <c:pt idx="1694">
                  <c:v>0.49631235003471302</c:v>
                </c:pt>
                <c:pt idx="1695">
                  <c:v>0.73689550161361606</c:v>
                </c:pt>
                <c:pt idx="1696">
                  <c:v>0.57680827379226596</c:v>
                </c:pt>
                <c:pt idx="1697">
                  <c:v>0.46424487233161899</c:v>
                </c:pt>
                <c:pt idx="1698">
                  <c:v>0.461027801036834</c:v>
                </c:pt>
                <c:pt idx="1699">
                  <c:v>1.64166915416717</c:v>
                </c:pt>
                <c:pt idx="1700">
                  <c:v>0.461027801036834</c:v>
                </c:pt>
                <c:pt idx="1701">
                  <c:v>0.71844631433486905</c:v>
                </c:pt>
                <c:pt idx="1702">
                  <c:v>0.59964019060134799</c:v>
                </c:pt>
                <c:pt idx="1703">
                  <c:v>0.27737489342689498</c:v>
                </c:pt>
                <c:pt idx="1704">
                  <c:v>0.62372899055480902</c:v>
                </c:pt>
                <c:pt idx="1705">
                  <c:v>1.71477758884429</c:v>
                </c:pt>
                <c:pt idx="1706">
                  <c:v>0.57680827379226596</c:v>
                </c:pt>
                <c:pt idx="1707">
                  <c:v>0.36107218265533397</c:v>
                </c:pt>
                <c:pt idx="1708">
                  <c:v>0.36476036906242298</c:v>
                </c:pt>
                <c:pt idx="1709">
                  <c:v>0.263779997825622</c:v>
                </c:pt>
                <c:pt idx="1710">
                  <c:v>0.55587893724441495</c:v>
                </c:pt>
                <c:pt idx="1711">
                  <c:v>0.30891302227973899</c:v>
                </c:pt>
                <c:pt idx="1712">
                  <c:v>1.76914954185485</c:v>
                </c:pt>
                <c:pt idx="1713">
                  <c:v>1.9432862997055</c:v>
                </c:pt>
                <c:pt idx="1714">
                  <c:v>0.363209187984466</c:v>
                </c:pt>
                <c:pt idx="1715">
                  <c:v>0.33774611353874201</c:v>
                </c:pt>
                <c:pt idx="1716">
                  <c:v>0.490154027938842</c:v>
                </c:pt>
                <c:pt idx="1717">
                  <c:v>0.45545518398284901</c:v>
                </c:pt>
                <c:pt idx="1718">
                  <c:v>0.95922440290451005</c:v>
                </c:pt>
                <c:pt idx="1719">
                  <c:v>0.280320525169372</c:v>
                </c:pt>
                <c:pt idx="1720">
                  <c:v>0.35362631082534701</c:v>
                </c:pt>
                <c:pt idx="1721">
                  <c:v>0.42457789182662897</c:v>
                </c:pt>
                <c:pt idx="1722">
                  <c:v>1.79845035076141</c:v>
                </c:pt>
                <c:pt idx="1723">
                  <c:v>0.42457789182662897</c:v>
                </c:pt>
                <c:pt idx="1724">
                  <c:v>0.46941506862640298</c:v>
                </c:pt>
                <c:pt idx="1725">
                  <c:v>0.96994656324386597</c:v>
                </c:pt>
                <c:pt idx="1726">
                  <c:v>0.347438365221023</c:v>
                </c:pt>
                <c:pt idx="1727">
                  <c:v>0.442364692687988</c:v>
                </c:pt>
                <c:pt idx="1728">
                  <c:v>1.8505766391754099</c:v>
                </c:pt>
                <c:pt idx="1729">
                  <c:v>0.280320525169372</c:v>
                </c:pt>
                <c:pt idx="1730">
                  <c:v>0.38261666893959001</c:v>
                </c:pt>
                <c:pt idx="1731">
                  <c:v>0.320388823747634</c:v>
                </c:pt>
                <c:pt idx="1732">
                  <c:v>0.28587704896926802</c:v>
                </c:pt>
                <c:pt idx="1733">
                  <c:v>0.47887673974037098</c:v>
                </c:pt>
                <c:pt idx="1734">
                  <c:v>0.33300673961639399</c:v>
                </c:pt>
                <c:pt idx="1735">
                  <c:v>1.5795263051986601</c:v>
                </c:pt>
                <c:pt idx="1736">
                  <c:v>1.50190782546997</c:v>
                </c:pt>
                <c:pt idx="1737">
                  <c:v>1.72043180465698</c:v>
                </c:pt>
                <c:pt idx="1738">
                  <c:v>0.41550222039222701</c:v>
                </c:pt>
                <c:pt idx="1739">
                  <c:v>0.27680984139442399</c:v>
                </c:pt>
                <c:pt idx="1740">
                  <c:v>0.3654146194458</c:v>
                </c:pt>
                <c:pt idx="1741">
                  <c:v>0.36756685376167297</c:v>
                </c:pt>
                <c:pt idx="1742">
                  <c:v>0.82103723287582397</c:v>
                </c:pt>
                <c:pt idx="1743">
                  <c:v>0.34295704960822998</c:v>
                </c:pt>
                <c:pt idx="1744">
                  <c:v>0.29761892557144098</c:v>
                </c:pt>
                <c:pt idx="1745">
                  <c:v>0.38684883713722201</c:v>
                </c:pt>
                <c:pt idx="1746">
                  <c:v>1.6199471950530999</c:v>
                </c:pt>
                <c:pt idx="1747">
                  <c:v>0.38684883713722201</c:v>
                </c:pt>
                <c:pt idx="1748">
                  <c:v>0.46720394492149298</c:v>
                </c:pt>
                <c:pt idx="1749">
                  <c:v>0.84795463085174505</c:v>
                </c:pt>
                <c:pt idx="1750">
                  <c:v>0.40066289901733398</c:v>
                </c:pt>
                <c:pt idx="1751">
                  <c:v>0.461999982595443</c:v>
                </c:pt>
                <c:pt idx="1752">
                  <c:v>1.65811359882354</c:v>
                </c:pt>
                <c:pt idx="1753">
                  <c:v>0.34295704960822998</c:v>
                </c:pt>
                <c:pt idx="1754">
                  <c:v>0.42878684401512102</c:v>
                </c:pt>
                <c:pt idx="1755">
                  <c:v>0.18936413526535001</c:v>
                </c:pt>
                <c:pt idx="1756">
                  <c:v>0.35824221372604298</c:v>
                </c:pt>
                <c:pt idx="1757">
                  <c:v>0.28310710191726601</c:v>
                </c:pt>
                <c:pt idx="1758">
                  <c:v>0.22376167774200401</c:v>
                </c:pt>
                <c:pt idx="1759">
                  <c:v>1.6693363189697199</c:v>
                </c:pt>
                <c:pt idx="1760">
                  <c:v>0.895838022232055</c:v>
                </c:pt>
                <c:pt idx="1761">
                  <c:v>1.78956139087677</c:v>
                </c:pt>
                <c:pt idx="1762">
                  <c:v>0.25425931811332703</c:v>
                </c:pt>
                <c:pt idx="1763">
                  <c:v>0.29732409119606001</c:v>
                </c:pt>
                <c:pt idx="1764">
                  <c:v>0.24385124444961501</c:v>
                </c:pt>
                <c:pt idx="1765">
                  <c:v>0.31035384535789401</c:v>
                </c:pt>
                <c:pt idx="1766">
                  <c:v>0.30835586786270103</c:v>
                </c:pt>
                <c:pt idx="1767">
                  <c:v>0.23043878376483901</c:v>
                </c:pt>
                <c:pt idx="1768">
                  <c:v>0.20038567483425099</c:v>
                </c:pt>
                <c:pt idx="1769">
                  <c:v>0.29639986157417297</c:v>
                </c:pt>
                <c:pt idx="1770">
                  <c:v>1.72382688522338</c:v>
                </c:pt>
                <c:pt idx="1771">
                  <c:v>0.29639986157417297</c:v>
                </c:pt>
                <c:pt idx="1772">
                  <c:v>0.29732409119606001</c:v>
                </c:pt>
                <c:pt idx="1773">
                  <c:v>0.21654954552650399</c:v>
                </c:pt>
                <c:pt idx="1774">
                  <c:v>0.41013011336326599</c:v>
                </c:pt>
                <c:pt idx="1775">
                  <c:v>1.7353205680847099</c:v>
                </c:pt>
                <c:pt idx="1776">
                  <c:v>0.23043878376483901</c:v>
                </c:pt>
                <c:pt idx="1777">
                  <c:v>0.31439983844757002</c:v>
                </c:pt>
                <c:pt idx="1778">
                  <c:v>0.15885004401206901</c:v>
                </c:pt>
                <c:pt idx="1779">
                  <c:v>0.132369220256805</c:v>
                </c:pt>
                <c:pt idx="1780">
                  <c:v>0.33894678950309698</c:v>
                </c:pt>
                <c:pt idx="1781">
                  <c:v>0.67716974020004195</c:v>
                </c:pt>
                <c:pt idx="1782">
                  <c:v>1.8391027450561499</c:v>
                </c:pt>
                <c:pt idx="1783">
                  <c:v>1.3354021310806199</c:v>
                </c:pt>
                <c:pt idx="1784">
                  <c:v>1.98642921447753</c:v>
                </c:pt>
                <c:pt idx="1785">
                  <c:v>0.61078417301177901</c:v>
                </c:pt>
                <c:pt idx="1786">
                  <c:v>0.240841254591941</c:v>
                </c:pt>
                <c:pt idx="1787">
                  <c:v>0.23471237719058899</c:v>
                </c:pt>
                <c:pt idx="1788">
                  <c:v>0.24739812314510301</c:v>
                </c:pt>
                <c:pt idx="1789">
                  <c:v>0.25975671410560602</c:v>
                </c:pt>
                <c:pt idx="1790">
                  <c:v>0.17655576765537201</c:v>
                </c:pt>
                <c:pt idx="1791">
                  <c:v>0.17713837325572901</c:v>
                </c:pt>
                <c:pt idx="1792">
                  <c:v>0.28853622078895502</c:v>
                </c:pt>
                <c:pt idx="1793">
                  <c:v>1.89135181903839</c:v>
                </c:pt>
                <c:pt idx="1794">
                  <c:v>0.28853622078895502</c:v>
                </c:pt>
                <c:pt idx="1795">
                  <c:v>0.30141118168830799</c:v>
                </c:pt>
                <c:pt idx="1796">
                  <c:v>0.86060500144958496</c:v>
                </c:pt>
                <c:pt idx="1797">
                  <c:v>0.27838462591171198</c:v>
                </c:pt>
                <c:pt idx="1798">
                  <c:v>0.42784231901168801</c:v>
                </c:pt>
                <c:pt idx="1799">
                  <c:v>1.916597366333</c:v>
                </c:pt>
                <c:pt idx="1800">
                  <c:v>0.17655576765537201</c:v>
                </c:pt>
                <c:pt idx="1801">
                  <c:v>0.46943297982215798</c:v>
                </c:pt>
                <c:pt idx="1802">
                  <c:v>0.204947128891944</c:v>
                </c:pt>
                <c:pt idx="1803">
                  <c:v>0.25883463025093001</c:v>
                </c:pt>
                <c:pt idx="1804">
                  <c:v>0.346768498420715</c:v>
                </c:pt>
                <c:pt idx="1805">
                  <c:v>0.29550847411155701</c:v>
                </c:pt>
                <c:pt idx="1806">
                  <c:v>0.20148518681526101</c:v>
                </c:pt>
                <c:pt idx="1807">
                  <c:v>1.67782378196716</c:v>
                </c:pt>
                <c:pt idx="1808">
                  <c:v>0.895516097545623</c:v>
                </c:pt>
                <c:pt idx="1809">
                  <c:v>1.6968122720718299</c:v>
                </c:pt>
                <c:pt idx="1810">
                  <c:v>0.31454554200172402</c:v>
                </c:pt>
                <c:pt idx="1811">
                  <c:v>0.27364486455917297</c:v>
                </c:pt>
                <c:pt idx="1812">
                  <c:v>0.25912851095199502</c:v>
                </c:pt>
                <c:pt idx="1813">
                  <c:v>0.45933356881141602</c:v>
                </c:pt>
                <c:pt idx="1814">
                  <c:v>0.32093027234077398</c:v>
                </c:pt>
                <c:pt idx="1815">
                  <c:v>0.233046039938926</c:v>
                </c:pt>
                <c:pt idx="1816">
                  <c:v>0.22766509652137701</c:v>
                </c:pt>
                <c:pt idx="1817">
                  <c:v>0.30906242132186801</c:v>
                </c:pt>
                <c:pt idx="1818">
                  <c:v>1.6913537979125901</c:v>
                </c:pt>
                <c:pt idx="1819">
                  <c:v>0.30906242132186801</c:v>
                </c:pt>
                <c:pt idx="1820">
                  <c:v>0.41410470008850098</c:v>
                </c:pt>
                <c:pt idx="1821">
                  <c:v>0.27364486455917297</c:v>
                </c:pt>
                <c:pt idx="1822">
                  <c:v>0.40979248285293501</c:v>
                </c:pt>
                <c:pt idx="1823">
                  <c:v>0.39845567941665599</c:v>
                </c:pt>
                <c:pt idx="1824">
                  <c:v>1.73288798332214</c:v>
                </c:pt>
                <c:pt idx="1825">
                  <c:v>0.233046039938926</c:v>
                </c:pt>
                <c:pt idx="1826">
                  <c:v>0.31401047110557501</c:v>
                </c:pt>
                <c:pt idx="1827">
                  <c:v>0.34956175088882402</c:v>
                </c:pt>
                <c:pt idx="1828">
                  <c:v>0.32836619019508301</c:v>
                </c:pt>
                <c:pt idx="1829">
                  <c:v>0.36192518472671498</c:v>
                </c:pt>
                <c:pt idx="1830">
                  <c:v>1.0016050338745099</c:v>
                </c:pt>
                <c:pt idx="1831">
                  <c:v>1.53766977787017</c:v>
                </c:pt>
                <c:pt idx="1832">
                  <c:v>1.4805760383605899</c:v>
                </c:pt>
                <c:pt idx="1833">
                  <c:v>1.6745182275771999</c:v>
                </c:pt>
                <c:pt idx="1834">
                  <c:v>0.45400756597518899</c:v>
                </c:pt>
                <c:pt idx="1835">
                  <c:v>0.40190595388412398</c:v>
                </c:pt>
                <c:pt idx="1836">
                  <c:v>0.33667999505996699</c:v>
                </c:pt>
                <c:pt idx="1837">
                  <c:v>0.35814094543456998</c:v>
                </c:pt>
                <c:pt idx="1838">
                  <c:v>0.31620517373085</c:v>
                </c:pt>
                <c:pt idx="1839">
                  <c:v>0.35787671804428101</c:v>
                </c:pt>
                <c:pt idx="1840">
                  <c:v>0.36681875586509699</c:v>
                </c:pt>
                <c:pt idx="1841">
                  <c:v>0.39558023214340199</c:v>
                </c:pt>
                <c:pt idx="1842">
                  <c:v>1.5725610256195</c:v>
                </c:pt>
                <c:pt idx="1843">
                  <c:v>0.39558023214340199</c:v>
                </c:pt>
                <c:pt idx="1844">
                  <c:v>0.54789769649505604</c:v>
                </c:pt>
                <c:pt idx="1845">
                  <c:v>1.58740890026092</c:v>
                </c:pt>
                <c:pt idx="1846">
                  <c:v>0.41266909241676297</c:v>
                </c:pt>
                <c:pt idx="1847">
                  <c:v>0.59054780006408603</c:v>
                </c:pt>
                <c:pt idx="1848">
                  <c:v>1.62202167510986</c:v>
                </c:pt>
                <c:pt idx="1849">
                  <c:v>0.35787671804428101</c:v>
                </c:pt>
                <c:pt idx="1850">
                  <c:v>0.68667238950729304</c:v>
                </c:pt>
                <c:pt idx="1851">
                  <c:v>0.335158020257949</c:v>
                </c:pt>
                <c:pt idx="1852">
                  <c:v>0.28322476148605302</c:v>
                </c:pt>
                <c:pt idx="1853">
                  <c:v>0.33225667476653997</c:v>
                </c:pt>
                <c:pt idx="1854">
                  <c:v>0.49857562780380199</c:v>
                </c:pt>
                <c:pt idx="1855">
                  <c:v>1.4646748304367001</c:v>
                </c:pt>
                <c:pt idx="1856">
                  <c:v>1.5746428966522199</c:v>
                </c:pt>
                <c:pt idx="1857">
                  <c:v>1.6299365758895801</c:v>
                </c:pt>
                <c:pt idx="1858">
                  <c:v>0.45894071459770203</c:v>
                </c:pt>
                <c:pt idx="1859">
                  <c:v>1.0088865756988501</c:v>
                </c:pt>
                <c:pt idx="1860">
                  <c:v>0.43620595335960299</c:v>
                </c:pt>
                <c:pt idx="1861">
                  <c:v>0.36412227153777998</c:v>
                </c:pt>
                <c:pt idx="1862">
                  <c:v>0.40830370783805803</c:v>
                </c:pt>
                <c:pt idx="1863">
                  <c:v>0.409422367811203</c:v>
                </c:pt>
                <c:pt idx="1864">
                  <c:v>0.35752394795417702</c:v>
                </c:pt>
                <c:pt idx="1865">
                  <c:v>0.34445637464523299</c:v>
                </c:pt>
                <c:pt idx="1866">
                  <c:v>1.44547474384307</c:v>
                </c:pt>
                <c:pt idx="1867">
                  <c:v>0.34445637464523299</c:v>
                </c:pt>
                <c:pt idx="1868">
                  <c:v>0.37730100750923101</c:v>
                </c:pt>
                <c:pt idx="1869">
                  <c:v>1.0088865756988501</c:v>
                </c:pt>
                <c:pt idx="1870">
                  <c:v>0.408083826303482</c:v>
                </c:pt>
                <c:pt idx="1871">
                  <c:v>0.55699628591537398</c:v>
                </c:pt>
                <c:pt idx="1872">
                  <c:v>1.56472623348236</c:v>
                </c:pt>
                <c:pt idx="1873">
                  <c:v>0.409422367811203</c:v>
                </c:pt>
                <c:pt idx="1874">
                  <c:v>0.56562864780426003</c:v>
                </c:pt>
                <c:pt idx="1875">
                  <c:v>0.37764763832092202</c:v>
                </c:pt>
                <c:pt idx="1876">
                  <c:v>0.39551705121994002</c:v>
                </c:pt>
                <c:pt idx="1877">
                  <c:v>0.50031089782714799</c:v>
                </c:pt>
                <c:pt idx="1878">
                  <c:v>0.38605591654777499</c:v>
                </c:pt>
                <c:pt idx="1879">
                  <c:v>1.7634682655334399</c:v>
                </c:pt>
                <c:pt idx="1880">
                  <c:v>1.3768413066864</c:v>
                </c:pt>
                <c:pt idx="1881">
                  <c:v>1.90716683864593</c:v>
                </c:pt>
                <c:pt idx="1882">
                  <c:v>0.69955003261566095</c:v>
                </c:pt>
                <c:pt idx="1883">
                  <c:v>0.50239568948745705</c:v>
                </c:pt>
                <c:pt idx="1884">
                  <c:v>0.40754079818725503</c:v>
                </c:pt>
                <c:pt idx="1885">
                  <c:v>0.54065978527069003</c:v>
                </c:pt>
                <c:pt idx="1886">
                  <c:v>0.30387863516807501</c:v>
                </c:pt>
                <c:pt idx="1887">
                  <c:v>0.34460464119911099</c:v>
                </c:pt>
                <c:pt idx="1888">
                  <c:v>0.35318040847778298</c:v>
                </c:pt>
                <c:pt idx="1889">
                  <c:v>0.42905864119529702</c:v>
                </c:pt>
                <c:pt idx="1890">
                  <c:v>1.78183817863464</c:v>
                </c:pt>
                <c:pt idx="1891">
                  <c:v>0.42905864119529702</c:v>
                </c:pt>
                <c:pt idx="1892">
                  <c:v>0.42703866958618097</c:v>
                </c:pt>
                <c:pt idx="1893">
                  <c:v>0.50239568948745705</c:v>
                </c:pt>
                <c:pt idx="1894">
                  <c:v>0.44262588024139399</c:v>
                </c:pt>
                <c:pt idx="1895">
                  <c:v>0.57416152954101496</c:v>
                </c:pt>
                <c:pt idx="1896">
                  <c:v>1.84893858432769</c:v>
                </c:pt>
                <c:pt idx="1897">
                  <c:v>0.34460464119911099</c:v>
                </c:pt>
                <c:pt idx="1898">
                  <c:v>0.54883438348770097</c:v>
                </c:pt>
                <c:pt idx="1899">
                  <c:v>0.566120386123657</c:v>
                </c:pt>
                <c:pt idx="1900">
                  <c:v>0.40667665004730202</c:v>
                </c:pt>
                <c:pt idx="1901">
                  <c:v>0.503007471561431</c:v>
                </c:pt>
                <c:pt idx="1902">
                  <c:v>0.68399918079376198</c:v>
                </c:pt>
                <c:pt idx="1903">
                  <c:v>1.8100056648254299</c:v>
                </c:pt>
                <c:pt idx="1904">
                  <c:v>1.77610099315643</c:v>
                </c:pt>
                <c:pt idx="1905">
                  <c:v>1.9452445507049501</c:v>
                </c:pt>
                <c:pt idx="1906">
                  <c:v>0.55569374561309803</c:v>
                </c:pt>
                <c:pt idx="1907">
                  <c:v>0.61915099620819003</c:v>
                </c:pt>
                <c:pt idx="1908">
                  <c:v>0.560699582099914</c:v>
                </c:pt>
                <c:pt idx="1909">
                  <c:v>0.50921601057052601</c:v>
                </c:pt>
                <c:pt idx="1910">
                  <c:v>0.71063750982284501</c:v>
                </c:pt>
                <c:pt idx="1911">
                  <c:v>0.71052628755569402</c:v>
                </c:pt>
                <c:pt idx="1912">
                  <c:v>0.55676180124282804</c:v>
                </c:pt>
                <c:pt idx="1913">
                  <c:v>0.62651264667510898</c:v>
                </c:pt>
                <c:pt idx="1914">
                  <c:v>1.84852635860443</c:v>
                </c:pt>
                <c:pt idx="1915">
                  <c:v>0.62651264667510898</c:v>
                </c:pt>
                <c:pt idx="1916">
                  <c:v>0.797962546348571</c:v>
                </c:pt>
                <c:pt idx="1917">
                  <c:v>0.61915099620819003</c:v>
                </c:pt>
                <c:pt idx="1918">
                  <c:v>0.59986853599548295</c:v>
                </c:pt>
                <c:pt idx="1919">
                  <c:v>0.76488548517227095</c:v>
                </c:pt>
                <c:pt idx="1920">
                  <c:v>1.9055391550064</c:v>
                </c:pt>
                <c:pt idx="1921">
                  <c:v>0.71052628755569402</c:v>
                </c:pt>
                <c:pt idx="1922">
                  <c:v>0.48674276471138</c:v>
                </c:pt>
                <c:pt idx="1923">
                  <c:v>0.32593640685081399</c:v>
                </c:pt>
                <c:pt idx="1924">
                  <c:v>0.28519871830940202</c:v>
                </c:pt>
                <c:pt idx="1925">
                  <c:v>0.21248647570609999</c:v>
                </c:pt>
                <c:pt idx="1926">
                  <c:v>0.45451417565345698</c:v>
                </c:pt>
                <c:pt idx="1927">
                  <c:v>0.489059507846832</c:v>
                </c:pt>
                <c:pt idx="1928">
                  <c:v>1.62422883510589</c:v>
                </c:pt>
                <c:pt idx="1929">
                  <c:v>0.94777631759643499</c:v>
                </c:pt>
                <c:pt idx="1930">
                  <c:v>1.7472727298736499</c:v>
                </c:pt>
                <c:pt idx="1931">
                  <c:v>0.38204476237297003</c:v>
                </c:pt>
                <c:pt idx="1932">
                  <c:v>0.284594506025314</c:v>
                </c:pt>
                <c:pt idx="1933">
                  <c:v>0.38152167201042098</c:v>
                </c:pt>
                <c:pt idx="1934">
                  <c:v>0.53715783357620195</c:v>
                </c:pt>
                <c:pt idx="1935">
                  <c:v>0.91860282421112005</c:v>
                </c:pt>
                <c:pt idx="1936">
                  <c:v>0.28068804740905701</c:v>
                </c:pt>
                <c:pt idx="1937">
                  <c:v>0.44517219066619801</c:v>
                </c:pt>
                <c:pt idx="1938">
                  <c:v>1.6755112409591599</c:v>
                </c:pt>
                <c:pt idx="1939">
                  <c:v>0.44517219066619801</c:v>
                </c:pt>
                <c:pt idx="1940">
                  <c:v>0.36630555987357999</c:v>
                </c:pt>
                <c:pt idx="1941">
                  <c:v>0.443018049001693</c:v>
                </c:pt>
                <c:pt idx="1942">
                  <c:v>0.35624590516090299</c:v>
                </c:pt>
                <c:pt idx="1943">
                  <c:v>1.6901384592056199</c:v>
                </c:pt>
                <c:pt idx="1944">
                  <c:v>0.28068804740905701</c:v>
                </c:pt>
                <c:pt idx="1945">
                  <c:v>0.50453662872314398</c:v>
                </c:pt>
                <c:pt idx="1946">
                  <c:v>0.22348074615001601</c:v>
                </c:pt>
                <c:pt idx="1947">
                  <c:v>0.26982569694518999</c:v>
                </c:pt>
                <c:pt idx="1948">
                  <c:v>0.319224864244461</c:v>
                </c:pt>
                <c:pt idx="1949">
                  <c:v>0.32533219456672602</c:v>
                </c:pt>
                <c:pt idx="1950">
                  <c:v>1.44979047775268</c:v>
                </c:pt>
                <c:pt idx="1951">
                  <c:v>1.11523973941802</c:v>
                </c:pt>
                <c:pt idx="1952">
                  <c:v>1.5418618917465201</c:v>
                </c:pt>
                <c:pt idx="1953">
                  <c:v>0.52002209424972501</c:v>
                </c:pt>
                <c:pt idx="1954">
                  <c:v>0.33981013298034601</c:v>
                </c:pt>
                <c:pt idx="1955">
                  <c:v>0.29315960407257002</c:v>
                </c:pt>
                <c:pt idx="1956">
                  <c:v>0.26770615577697698</c:v>
                </c:pt>
                <c:pt idx="1957">
                  <c:v>0.17978711426258001</c:v>
                </c:pt>
                <c:pt idx="1958">
                  <c:v>0.179698675870895</c:v>
                </c:pt>
                <c:pt idx="1959">
                  <c:v>0.35228499770164401</c:v>
                </c:pt>
                <c:pt idx="1960">
                  <c:v>1.42262923717498</c:v>
                </c:pt>
                <c:pt idx="1961">
                  <c:v>0.35228499770164401</c:v>
                </c:pt>
                <c:pt idx="1962">
                  <c:v>0.28340661525726302</c:v>
                </c:pt>
                <c:pt idx="1963">
                  <c:v>0.66759616136550903</c:v>
                </c:pt>
                <c:pt idx="1964">
                  <c:v>0.249025538563728</c:v>
                </c:pt>
                <c:pt idx="1965">
                  <c:v>0.40249231457710199</c:v>
                </c:pt>
                <c:pt idx="1966">
                  <c:v>1.4980841875076201</c:v>
                </c:pt>
                <c:pt idx="1967">
                  <c:v>0.179698675870895</c:v>
                </c:pt>
                <c:pt idx="1968">
                  <c:v>0.41507259011268599</c:v>
                </c:pt>
                <c:pt idx="1969">
                  <c:v>0.32463109493255599</c:v>
                </c:pt>
                <c:pt idx="1970">
                  <c:v>0.404098629951477</c:v>
                </c:pt>
                <c:pt idx="1971">
                  <c:v>0.34359425306320102</c:v>
                </c:pt>
                <c:pt idx="1972">
                  <c:v>0.458347678184509</c:v>
                </c:pt>
                <c:pt idx="1973">
                  <c:v>0.34391906857490501</c:v>
                </c:pt>
                <c:pt idx="1974">
                  <c:v>1.92755198478698</c:v>
                </c:pt>
                <c:pt idx="1975">
                  <c:v>2.0308372974395699</c:v>
                </c:pt>
                <c:pt idx="1976">
                  <c:v>0.422751724720001</c:v>
                </c:pt>
                <c:pt idx="1977">
                  <c:v>0.45869687199592502</c:v>
                </c:pt>
                <c:pt idx="1978">
                  <c:v>0.41852116584777799</c:v>
                </c:pt>
                <c:pt idx="1979">
                  <c:v>0.40273597836494401</c:v>
                </c:pt>
                <c:pt idx="1980">
                  <c:v>0.805772185325622</c:v>
                </c:pt>
                <c:pt idx="1981">
                  <c:v>0.34970134496688798</c:v>
                </c:pt>
                <c:pt idx="1982">
                  <c:v>0.338899075984954</c:v>
                </c:pt>
                <c:pt idx="1983">
                  <c:v>0.57921075820922796</c:v>
                </c:pt>
                <c:pt idx="1984">
                  <c:v>1.97948193550109</c:v>
                </c:pt>
                <c:pt idx="1985">
                  <c:v>0.57921075820922796</c:v>
                </c:pt>
                <c:pt idx="1986">
                  <c:v>0.45869687199592502</c:v>
                </c:pt>
                <c:pt idx="1987">
                  <c:v>0.35952967405319203</c:v>
                </c:pt>
                <c:pt idx="1988">
                  <c:v>0.55291080474853505</c:v>
                </c:pt>
                <c:pt idx="1989">
                  <c:v>1.9772963523864699</c:v>
                </c:pt>
                <c:pt idx="1990">
                  <c:v>0.34970134496688798</c:v>
                </c:pt>
                <c:pt idx="1991">
                  <c:v>0.52054524421691895</c:v>
                </c:pt>
                <c:pt idx="1992">
                  <c:v>0.32542610168456998</c:v>
                </c:pt>
                <c:pt idx="1993">
                  <c:v>0.21910972893238001</c:v>
                </c:pt>
                <c:pt idx="1994">
                  <c:v>0.43865305185317899</c:v>
                </c:pt>
                <c:pt idx="1995">
                  <c:v>0.22918514907359999</c:v>
                </c:pt>
                <c:pt idx="1996">
                  <c:v>1.50795054435729</c:v>
                </c:pt>
                <c:pt idx="1997">
                  <c:v>1.8582401275634699</c:v>
                </c:pt>
                <c:pt idx="1998">
                  <c:v>1.7672492265701201</c:v>
                </c:pt>
                <c:pt idx="1999">
                  <c:v>0.45854824781417802</c:v>
                </c:pt>
                <c:pt idx="2000">
                  <c:v>0.36376070976257302</c:v>
                </c:pt>
                <c:pt idx="2001">
                  <c:v>0.35552826523780801</c:v>
                </c:pt>
                <c:pt idx="2002">
                  <c:v>0.32851287722587502</c:v>
                </c:pt>
                <c:pt idx="2003">
                  <c:v>0.168006971478462</c:v>
                </c:pt>
                <c:pt idx="2004">
                  <c:v>0.16806903481483401</c:v>
                </c:pt>
                <c:pt idx="2005">
                  <c:v>0.32265061140060403</c:v>
                </c:pt>
                <c:pt idx="2006">
                  <c:v>0.37522077560424799</c:v>
                </c:pt>
                <c:pt idx="2007">
                  <c:v>1.5493721961975</c:v>
                </c:pt>
                <c:pt idx="2008">
                  <c:v>0.37522077560424799</c:v>
                </c:pt>
                <c:pt idx="2009">
                  <c:v>0.29555046558380099</c:v>
                </c:pt>
                <c:pt idx="2010">
                  <c:v>0.52744966745376498</c:v>
                </c:pt>
                <c:pt idx="2011">
                  <c:v>0.30076980590820301</c:v>
                </c:pt>
                <c:pt idx="2012">
                  <c:v>0.51525026559829701</c:v>
                </c:pt>
                <c:pt idx="2013">
                  <c:v>1.67289054393768</c:v>
                </c:pt>
                <c:pt idx="2014">
                  <c:v>0.16806903481483401</c:v>
                </c:pt>
                <c:pt idx="2015">
                  <c:v>0.238750770688056</c:v>
                </c:pt>
                <c:pt idx="2016">
                  <c:v>0.18207179009914301</c:v>
                </c:pt>
                <c:pt idx="2017">
                  <c:v>0.10890837758779499</c:v>
                </c:pt>
                <c:pt idx="2018">
                  <c:v>0.324294954538345</c:v>
                </c:pt>
                <c:pt idx="2019">
                  <c:v>1.18038594722747</c:v>
                </c:pt>
                <c:pt idx="2020">
                  <c:v>1.81001460552215</c:v>
                </c:pt>
                <c:pt idx="2021">
                  <c:v>1.3051384687423699</c:v>
                </c:pt>
                <c:pt idx="2022">
                  <c:v>1.95689892768859</c:v>
                </c:pt>
                <c:pt idx="2023">
                  <c:v>0.25801101326942399</c:v>
                </c:pt>
                <c:pt idx="2024">
                  <c:v>0.26578232645988398</c:v>
                </c:pt>
                <c:pt idx="2025">
                  <c:v>0.248299971222877</c:v>
                </c:pt>
                <c:pt idx="2026">
                  <c:v>0.36026400327682401</c:v>
                </c:pt>
                <c:pt idx="2027">
                  <c:v>0.85899829864501898</c:v>
                </c:pt>
                <c:pt idx="2028">
                  <c:v>0.130330920219421</c:v>
                </c:pt>
                <c:pt idx="2029">
                  <c:v>0.185967072844505</c:v>
                </c:pt>
                <c:pt idx="2030">
                  <c:v>0.32546508312225297</c:v>
                </c:pt>
                <c:pt idx="2031">
                  <c:v>1.8953484296798699</c:v>
                </c:pt>
                <c:pt idx="2032">
                  <c:v>0.32546508312225297</c:v>
                </c:pt>
                <c:pt idx="2033">
                  <c:v>0.231260865926742</c:v>
                </c:pt>
                <c:pt idx="2034">
                  <c:v>0.26578232645988398</c:v>
                </c:pt>
                <c:pt idx="2035">
                  <c:v>0.43775421380996699</c:v>
                </c:pt>
                <c:pt idx="2036">
                  <c:v>0.44900679588317799</c:v>
                </c:pt>
                <c:pt idx="2037">
                  <c:v>1.90323293209075</c:v>
                </c:pt>
                <c:pt idx="2038">
                  <c:v>0.130330920219421</c:v>
                </c:pt>
                <c:pt idx="2039">
                  <c:v>0.39707341790199202</c:v>
                </c:pt>
                <c:pt idx="2040">
                  <c:v>0.35180172324180597</c:v>
                </c:pt>
                <c:pt idx="2041">
                  <c:v>0.40222078561782798</c:v>
                </c:pt>
                <c:pt idx="2042">
                  <c:v>0.19231736660003601</c:v>
                </c:pt>
                <c:pt idx="2043">
                  <c:v>0.42813464999198902</c:v>
                </c:pt>
                <c:pt idx="2044">
                  <c:v>1.16190481185913</c:v>
                </c:pt>
                <c:pt idx="2045">
                  <c:v>1.54820048809051</c:v>
                </c:pt>
                <c:pt idx="2046">
                  <c:v>1.8816214799880899</c:v>
                </c:pt>
                <c:pt idx="2047">
                  <c:v>1.70490658283233</c:v>
                </c:pt>
                <c:pt idx="2048">
                  <c:v>0.48118552565574602</c:v>
                </c:pt>
                <c:pt idx="2049">
                  <c:v>0.40910103917121798</c:v>
                </c:pt>
                <c:pt idx="2050">
                  <c:v>0.406623274087905</c:v>
                </c:pt>
                <c:pt idx="2051">
                  <c:v>0.39149183034896801</c:v>
                </c:pt>
                <c:pt idx="2052">
                  <c:v>0.17127072811126701</c:v>
                </c:pt>
                <c:pt idx="2053">
                  <c:v>0.17133496701717299</c:v>
                </c:pt>
                <c:pt idx="2054">
                  <c:v>0.36680850386619501</c:v>
                </c:pt>
                <c:pt idx="2055">
                  <c:v>0.38293015956878601</c:v>
                </c:pt>
                <c:pt idx="2056">
                  <c:v>1.5332144498825</c:v>
                </c:pt>
                <c:pt idx="2057">
                  <c:v>0.38293015956878601</c:v>
                </c:pt>
                <c:pt idx="2058">
                  <c:v>0.304005056619644</c:v>
                </c:pt>
                <c:pt idx="2059">
                  <c:v>0.51345139741897505</c:v>
                </c:pt>
                <c:pt idx="2060">
                  <c:v>0.32461184263229298</c:v>
                </c:pt>
                <c:pt idx="2061">
                  <c:v>0.49039739370346003</c:v>
                </c:pt>
                <c:pt idx="2062">
                  <c:v>1.64447546005249</c:v>
                </c:pt>
                <c:pt idx="2063">
                  <c:v>0.17133496701717299</c:v>
                </c:pt>
                <c:pt idx="2064">
                  <c:v>0.35989081859588601</c:v>
                </c:pt>
                <c:pt idx="2065">
                  <c:v>0.373308926820755</c:v>
                </c:pt>
                <c:pt idx="2066">
                  <c:v>0.23575927317142401</c:v>
                </c:pt>
                <c:pt idx="2067">
                  <c:v>0.26279714703559798</c:v>
                </c:pt>
                <c:pt idx="2068">
                  <c:v>0.569438695907592</c:v>
                </c:pt>
                <c:pt idx="2069">
                  <c:v>1.60079026222229</c:v>
                </c:pt>
                <c:pt idx="2070">
                  <c:v>0.92732828855514504</c:v>
                </c:pt>
                <c:pt idx="2071">
                  <c:v>1.81190121173858</c:v>
                </c:pt>
                <c:pt idx="2072">
                  <c:v>0.640730500221252</c:v>
                </c:pt>
                <c:pt idx="2073">
                  <c:v>0.41619959473609902</c:v>
                </c:pt>
                <c:pt idx="2074">
                  <c:v>0.37476256489753701</c:v>
                </c:pt>
                <c:pt idx="2075">
                  <c:v>0.35502964258193898</c:v>
                </c:pt>
                <c:pt idx="2076">
                  <c:v>0.66860091686248702</c:v>
                </c:pt>
                <c:pt idx="2077">
                  <c:v>0.30981272459030101</c:v>
                </c:pt>
                <c:pt idx="2078">
                  <c:v>0.37636110186576799</c:v>
                </c:pt>
                <c:pt idx="2079">
                  <c:v>0.38709113001823398</c:v>
                </c:pt>
                <c:pt idx="2080">
                  <c:v>1.65436816215515</c:v>
                </c:pt>
                <c:pt idx="2081">
                  <c:v>0.38709113001823398</c:v>
                </c:pt>
                <c:pt idx="2082">
                  <c:v>0.67481821775436401</c:v>
                </c:pt>
                <c:pt idx="2083">
                  <c:v>0.66334223747253396</c:v>
                </c:pt>
                <c:pt idx="2084">
                  <c:v>0.42645731568336398</c:v>
                </c:pt>
                <c:pt idx="2085">
                  <c:v>0.67876833677291804</c:v>
                </c:pt>
                <c:pt idx="2086">
                  <c:v>1.7355582714080799</c:v>
                </c:pt>
                <c:pt idx="2087">
                  <c:v>0.30981272459030101</c:v>
                </c:pt>
                <c:pt idx="2088">
                  <c:v>0.50876200199127197</c:v>
                </c:pt>
                <c:pt idx="2089">
                  <c:v>0.264458298683166</c:v>
                </c:pt>
                <c:pt idx="2090">
                  <c:v>0.50481802225112904</c:v>
                </c:pt>
                <c:pt idx="2091">
                  <c:v>0.26556363701820301</c:v>
                </c:pt>
                <c:pt idx="2092">
                  <c:v>0.27383932471275302</c:v>
                </c:pt>
                <c:pt idx="2093">
                  <c:v>1.50399482250213</c:v>
                </c:pt>
                <c:pt idx="2094">
                  <c:v>1.6207540035247801</c:v>
                </c:pt>
                <c:pt idx="2095">
                  <c:v>0.65999108552932695</c:v>
                </c:pt>
                <c:pt idx="2096">
                  <c:v>0.37074780464172302</c:v>
                </c:pt>
                <c:pt idx="2097">
                  <c:v>0.374470204114913</c:v>
                </c:pt>
                <c:pt idx="2098">
                  <c:v>0.27089288830757102</c:v>
                </c:pt>
                <c:pt idx="2099">
                  <c:v>0.24816882610321001</c:v>
                </c:pt>
                <c:pt idx="2100">
                  <c:v>0.24829149246215801</c:v>
                </c:pt>
                <c:pt idx="2101">
                  <c:v>0.333896994590759</c:v>
                </c:pt>
                <c:pt idx="2102">
                  <c:v>1.50008833408355</c:v>
                </c:pt>
                <c:pt idx="2103">
                  <c:v>0.333896994590759</c:v>
                </c:pt>
                <c:pt idx="2104">
                  <c:v>0.42192435264587402</c:v>
                </c:pt>
                <c:pt idx="2105">
                  <c:v>0.33378133177757202</c:v>
                </c:pt>
                <c:pt idx="2106">
                  <c:v>0.36262053251266402</c:v>
                </c:pt>
                <c:pt idx="2107">
                  <c:v>0.55154806375503496</c:v>
                </c:pt>
                <c:pt idx="2108">
                  <c:v>1.6064478158950799</c:v>
                </c:pt>
                <c:pt idx="2109">
                  <c:v>0.24829149246215801</c:v>
                </c:pt>
                <c:pt idx="2110">
                  <c:v>0.49918076395988398</c:v>
                </c:pt>
                <c:pt idx="2111">
                  <c:v>0.38203182816505399</c:v>
                </c:pt>
                <c:pt idx="2112">
                  <c:v>0.30181038379669101</c:v>
                </c:pt>
                <c:pt idx="2113">
                  <c:v>0.34745445847511203</c:v>
                </c:pt>
                <c:pt idx="2114">
                  <c:v>0.39673224091529802</c:v>
                </c:pt>
                <c:pt idx="2115">
                  <c:v>1.22854936122894</c:v>
                </c:pt>
                <c:pt idx="2116">
                  <c:v>1.6996047496795601</c:v>
                </c:pt>
                <c:pt idx="2117">
                  <c:v>1.4404723644256501</c:v>
                </c:pt>
                <c:pt idx="2118">
                  <c:v>0.52386081218719405</c:v>
                </c:pt>
                <c:pt idx="2119">
                  <c:v>0.52186369895935003</c:v>
                </c:pt>
                <c:pt idx="2120">
                  <c:v>0.49192148447036699</c:v>
                </c:pt>
                <c:pt idx="2121">
                  <c:v>0.44631195068359297</c:v>
                </c:pt>
                <c:pt idx="2122">
                  <c:v>0.21740977466106401</c:v>
                </c:pt>
                <c:pt idx="2123">
                  <c:v>0.217552170157432</c:v>
                </c:pt>
                <c:pt idx="2124">
                  <c:v>0.39042568206787098</c:v>
                </c:pt>
                <c:pt idx="2125">
                  <c:v>0.358603775501251</c:v>
                </c:pt>
                <c:pt idx="2126">
                  <c:v>1.1890244483947701</c:v>
                </c:pt>
                <c:pt idx="2127">
                  <c:v>0.358603775501251</c:v>
                </c:pt>
                <c:pt idx="2128">
                  <c:v>0.36913016438484098</c:v>
                </c:pt>
                <c:pt idx="2129">
                  <c:v>0.52186369895935003</c:v>
                </c:pt>
                <c:pt idx="2130">
                  <c:v>0.37886771559715199</c:v>
                </c:pt>
                <c:pt idx="2131">
                  <c:v>0.51501590013503995</c:v>
                </c:pt>
                <c:pt idx="2132">
                  <c:v>1.38419961929321</c:v>
                </c:pt>
                <c:pt idx="2133">
                  <c:v>0.217552170157432</c:v>
                </c:pt>
                <c:pt idx="2134">
                  <c:v>0.54983091354370095</c:v>
                </c:pt>
                <c:pt idx="2135">
                  <c:v>0.24555236101150499</c:v>
                </c:pt>
                <c:pt idx="2136">
                  <c:v>0.32850319147109902</c:v>
                </c:pt>
                <c:pt idx="2137">
                  <c:v>0.26615485548973</c:v>
                </c:pt>
                <c:pt idx="2138">
                  <c:v>0.28016591072082497</c:v>
                </c:pt>
                <c:pt idx="2139">
                  <c:v>0.41828933358192399</c:v>
                </c:pt>
                <c:pt idx="2140">
                  <c:v>1.4758491516113199</c:v>
                </c:pt>
                <c:pt idx="2141">
                  <c:v>1.49965560436248</c:v>
                </c:pt>
                <c:pt idx="2142">
                  <c:v>1.5782005786895701</c:v>
                </c:pt>
                <c:pt idx="2143">
                  <c:v>0.38341909646987898</c:v>
                </c:pt>
                <c:pt idx="2144">
                  <c:v>0.34250268340110701</c:v>
                </c:pt>
                <c:pt idx="2145">
                  <c:v>0.26280662417411799</c:v>
                </c:pt>
                <c:pt idx="2146">
                  <c:v>0.26495191454887301</c:v>
                </c:pt>
                <c:pt idx="2147">
                  <c:v>0.71554797887802102</c:v>
                </c:pt>
                <c:pt idx="2148">
                  <c:v>0.23594617843627899</c:v>
                </c:pt>
                <c:pt idx="2149">
                  <c:v>0.26102769374847401</c:v>
                </c:pt>
                <c:pt idx="2150">
                  <c:v>0.33992040157318099</c:v>
                </c:pt>
                <c:pt idx="2151">
                  <c:v>1.45860266685485</c:v>
                </c:pt>
                <c:pt idx="2152">
                  <c:v>0.33992040157318099</c:v>
                </c:pt>
                <c:pt idx="2153">
                  <c:v>0.32981961965560902</c:v>
                </c:pt>
                <c:pt idx="2154">
                  <c:v>0.29493215680122298</c:v>
                </c:pt>
                <c:pt idx="2155">
                  <c:v>0.43158856034278797</c:v>
                </c:pt>
                <c:pt idx="2156">
                  <c:v>0.50183194875717096</c:v>
                </c:pt>
                <c:pt idx="2157">
                  <c:v>1.5276640653610201</c:v>
                </c:pt>
                <c:pt idx="2158">
                  <c:v>0.23594617843627899</c:v>
                </c:pt>
                <c:pt idx="2159">
                  <c:v>0.74168711900711004</c:v>
                </c:pt>
                <c:pt idx="2160">
                  <c:v>0.42641195654869002</c:v>
                </c:pt>
                <c:pt idx="2161">
                  <c:v>0.55315721035003595</c:v>
                </c:pt>
                <c:pt idx="2162">
                  <c:v>0.35532069206237699</c:v>
                </c:pt>
                <c:pt idx="2163">
                  <c:v>0.25548270344734098</c:v>
                </c:pt>
                <c:pt idx="2164">
                  <c:v>0.22795766592025701</c:v>
                </c:pt>
                <c:pt idx="2165">
                  <c:v>1.7627412080764699</c:v>
                </c:pt>
                <c:pt idx="2166">
                  <c:v>1.54284703731536</c:v>
                </c:pt>
                <c:pt idx="2167">
                  <c:v>1.8595016002655</c:v>
                </c:pt>
                <c:pt idx="2168">
                  <c:v>0.51841986179351796</c:v>
                </c:pt>
                <c:pt idx="2169">
                  <c:v>0.34916228055953902</c:v>
                </c:pt>
                <c:pt idx="2170">
                  <c:v>0.314135372638702</c:v>
                </c:pt>
                <c:pt idx="2171">
                  <c:v>0.36092957854270902</c:v>
                </c:pt>
                <c:pt idx="2172">
                  <c:v>0.53284847736358598</c:v>
                </c:pt>
                <c:pt idx="2173">
                  <c:v>0.23840871453285201</c:v>
                </c:pt>
                <c:pt idx="2174">
                  <c:v>0.41833284497260997</c:v>
                </c:pt>
                <c:pt idx="2175">
                  <c:v>0.36008408665656999</c:v>
                </c:pt>
                <c:pt idx="2176">
                  <c:v>1.7396938800811701</c:v>
                </c:pt>
                <c:pt idx="2177">
                  <c:v>0.36008408665656999</c:v>
                </c:pt>
                <c:pt idx="2178">
                  <c:v>0.34916228055953902</c:v>
                </c:pt>
                <c:pt idx="2179">
                  <c:v>0.29864397644996599</c:v>
                </c:pt>
                <c:pt idx="2180">
                  <c:v>0.81675291061401301</c:v>
                </c:pt>
                <c:pt idx="2181">
                  <c:v>1.8214762210845901</c:v>
                </c:pt>
                <c:pt idx="2182">
                  <c:v>0.23840871453285201</c:v>
                </c:pt>
                <c:pt idx="2183">
                  <c:v>0.54358351230621305</c:v>
                </c:pt>
                <c:pt idx="2184">
                  <c:v>0.312533289194107</c:v>
                </c:pt>
                <c:pt idx="2185">
                  <c:v>0.39762094616889898</c:v>
                </c:pt>
                <c:pt idx="2186">
                  <c:v>0.24486967921257</c:v>
                </c:pt>
                <c:pt idx="2187">
                  <c:v>0.35130792856216397</c:v>
                </c:pt>
                <c:pt idx="2188">
                  <c:v>0.21734946966171201</c:v>
                </c:pt>
                <c:pt idx="2189">
                  <c:v>1.4824310541152901</c:v>
                </c:pt>
                <c:pt idx="2190">
                  <c:v>1.17975533008575</c:v>
                </c:pt>
                <c:pt idx="2191">
                  <c:v>1.6243695020675599</c:v>
                </c:pt>
                <c:pt idx="2192">
                  <c:v>0.33811405301094</c:v>
                </c:pt>
                <c:pt idx="2193">
                  <c:v>0.39799460768699602</c:v>
                </c:pt>
                <c:pt idx="2194">
                  <c:v>0.35338780283927901</c:v>
                </c:pt>
                <c:pt idx="2195">
                  <c:v>0.32030048966407698</c:v>
                </c:pt>
                <c:pt idx="2196">
                  <c:v>0.203451082110404</c:v>
                </c:pt>
                <c:pt idx="2197">
                  <c:v>0.20348732173442799</c:v>
                </c:pt>
                <c:pt idx="2198">
                  <c:v>0.326861411333084</c:v>
                </c:pt>
                <c:pt idx="2199">
                  <c:v>0.34975820779800398</c:v>
                </c:pt>
                <c:pt idx="2200">
                  <c:v>1.4567018747329701</c:v>
                </c:pt>
                <c:pt idx="2201">
                  <c:v>0.34975820779800398</c:v>
                </c:pt>
                <c:pt idx="2202">
                  <c:v>0.33562570810317899</c:v>
                </c:pt>
                <c:pt idx="2203">
                  <c:v>0.35620000958442599</c:v>
                </c:pt>
                <c:pt idx="2204">
                  <c:v>0.29834657907485901</c:v>
                </c:pt>
                <c:pt idx="2205">
                  <c:v>0.502469062805175</c:v>
                </c:pt>
                <c:pt idx="2206">
                  <c:v>1.5667535066604601</c:v>
                </c:pt>
                <c:pt idx="2207">
                  <c:v>0.20348732173442799</c:v>
                </c:pt>
                <c:pt idx="2208">
                  <c:v>0.82666337490081698</c:v>
                </c:pt>
                <c:pt idx="2209">
                  <c:v>0.49238243699073703</c:v>
                </c:pt>
                <c:pt idx="2210">
                  <c:v>0.39374992251396101</c:v>
                </c:pt>
                <c:pt idx="2211">
                  <c:v>0.607704818248748</c:v>
                </c:pt>
                <c:pt idx="2212">
                  <c:v>1.3181061744689899</c:v>
                </c:pt>
                <c:pt idx="2213">
                  <c:v>1.5442202091217001</c:v>
                </c:pt>
                <c:pt idx="2214">
                  <c:v>2.5678851604461599</c:v>
                </c:pt>
                <c:pt idx="2215">
                  <c:v>1.7613710165023799</c:v>
                </c:pt>
                <c:pt idx="2216">
                  <c:v>0.486521035432815</c:v>
                </c:pt>
                <c:pt idx="2217">
                  <c:v>0.52186483144760099</c:v>
                </c:pt>
                <c:pt idx="2218">
                  <c:v>0.59049558639526301</c:v>
                </c:pt>
                <c:pt idx="2219">
                  <c:v>0.505618035793304</c:v>
                </c:pt>
                <c:pt idx="2220">
                  <c:v>1.02719438076019</c:v>
                </c:pt>
                <c:pt idx="2221">
                  <c:v>0.51903533935546797</c:v>
                </c:pt>
                <c:pt idx="2222">
                  <c:v>0.47306451201438898</c:v>
                </c:pt>
                <c:pt idx="2223">
                  <c:v>0.58218282461166304</c:v>
                </c:pt>
                <c:pt idx="2224">
                  <c:v>1.6338175535202</c:v>
                </c:pt>
                <c:pt idx="2225">
                  <c:v>0.58218282461166304</c:v>
                </c:pt>
                <c:pt idx="2226">
                  <c:v>0.62974578142166104</c:v>
                </c:pt>
                <c:pt idx="2227">
                  <c:v>0.84149754047393799</c:v>
                </c:pt>
                <c:pt idx="2228">
                  <c:v>0.55097806453704801</c:v>
                </c:pt>
                <c:pt idx="2229">
                  <c:v>0.58832508325576705</c:v>
                </c:pt>
                <c:pt idx="2230">
                  <c:v>1.6961926221847501</c:v>
                </c:pt>
                <c:pt idx="2231">
                  <c:v>0.51903533935546797</c:v>
                </c:pt>
                <c:pt idx="2232">
                  <c:v>0.33209344744682301</c:v>
                </c:pt>
                <c:pt idx="2233">
                  <c:v>0.31024265289306602</c:v>
                </c:pt>
                <c:pt idx="2234">
                  <c:v>0.198270514607429</c:v>
                </c:pt>
                <c:pt idx="2235">
                  <c:v>0.45522847771644498</c:v>
                </c:pt>
                <c:pt idx="2236">
                  <c:v>0.27294754981994601</c:v>
                </c:pt>
                <c:pt idx="2237">
                  <c:v>1.58260297775268</c:v>
                </c:pt>
                <c:pt idx="2238">
                  <c:v>1.5887380838394101</c:v>
                </c:pt>
                <c:pt idx="2239">
                  <c:v>0.45549935102462702</c:v>
                </c:pt>
                <c:pt idx="2240">
                  <c:v>0.40068492293357799</c:v>
                </c:pt>
                <c:pt idx="2241">
                  <c:v>0.65475940704345703</c:v>
                </c:pt>
                <c:pt idx="2242">
                  <c:v>0.32481271028518599</c:v>
                </c:pt>
                <c:pt idx="2243">
                  <c:v>0.12752586603164601</c:v>
                </c:pt>
                <c:pt idx="2244">
                  <c:v>0.12741045653819999</c:v>
                </c:pt>
                <c:pt idx="2245">
                  <c:v>0.49608668684959401</c:v>
                </c:pt>
                <c:pt idx="2246">
                  <c:v>1.51838719844818</c:v>
                </c:pt>
                <c:pt idx="2247">
                  <c:v>0.49608668684959401</c:v>
                </c:pt>
                <c:pt idx="2248">
                  <c:v>0.31998392939567499</c:v>
                </c:pt>
                <c:pt idx="2249">
                  <c:v>0.57693898677825906</c:v>
                </c:pt>
                <c:pt idx="2250">
                  <c:v>0.39365896582603399</c:v>
                </c:pt>
                <c:pt idx="2251">
                  <c:v>0.43157500028610202</c:v>
                </c:pt>
                <c:pt idx="2252">
                  <c:v>1.6150809526443399</c:v>
                </c:pt>
                <c:pt idx="2253">
                  <c:v>0.12741045653819999</c:v>
                </c:pt>
                <c:pt idx="2254">
                  <c:v>0.58180201053619296</c:v>
                </c:pt>
                <c:pt idx="2255">
                  <c:v>0.29011276364326399</c:v>
                </c:pt>
                <c:pt idx="2256">
                  <c:v>0.31463128328323298</c:v>
                </c:pt>
                <c:pt idx="2257">
                  <c:v>0.41129666566848699</c:v>
                </c:pt>
                <c:pt idx="2258">
                  <c:v>0.298803061246871</c:v>
                </c:pt>
                <c:pt idx="2259">
                  <c:v>1.646577835083</c:v>
                </c:pt>
                <c:pt idx="2260">
                  <c:v>1.7156302928924501</c:v>
                </c:pt>
                <c:pt idx="2261">
                  <c:v>1.7458195686340301</c:v>
                </c:pt>
                <c:pt idx="2262">
                  <c:v>0.42179691791534402</c:v>
                </c:pt>
                <c:pt idx="2263">
                  <c:v>0.31727394461631703</c:v>
                </c:pt>
                <c:pt idx="2264">
                  <c:v>0.36333018541335999</c:v>
                </c:pt>
                <c:pt idx="2265">
                  <c:v>0.51407557725906305</c:v>
                </c:pt>
                <c:pt idx="2266">
                  <c:v>0.29822704195976202</c:v>
                </c:pt>
                <c:pt idx="2267">
                  <c:v>0.29821157455444303</c:v>
                </c:pt>
                <c:pt idx="2268">
                  <c:v>0.30087620019912698</c:v>
                </c:pt>
                <c:pt idx="2269">
                  <c:v>0.36289036273956299</c:v>
                </c:pt>
                <c:pt idx="2270">
                  <c:v>1.61854207515716</c:v>
                </c:pt>
                <c:pt idx="2271">
                  <c:v>0.36289036273956299</c:v>
                </c:pt>
                <c:pt idx="2272">
                  <c:v>0.39019528031349099</c:v>
                </c:pt>
                <c:pt idx="2273">
                  <c:v>0.69831413030624301</c:v>
                </c:pt>
                <c:pt idx="2274">
                  <c:v>0.34512850642204201</c:v>
                </c:pt>
                <c:pt idx="2275">
                  <c:v>0.46135523915290799</c:v>
                </c:pt>
                <c:pt idx="2276">
                  <c:v>1.69106674194335</c:v>
                </c:pt>
                <c:pt idx="2277">
                  <c:v>0.29821157455444303</c:v>
                </c:pt>
                <c:pt idx="2278">
                  <c:v>0.41120398044586098</c:v>
                </c:pt>
                <c:pt idx="2279">
                  <c:v>0.449837535619735</c:v>
                </c:pt>
                <c:pt idx="2280">
                  <c:v>0.24866606295108701</c:v>
                </c:pt>
                <c:pt idx="2281">
                  <c:v>0.51241570711135798</c:v>
                </c:pt>
                <c:pt idx="2282">
                  <c:v>0.32230556011199901</c:v>
                </c:pt>
                <c:pt idx="2283">
                  <c:v>1.4660792350769001</c:v>
                </c:pt>
                <c:pt idx="2284">
                  <c:v>1.3051835298538199</c:v>
                </c:pt>
                <c:pt idx="2285">
                  <c:v>1.6119403839111299</c:v>
                </c:pt>
                <c:pt idx="2286">
                  <c:v>0.43931776285171498</c:v>
                </c:pt>
                <c:pt idx="2287">
                  <c:v>0.48703673481941201</c:v>
                </c:pt>
                <c:pt idx="2288">
                  <c:v>0.51006025075912398</c:v>
                </c:pt>
                <c:pt idx="2289">
                  <c:v>0.52029502391815097</c:v>
                </c:pt>
                <c:pt idx="2290">
                  <c:v>0.46302181482315002</c:v>
                </c:pt>
                <c:pt idx="2291">
                  <c:v>0.395230293273925</c:v>
                </c:pt>
                <c:pt idx="2292">
                  <c:v>0.45264425873756398</c:v>
                </c:pt>
                <c:pt idx="2293">
                  <c:v>0.488371312618255</c:v>
                </c:pt>
                <c:pt idx="2294">
                  <c:v>1.4777094125747601</c:v>
                </c:pt>
                <c:pt idx="2295">
                  <c:v>0.488371312618255</c:v>
                </c:pt>
                <c:pt idx="2296">
                  <c:v>0.23172721266746499</c:v>
                </c:pt>
                <c:pt idx="2297">
                  <c:v>0.53491252660751298</c:v>
                </c:pt>
                <c:pt idx="2298">
                  <c:v>0.31482091546058599</c:v>
                </c:pt>
                <c:pt idx="2299">
                  <c:v>0.45807760953903198</c:v>
                </c:pt>
                <c:pt idx="2300">
                  <c:v>1.5712524652480999</c:v>
                </c:pt>
                <c:pt idx="2301">
                  <c:v>0.395230293273925</c:v>
                </c:pt>
                <c:pt idx="2302">
                  <c:v>0.554360091686248</c:v>
                </c:pt>
                <c:pt idx="2303">
                  <c:v>0.24172040820121701</c:v>
                </c:pt>
                <c:pt idx="2304">
                  <c:v>0.44912102818489003</c:v>
                </c:pt>
                <c:pt idx="2305">
                  <c:v>0.17439873516559601</c:v>
                </c:pt>
                <c:pt idx="2306">
                  <c:v>0.67683929204940796</c:v>
                </c:pt>
                <c:pt idx="2307">
                  <c:v>1.54349553585052</c:v>
                </c:pt>
                <c:pt idx="2308">
                  <c:v>1.3319194316864</c:v>
                </c:pt>
                <c:pt idx="2309">
                  <c:v>1.63449919223785</c:v>
                </c:pt>
                <c:pt idx="2310">
                  <c:v>0.33495983481407099</c:v>
                </c:pt>
                <c:pt idx="2311">
                  <c:v>0.31163781881332397</c:v>
                </c:pt>
                <c:pt idx="2312">
                  <c:v>0.21879555284976901</c:v>
                </c:pt>
                <c:pt idx="2313">
                  <c:v>0.19654452800750699</c:v>
                </c:pt>
                <c:pt idx="2314">
                  <c:v>0.422080427408218</c:v>
                </c:pt>
                <c:pt idx="2315">
                  <c:v>0.27714914083480802</c:v>
                </c:pt>
                <c:pt idx="2316">
                  <c:v>0.25693461298942499</c:v>
                </c:pt>
                <c:pt idx="2317">
                  <c:v>0.26467236876487699</c:v>
                </c:pt>
                <c:pt idx="2318">
                  <c:v>1.6169570684432899</c:v>
                </c:pt>
                <c:pt idx="2319">
                  <c:v>0.26467236876487699</c:v>
                </c:pt>
                <c:pt idx="2320">
                  <c:v>0.572820425033569</c:v>
                </c:pt>
                <c:pt idx="2321">
                  <c:v>0.38528609275817799</c:v>
                </c:pt>
                <c:pt idx="2322">
                  <c:v>0.34017419815063399</c:v>
                </c:pt>
                <c:pt idx="2323">
                  <c:v>0.65530437231063798</c:v>
                </c:pt>
                <c:pt idx="2324">
                  <c:v>1.6551429033279399</c:v>
                </c:pt>
                <c:pt idx="2325">
                  <c:v>0.27714914083480802</c:v>
                </c:pt>
                <c:pt idx="2326">
                  <c:v>0.57712525129318204</c:v>
                </c:pt>
                <c:pt idx="2327">
                  <c:v>0.236321195960044</c:v>
                </c:pt>
                <c:pt idx="2328">
                  <c:v>0.31082639098167397</c:v>
                </c:pt>
                <c:pt idx="2329">
                  <c:v>0.30387759208679199</c:v>
                </c:pt>
                <c:pt idx="2330">
                  <c:v>0.36732465028762801</c:v>
                </c:pt>
                <c:pt idx="2331">
                  <c:v>1.60297238826751</c:v>
                </c:pt>
                <c:pt idx="2332">
                  <c:v>1.5106295347213701</c:v>
                </c:pt>
                <c:pt idx="2333">
                  <c:v>1.7624992132186801</c:v>
                </c:pt>
                <c:pt idx="2334">
                  <c:v>0.57558798789978005</c:v>
                </c:pt>
                <c:pt idx="2335">
                  <c:v>0.40856733918190002</c:v>
                </c:pt>
                <c:pt idx="2336">
                  <c:v>0.30683398246765098</c:v>
                </c:pt>
                <c:pt idx="2337">
                  <c:v>0.23966826498508401</c:v>
                </c:pt>
                <c:pt idx="2338">
                  <c:v>0.39031463861465399</c:v>
                </c:pt>
                <c:pt idx="2339">
                  <c:v>0.36760741472244202</c:v>
                </c:pt>
                <c:pt idx="2340">
                  <c:v>0.26378670334815901</c:v>
                </c:pt>
                <c:pt idx="2341">
                  <c:v>0.337897568941116</c:v>
                </c:pt>
                <c:pt idx="2342">
                  <c:v>1.63939905166625</c:v>
                </c:pt>
                <c:pt idx="2343">
                  <c:v>0.337897568941116</c:v>
                </c:pt>
                <c:pt idx="2344">
                  <c:v>0.83163130283355702</c:v>
                </c:pt>
                <c:pt idx="2345">
                  <c:v>0.40856733918190002</c:v>
                </c:pt>
                <c:pt idx="2346">
                  <c:v>0.55550146102905196</c:v>
                </c:pt>
                <c:pt idx="2347">
                  <c:v>0.57321661710739102</c:v>
                </c:pt>
                <c:pt idx="2348">
                  <c:v>1.6702588796615601</c:v>
                </c:pt>
                <c:pt idx="2349">
                  <c:v>0.36760741472244202</c:v>
                </c:pt>
                <c:pt idx="2350">
                  <c:v>0.23016829788684801</c:v>
                </c:pt>
                <c:pt idx="2351">
                  <c:v>0.21978397667407901</c:v>
                </c:pt>
                <c:pt idx="2352">
                  <c:v>0.25274676084518399</c:v>
                </c:pt>
                <c:pt idx="2353">
                  <c:v>0.30444660782813998</c:v>
                </c:pt>
                <c:pt idx="2354">
                  <c:v>0.39709275960922202</c:v>
                </c:pt>
                <c:pt idx="2355">
                  <c:v>1.89040946960449</c:v>
                </c:pt>
                <c:pt idx="2356">
                  <c:v>2.0378615856170601</c:v>
                </c:pt>
                <c:pt idx="2357">
                  <c:v>0.43118944764137201</c:v>
                </c:pt>
                <c:pt idx="2358">
                  <c:v>0.37577071785926802</c:v>
                </c:pt>
                <c:pt idx="2359">
                  <c:v>0.27695462107658297</c:v>
                </c:pt>
                <c:pt idx="2360">
                  <c:v>0.22299861907958901</c:v>
                </c:pt>
                <c:pt idx="2361">
                  <c:v>0.80116558074951105</c:v>
                </c:pt>
                <c:pt idx="2362">
                  <c:v>0.413657426834106</c:v>
                </c:pt>
                <c:pt idx="2363">
                  <c:v>0.41499903798103299</c:v>
                </c:pt>
                <c:pt idx="2364">
                  <c:v>0.55807834863662698</c:v>
                </c:pt>
                <c:pt idx="2365">
                  <c:v>0.61432284116744995</c:v>
                </c:pt>
                <c:pt idx="2366">
                  <c:v>0.55807834863662698</c:v>
                </c:pt>
                <c:pt idx="2367">
                  <c:v>0.37577071785926802</c:v>
                </c:pt>
                <c:pt idx="2368">
                  <c:v>0.41297692060470498</c:v>
                </c:pt>
                <c:pt idx="2369">
                  <c:v>0.83783406019210804</c:v>
                </c:pt>
                <c:pt idx="2370">
                  <c:v>1.97419774532318</c:v>
                </c:pt>
                <c:pt idx="2371">
                  <c:v>0.413657426834106</c:v>
                </c:pt>
                <c:pt idx="2372">
                  <c:v>0.42263591289520203</c:v>
                </c:pt>
                <c:pt idx="2373">
                  <c:v>0.31386992335319502</c:v>
                </c:pt>
                <c:pt idx="2374">
                  <c:v>0.240979880094528</c:v>
                </c:pt>
                <c:pt idx="2375">
                  <c:v>0.39743918180465698</c:v>
                </c:pt>
                <c:pt idx="2376">
                  <c:v>0.41320583224296498</c:v>
                </c:pt>
                <c:pt idx="2377">
                  <c:v>1.35403800010681</c:v>
                </c:pt>
                <c:pt idx="2378">
                  <c:v>1.8953440189361499</c:v>
                </c:pt>
                <c:pt idx="2379">
                  <c:v>1.48353707790374</c:v>
                </c:pt>
                <c:pt idx="2380">
                  <c:v>0.57506024837493896</c:v>
                </c:pt>
                <c:pt idx="2381">
                  <c:v>0.39655718207359297</c:v>
                </c:pt>
                <c:pt idx="2382">
                  <c:v>0.34653633832931502</c:v>
                </c:pt>
                <c:pt idx="2383">
                  <c:v>0.362274080514907</c:v>
                </c:pt>
                <c:pt idx="2384">
                  <c:v>0.237585574388504</c:v>
                </c:pt>
                <c:pt idx="2385">
                  <c:v>0.237593233585357</c:v>
                </c:pt>
                <c:pt idx="2386">
                  <c:v>0.32907214760780301</c:v>
                </c:pt>
                <c:pt idx="2387">
                  <c:v>0.39227083325385997</c:v>
                </c:pt>
                <c:pt idx="2388">
                  <c:v>1.34621369838714</c:v>
                </c:pt>
                <c:pt idx="2389">
                  <c:v>0.39227083325385997</c:v>
                </c:pt>
                <c:pt idx="2390">
                  <c:v>0.34913584589958102</c:v>
                </c:pt>
                <c:pt idx="2391">
                  <c:v>0.413174629211425</c:v>
                </c:pt>
                <c:pt idx="2392">
                  <c:v>0.30782684683799699</c:v>
                </c:pt>
                <c:pt idx="2393">
                  <c:v>0.51433330774307195</c:v>
                </c:pt>
                <c:pt idx="2394">
                  <c:v>1.42747938632965</c:v>
                </c:pt>
                <c:pt idx="2395">
                  <c:v>0.237593233585357</c:v>
                </c:pt>
                <c:pt idx="2396">
                  <c:v>0.51213526725768999</c:v>
                </c:pt>
                <c:pt idx="2397">
                  <c:v>0.47534808516502303</c:v>
                </c:pt>
                <c:pt idx="2398">
                  <c:v>0.52795642614364602</c:v>
                </c:pt>
                <c:pt idx="2399">
                  <c:v>0.42565727233886702</c:v>
                </c:pt>
                <c:pt idx="2400">
                  <c:v>0.48996621370315502</c:v>
                </c:pt>
                <c:pt idx="2401">
                  <c:v>1.2968401908874501</c:v>
                </c:pt>
                <c:pt idx="2402">
                  <c:v>0.97777271270751898</c:v>
                </c:pt>
                <c:pt idx="2403">
                  <c:v>1.32071328163146</c:v>
                </c:pt>
                <c:pt idx="2404">
                  <c:v>0.62331259250640803</c:v>
                </c:pt>
                <c:pt idx="2405">
                  <c:v>0.50972568988800004</c:v>
                </c:pt>
                <c:pt idx="2406">
                  <c:v>0.52020108699798495</c:v>
                </c:pt>
                <c:pt idx="2407">
                  <c:v>0.46525284647941501</c:v>
                </c:pt>
                <c:pt idx="2408">
                  <c:v>0.61308228969573897</c:v>
                </c:pt>
                <c:pt idx="2409">
                  <c:v>0.601143538951873</c:v>
                </c:pt>
                <c:pt idx="2410">
                  <c:v>0.47005009651183999</c:v>
                </c:pt>
                <c:pt idx="2411">
                  <c:v>0.52034246921539296</c:v>
                </c:pt>
                <c:pt idx="2412">
                  <c:v>1.30433166027069</c:v>
                </c:pt>
                <c:pt idx="2413">
                  <c:v>0.52034246921539296</c:v>
                </c:pt>
                <c:pt idx="2414">
                  <c:v>0.55107063055038397</c:v>
                </c:pt>
                <c:pt idx="2415">
                  <c:v>0.48015850782394398</c:v>
                </c:pt>
                <c:pt idx="2416">
                  <c:v>0.41182130575179998</c:v>
                </c:pt>
                <c:pt idx="2417">
                  <c:v>0.69927209615707397</c:v>
                </c:pt>
                <c:pt idx="2418">
                  <c:v>1.29754114151</c:v>
                </c:pt>
                <c:pt idx="2419">
                  <c:v>0.601143538951873</c:v>
                </c:pt>
                <c:pt idx="2420">
                  <c:v>0.57294309139251698</c:v>
                </c:pt>
                <c:pt idx="2421">
                  <c:v>0.29773947596549899</c:v>
                </c:pt>
                <c:pt idx="2422">
                  <c:v>0.36379602551460199</c:v>
                </c:pt>
                <c:pt idx="2423">
                  <c:v>0.25766184926032998</c:v>
                </c:pt>
                <c:pt idx="2424">
                  <c:v>0.31025815010070801</c:v>
                </c:pt>
                <c:pt idx="2425">
                  <c:v>0.39980590343475297</c:v>
                </c:pt>
                <c:pt idx="2426">
                  <c:v>1.4035815000534</c:v>
                </c:pt>
                <c:pt idx="2427">
                  <c:v>1.2823115587234399</c:v>
                </c:pt>
                <c:pt idx="2428">
                  <c:v>1.5354415178298899</c:v>
                </c:pt>
                <c:pt idx="2429">
                  <c:v>0.43699046969413702</c:v>
                </c:pt>
                <c:pt idx="2430">
                  <c:v>0.34372797608375499</c:v>
                </c:pt>
                <c:pt idx="2431">
                  <c:v>0.32122027873992898</c:v>
                </c:pt>
                <c:pt idx="2432">
                  <c:v>0.24313662946224199</c:v>
                </c:pt>
                <c:pt idx="2433">
                  <c:v>0.34911480545997597</c:v>
                </c:pt>
                <c:pt idx="2434">
                  <c:v>0.22973187267780301</c:v>
                </c:pt>
                <c:pt idx="2435">
                  <c:v>0.30105772614478998</c:v>
                </c:pt>
                <c:pt idx="2436">
                  <c:v>0.31643930077552701</c:v>
                </c:pt>
                <c:pt idx="2437">
                  <c:v>1.3801254034042301</c:v>
                </c:pt>
                <c:pt idx="2438">
                  <c:v>0.31643930077552701</c:v>
                </c:pt>
                <c:pt idx="2439">
                  <c:v>0.34986969828605602</c:v>
                </c:pt>
                <c:pt idx="2440">
                  <c:v>0.41474929451942399</c:v>
                </c:pt>
                <c:pt idx="2441">
                  <c:v>0.32765454053878701</c:v>
                </c:pt>
                <c:pt idx="2442">
                  <c:v>0.50716358423232999</c:v>
                </c:pt>
                <c:pt idx="2443">
                  <c:v>1.48606145381927</c:v>
                </c:pt>
                <c:pt idx="2444">
                  <c:v>0.22973187267780301</c:v>
                </c:pt>
                <c:pt idx="2445">
                  <c:v>0.57672917842864901</c:v>
                </c:pt>
                <c:pt idx="2446">
                  <c:v>0.448849648237228</c:v>
                </c:pt>
                <c:pt idx="2447">
                  <c:v>0.26613092422485302</c:v>
                </c:pt>
                <c:pt idx="2448">
                  <c:v>0.39490145444869901</c:v>
                </c:pt>
                <c:pt idx="2449">
                  <c:v>0.63269495964050204</c:v>
                </c:pt>
                <c:pt idx="2450">
                  <c:v>1.6628341674804601</c:v>
                </c:pt>
                <c:pt idx="2451">
                  <c:v>2.8866841793060298</c:v>
                </c:pt>
                <c:pt idx="2452">
                  <c:v>1.85316538810729</c:v>
                </c:pt>
                <c:pt idx="2453">
                  <c:v>0.69000554084777799</c:v>
                </c:pt>
                <c:pt idx="2454">
                  <c:v>0.41958385705947798</c:v>
                </c:pt>
                <c:pt idx="2455">
                  <c:v>0.45696315169334401</c:v>
                </c:pt>
                <c:pt idx="2456">
                  <c:v>0.36122298240661599</c:v>
                </c:pt>
                <c:pt idx="2457">
                  <c:v>0.44450414180755599</c:v>
                </c:pt>
                <c:pt idx="2458">
                  <c:v>0.44449296593665999</c:v>
                </c:pt>
                <c:pt idx="2459">
                  <c:v>0.44441476464271501</c:v>
                </c:pt>
                <c:pt idx="2460">
                  <c:v>0.45688131451606701</c:v>
                </c:pt>
                <c:pt idx="2461">
                  <c:v>1.7180640697479199</c:v>
                </c:pt>
                <c:pt idx="2462">
                  <c:v>0.45688131451606701</c:v>
                </c:pt>
                <c:pt idx="2463">
                  <c:v>0.29924809932708701</c:v>
                </c:pt>
                <c:pt idx="2464">
                  <c:v>0.46090760827064498</c:v>
                </c:pt>
                <c:pt idx="2465">
                  <c:v>0.58027034997939997</c:v>
                </c:pt>
                <c:pt idx="2466">
                  <c:v>0.679218769073486</c:v>
                </c:pt>
                <c:pt idx="2467">
                  <c:v>1.79213690757751</c:v>
                </c:pt>
                <c:pt idx="2468">
                  <c:v>0.44449296593665999</c:v>
                </c:pt>
                <c:pt idx="2469">
                  <c:v>0.61339592933654696</c:v>
                </c:pt>
                <c:pt idx="2470">
                  <c:v>0.32117733359336798</c:v>
                </c:pt>
                <c:pt idx="2471">
                  <c:v>0.203771471977233</c:v>
                </c:pt>
                <c:pt idx="2472">
                  <c:v>0.42848959565162598</c:v>
                </c:pt>
                <c:pt idx="2473">
                  <c:v>0.43151748180389399</c:v>
                </c:pt>
                <c:pt idx="2474">
                  <c:v>1.4171450138092001</c:v>
                </c:pt>
                <c:pt idx="2475">
                  <c:v>1.2844277620315501</c:v>
                </c:pt>
                <c:pt idx="2476">
                  <c:v>1.54262936115264</c:v>
                </c:pt>
                <c:pt idx="2477">
                  <c:v>0.644481360912323</c:v>
                </c:pt>
                <c:pt idx="2478">
                  <c:v>0.411807060241699</c:v>
                </c:pt>
                <c:pt idx="2479">
                  <c:v>0.37832808494567799</c:v>
                </c:pt>
                <c:pt idx="2480">
                  <c:v>0.24001196026801999</c:v>
                </c:pt>
                <c:pt idx="2481">
                  <c:v>0.35033455491065901</c:v>
                </c:pt>
                <c:pt idx="2482">
                  <c:v>0.245429202914237</c:v>
                </c:pt>
                <c:pt idx="2483">
                  <c:v>0.33551248908042902</c:v>
                </c:pt>
                <c:pt idx="2484">
                  <c:v>0.41865023970603898</c:v>
                </c:pt>
                <c:pt idx="2485">
                  <c:v>1.42394948005676</c:v>
                </c:pt>
                <c:pt idx="2486">
                  <c:v>0.41865023970603898</c:v>
                </c:pt>
                <c:pt idx="2487">
                  <c:v>0.29566016793250999</c:v>
                </c:pt>
                <c:pt idx="2488">
                  <c:v>0.485094964504241</c:v>
                </c:pt>
                <c:pt idx="2489">
                  <c:v>0.28382551670074402</c:v>
                </c:pt>
                <c:pt idx="2490">
                  <c:v>0.38623294234275801</c:v>
                </c:pt>
                <c:pt idx="2491">
                  <c:v>1.4993411302566499</c:v>
                </c:pt>
                <c:pt idx="2492">
                  <c:v>0.245429202914237</c:v>
                </c:pt>
                <c:pt idx="2493">
                  <c:v>0.37251088023185702</c:v>
                </c:pt>
                <c:pt idx="2494">
                  <c:v>0.34320870041847201</c:v>
                </c:pt>
                <c:pt idx="2495">
                  <c:v>0.20361579954624101</c:v>
                </c:pt>
                <c:pt idx="2496">
                  <c:v>0.304016172885894</c:v>
                </c:pt>
                <c:pt idx="2497">
                  <c:v>0.28656214475631703</c:v>
                </c:pt>
                <c:pt idx="2498">
                  <c:v>1.6181724071502599</c:v>
                </c:pt>
                <c:pt idx="2499">
                  <c:v>5.9244842529296804</c:v>
                </c:pt>
                <c:pt idx="2500">
                  <c:v>1.8279336690902701</c:v>
                </c:pt>
                <c:pt idx="2501">
                  <c:v>0.57069170475006104</c:v>
                </c:pt>
                <c:pt idx="2502">
                  <c:v>0.38648435473442</c:v>
                </c:pt>
                <c:pt idx="2503">
                  <c:v>0.34949767589568997</c:v>
                </c:pt>
                <c:pt idx="2504">
                  <c:v>0.35396403074264499</c:v>
                </c:pt>
                <c:pt idx="2505">
                  <c:v>0.80260276794433505</c:v>
                </c:pt>
                <c:pt idx="2506">
                  <c:v>0.58517777919769198</c:v>
                </c:pt>
                <c:pt idx="2507">
                  <c:v>0.27951028943061801</c:v>
                </c:pt>
                <c:pt idx="2508">
                  <c:v>0.38343778252601601</c:v>
                </c:pt>
                <c:pt idx="2509">
                  <c:v>1.7124263048171899</c:v>
                </c:pt>
                <c:pt idx="2510">
                  <c:v>0.38343778252601601</c:v>
                </c:pt>
                <c:pt idx="2511">
                  <c:v>0.25669053196906999</c:v>
                </c:pt>
                <c:pt idx="2512">
                  <c:v>0.211185753345489</c:v>
                </c:pt>
                <c:pt idx="2513">
                  <c:v>0.55501049757003695</c:v>
                </c:pt>
                <c:pt idx="2514">
                  <c:v>0.59679412841796797</c:v>
                </c:pt>
                <c:pt idx="2515">
                  <c:v>1.76593518257141</c:v>
                </c:pt>
                <c:pt idx="2516">
                  <c:v>0.58517777919769198</c:v>
                </c:pt>
                <c:pt idx="2517">
                  <c:v>0.54558968544006303</c:v>
                </c:pt>
                <c:pt idx="2518">
                  <c:v>0.37797439098358099</c:v>
                </c:pt>
                <c:pt idx="2519">
                  <c:v>0.43147635459899902</c:v>
                </c:pt>
                <c:pt idx="2520">
                  <c:v>0.267157733440399</c:v>
                </c:pt>
                <c:pt idx="2521">
                  <c:v>0.383988797664642</c:v>
                </c:pt>
                <c:pt idx="2522">
                  <c:v>0.50097382068634</c:v>
                </c:pt>
                <c:pt idx="2523">
                  <c:v>1.61376893520355</c:v>
                </c:pt>
                <c:pt idx="2524">
                  <c:v>1.4999309778213501</c:v>
                </c:pt>
                <c:pt idx="2525">
                  <c:v>1.7630853652954099</c:v>
                </c:pt>
                <c:pt idx="2526">
                  <c:v>0.65701991319656305</c:v>
                </c:pt>
                <c:pt idx="2527">
                  <c:v>0.55213856697082497</c:v>
                </c:pt>
                <c:pt idx="2528">
                  <c:v>0.39810249209403897</c:v>
                </c:pt>
                <c:pt idx="2529">
                  <c:v>0.42122042179107599</c:v>
                </c:pt>
                <c:pt idx="2530">
                  <c:v>0.224320217967033</c:v>
                </c:pt>
                <c:pt idx="2531">
                  <c:v>0.30677860975265497</c:v>
                </c:pt>
                <c:pt idx="2532">
                  <c:v>0.38371601700782698</c:v>
                </c:pt>
                <c:pt idx="2533">
                  <c:v>0.353992849588394</c:v>
                </c:pt>
                <c:pt idx="2534">
                  <c:v>1.5627759695053101</c:v>
                </c:pt>
                <c:pt idx="2535">
                  <c:v>0.353992849588394</c:v>
                </c:pt>
                <c:pt idx="2536">
                  <c:v>0.40523028373718201</c:v>
                </c:pt>
                <c:pt idx="2537">
                  <c:v>0.55213856697082497</c:v>
                </c:pt>
                <c:pt idx="2538">
                  <c:v>0.388827234506607</c:v>
                </c:pt>
                <c:pt idx="2539">
                  <c:v>0.61921370029449396</c:v>
                </c:pt>
                <c:pt idx="2540">
                  <c:v>1.7067011594772299</c:v>
                </c:pt>
                <c:pt idx="2541">
                  <c:v>0.30677860975265497</c:v>
                </c:pt>
                <c:pt idx="2542">
                  <c:v>0.94375318288803101</c:v>
                </c:pt>
                <c:pt idx="2543">
                  <c:v>0.57753497362136796</c:v>
                </c:pt>
                <c:pt idx="2544">
                  <c:v>0.75766402482986395</c:v>
                </c:pt>
                <c:pt idx="2545">
                  <c:v>0.55747753381729104</c:v>
                </c:pt>
                <c:pt idx="2546">
                  <c:v>0.455698132514953</c:v>
                </c:pt>
                <c:pt idx="2547">
                  <c:v>0.84100401401519698</c:v>
                </c:pt>
                <c:pt idx="2548">
                  <c:v>1.5952789783477701</c:v>
                </c:pt>
                <c:pt idx="2549">
                  <c:v>1.6837739944457999</c:v>
                </c:pt>
                <c:pt idx="2550">
                  <c:v>1.8035206794738701</c:v>
                </c:pt>
                <c:pt idx="2551">
                  <c:v>0.51627516746520996</c:v>
                </c:pt>
                <c:pt idx="2552">
                  <c:v>0.66458350419998102</c:v>
                </c:pt>
                <c:pt idx="2553">
                  <c:v>0.58673524856567305</c:v>
                </c:pt>
                <c:pt idx="2554">
                  <c:v>0.52308309078216497</c:v>
                </c:pt>
                <c:pt idx="2555">
                  <c:v>0.86006236076354903</c:v>
                </c:pt>
                <c:pt idx="2556">
                  <c:v>0.35038220882415699</c:v>
                </c:pt>
                <c:pt idx="2557">
                  <c:v>0.58261764049529996</c:v>
                </c:pt>
                <c:pt idx="2558">
                  <c:v>0.60470151901245095</c:v>
                </c:pt>
                <c:pt idx="2559">
                  <c:v>1.64806485176086</c:v>
                </c:pt>
                <c:pt idx="2560">
                  <c:v>0.60470151901245095</c:v>
                </c:pt>
                <c:pt idx="2561">
                  <c:v>0.63427925109863204</c:v>
                </c:pt>
                <c:pt idx="2562">
                  <c:v>0.665596723556518</c:v>
                </c:pt>
                <c:pt idx="2563">
                  <c:v>0.56865882873535101</c:v>
                </c:pt>
                <c:pt idx="2564">
                  <c:v>0.81842631101608199</c:v>
                </c:pt>
                <c:pt idx="2565">
                  <c:v>1.7193284034728999</c:v>
                </c:pt>
                <c:pt idx="2566">
                  <c:v>0.35038220882415699</c:v>
                </c:pt>
                <c:pt idx="2567">
                  <c:v>0.51824104785919101</c:v>
                </c:pt>
                <c:pt idx="2568">
                  <c:v>0.28807723522186202</c:v>
                </c:pt>
                <c:pt idx="2569">
                  <c:v>0.22066409885883301</c:v>
                </c:pt>
                <c:pt idx="2570">
                  <c:v>0.32368621230125399</c:v>
                </c:pt>
                <c:pt idx="2571">
                  <c:v>0.37736457586288402</c:v>
                </c:pt>
                <c:pt idx="2572">
                  <c:v>1.4303622245788501</c:v>
                </c:pt>
                <c:pt idx="2573">
                  <c:v>1.69295990467071</c:v>
                </c:pt>
                <c:pt idx="2574">
                  <c:v>1.5455905199050901</c:v>
                </c:pt>
                <c:pt idx="2575">
                  <c:v>0.60673844814300504</c:v>
                </c:pt>
                <c:pt idx="2576">
                  <c:v>0.273712068796157</c:v>
                </c:pt>
                <c:pt idx="2577">
                  <c:v>0.49400261044502197</c:v>
                </c:pt>
                <c:pt idx="2578">
                  <c:v>0.31441250443458502</c:v>
                </c:pt>
                <c:pt idx="2579">
                  <c:v>0.74388092756271296</c:v>
                </c:pt>
                <c:pt idx="2580">
                  <c:v>0.55421954393386796</c:v>
                </c:pt>
                <c:pt idx="2581">
                  <c:v>0.30424031615257202</c:v>
                </c:pt>
                <c:pt idx="2582">
                  <c:v>0.34665703773498502</c:v>
                </c:pt>
                <c:pt idx="2583">
                  <c:v>1.4069684743881199</c:v>
                </c:pt>
                <c:pt idx="2584">
                  <c:v>0.34665703773498502</c:v>
                </c:pt>
                <c:pt idx="2585">
                  <c:v>0.58997505903243996</c:v>
                </c:pt>
                <c:pt idx="2586">
                  <c:v>0.273712068796157</c:v>
                </c:pt>
                <c:pt idx="2587">
                  <c:v>0.31981796026229797</c:v>
                </c:pt>
                <c:pt idx="2588">
                  <c:v>0.50237458944320601</c:v>
                </c:pt>
                <c:pt idx="2589">
                  <c:v>1.5094033479690501</c:v>
                </c:pt>
                <c:pt idx="2590">
                  <c:v>0.55421954393386796</c:v>
                </c:pt>
                <c:pt idx="2591">
                  <c:v>0.53478986024856501</c:v>
                </c:pt>
                <c:pt idx="2592">
                  <c:v>0.28200393915176297</c:v>
                </c:pt>
                <c:pt idx="2593">
                  <c:v>0.25113952159881497</c:v>
                </c:pt>
                <c:pt idx="2594">
                  <c:v>0.31048583984375</c:v>
                </c:pt>
                <c:pt idx="2595">
                  <c:v>0.18700803816318501</c:v>
                </c:pt>
                <c:pt idx="2596">
                  <c:v>1.4115808010101301</c:v>
                </c:pt>
                <c:pt idx="2597">
                  <c:v>1.27642345428466</c:v>
                </c:pt>
                <c:pt idx="2598">
                  <c:v>1.57568252086639</c:v>
                </c:pt>
                <c:pt idx="2599">
                  <c:v>0.64490777254104603</c:v>
                </c:pt>
                <c:pt idx="2600">
                  <c:v>0.36001247167587203</c:v>
                </c:pt>
                <c:pt idx="2601">
                  <c:v>0.30837121605873102</c:v>
                </c:pt>
                <c:pt idx="2602">
                  <c:v>0.27017015218734702</c:v>
                </c:pt>
                <c:pt idx="2603">
                  <c:v>0.166671767830848</c:v>
                </c:pt>
                <c:pt idx="2604">
                  <c:v>0.1667410582304</c:v>
                </c:pt>
                <c:pt idx="2605">
                  <c:v>0.295908153057098</c:v>
                </c:pt>
                <c:pt idx="2606">
                  <c:v>0.309218049049377</c:v>
                </c:pt>
                <c:pt idx="2607">
                  <c:v>1.4084122180938701</c:v>
                </c:pt>
                <c:pt idx="2608">
                  <c:v>0.309218049049377</c:v>
                </c:pt>
                <c:pt idx="2609">
                  <c:v>0.35000449419021601</c:v>
                </c:pt>
                <c:pt idx="2610">
                  <c:v>0.30536642670631398</c:v>
                </c:pt>
                <c:pt idx="2611">
                  <c:v>0.37722477316856301</c:v>
                </c:pt>
                <c:pt idx="2612">
                  <c:v>0.54283732175827004</c:v>
                </c:pt>
                <c:pt idx="2613">
                  <c:v>1.5246773958206099</c:v>
                </c:pt>
                <c:pt idx="2614">
                  <c:v>0.1667410582304</c:v>
                </c:pt>
                <c:pt idx="2615">
                  <c:v>0.38867583870887701</c:v>
                </c:pt>
                <c:pt idx="2616">
                  <c:v>0.32419779896736101</c:v>
                </c:pt>
                <c:pt idx="2617">
                  <c:v>0.28965884447097701</c:v>
                </c:pt>
                <c:pt idx="2618">
                  <c:v>0.50161898136138905</c:v>
                </c:pt>
                <c:pt idx="2619">
                  <c:v>0.34051239490509</c:v>
                </c:pt>
                <c:pt idx="2620">
                  <c:v>1.6040254831314</c:v>
                </c:pt>
                <c:pt idx="2621">
                  <c:v>1.1407356262207</c:v>
                </c:pt>
                <c:pt idx="2622">
                  <c:v>1.71914935111999</c:v>
                </c:pt>
                <c:pt idx="2623">
                  <c:v>0.36396476626396101</c:v>
                </c:pt>
                <c:pt idx="2624">
                  <c:v>0.36151713132858199</c:v>
                </c:pt>
                <c:pt idx="2625">
                  <c:v>0.38706916570663402</c:v>
                </c:pt>
                <c:pt idx="2626">
                  <c:v>0.512279272079467</c:v>
                </c:pt>
                <c:pt idx="2627">
                  <c:v>0.30404260754585199</c:v>
                </c:pt>
                <c:pt idx="2628">
                  <c:v>0.28071239590644798</c:v>
                </c:pt>
                <c:pt idx="2629">
                  <c:v>0.31272816658019997</c:v>
                </c:pt>
                <c:pt idx="2630">
                  <c:v>0.453847616910934</c:v>
                </c:pt>
                <c:pt idx="2631">
                  <c:v>1.6685442924499501</c:v>
                </c:pt>
                <c:pt idx="2632">
                  <c:v>0.453847616910934</c:v>
                </c:pt>
                <c:pt idx="2633">
                  <c:v>1.00628650188446</c:v>
                </c:pt>
                <c:pt idx="2634">
                  <c:v>0.36151713132858199</c:v>
                </c:pt>
                <c:pt idx="2635">
                  <c:v>0.339209735393524</c:v>
                </c:pt>
                <c:pt idx="2636">
                  <c:v>0.42329043149948098</c:v>
                </c:pt>
                <c:pt idx="2637">
                  <c:v>1.67321157455444</c:v>
                </c:pt>
                <c:pt idx="2638">
                  <c:v>0.28071239590644798</c:v>
                </c:pt>
                <c:pt idx="2639">
                  <c:v>0.52106994390487604</c:v>
                </c:pt>
                <c:pt idx="2640">
                  <c:v>0.23179297149181299</c:v>
                </c:pt>
                <c:pt idx="2641">
                  <c:v>0.37141913175582802</c:v>
                </c:pt>
                <c:pt idx="2642">
                  <c:v>0.25543421506881703</c:v>
                </c:pt>
                <c:pt idx="2643">
                  <c:v>0.16034753620624501</c:v>
                </c:pt>
                <c:pt idx="2644">
                  <c:v>0.381190955638885</c:v>
                </c:pt>
                <c:pt idx="2645">
                  <c:v>1.64054858684539</c:v>
                </c:pt>
                <c:pt idx="2646">
                  <c:v>1.3044916391372601</c:v>
                </c:pt>
                <c:pt idx="2647">
                  <c:v>1.74315214157104</c:v>
                </c:pt>
                <c:pt idx="2648">
                  <c:v>0.36397430300712502</c:v>
                </c:pt>
                <c:pt idx="2649">
                  <c:v>0.34144973754882801</c:v>
                </c:pt>
                <c:pt idx="2650">
                  <c:v>0.20219963788986201</c:v>
                </c:pt>
                <c:pt idx="2651">
                  <c:v>0.25739851593971202</c:v>
                </c:pt>
                <c:pt idx="2652">
                  <c:v>0.384105294942855</c:v>
                </c:pt>
                <c:pt idx="2653">
                  <c:v>0.166159927845001</c:v>
                </c:pt>
                <c:pt idx="2654">
                  <c:v>0.23540247976779899</c:v>
                </c:pt>
                <c:pt idx="2655">
                  <c:v>0.31171271204948398</c:v>
                </c:pt>
                <c:pt idx="2656">
                  <c:v>1.6590595245361299</c:v>
                </c:pt>
                <c:pt idx="2657">
                  <c:v>0.31171271204948398</c:v>
                </c:pt>
                <c:pt idx="2658">
                  <c:v>0.34144973754882801</c:v>
                </c:pt>
                <c:pt idx="2659">
                  <c:v>0.26000761985778797</c:v>
                </c:pt>
                <c:pt idx="2660">
                  <c:v>0.58352124691009499</c:v>
                </c:pt>
                <c:pt idx="2661">
                  <c:v>1.6990156173705999</c:v>
                </c:pt>
                <c:pt idx="2662">
                  <c:v>0.166159927845001</c:v>
                </c:pt>
                <c:pt idx="2663">
                  <c:v>0.57533824443817105</c:v>
                </c:pt>
                <c:pt idx="2664">
                  <c:v>0.40890333056449801</c:v>
                </c:pt>
                <c:pt idx="2665">
                  <c:v>0.26307597756385798</c:v>
                </c:pt>
                <c:pt idx="2666">
                  <c:v>0.53325480222702004</c:v>
                </c:pt>
                <c:pt idx="2667">
                  <c:v>0.88604259490966797</c:v>
                </c:pt>
                <c:pt idx="2668">
                  <c:v>1.68164122104644</c:v>
                </c:pt>
                <c:pt idx="2669">
                  <c:v>1.05583548545837</c:v>
                </c:pt>
                <c:pt idx="2670">
                  <c:v>1.79936683177948</c:v>
                </c:pt>
                <c:pt idx="2671">
                  <c:v>0.751176416873931</c:v>
                </c:pt>
                <c:pt idx="2672">
                  <c:v>0.38526731729507402</c:v>
                </c:pt>
                <c:pt idx="2673">
                  <c:v>0.47035038471221902</c:v>
                </c:pt>
                <c:pt idx="2674">
                  <c:v>0.47788822650909402</c:v>
                </c:pt>
                <c:pt idx="2675">
                  <c:v>0.43430870771407998</c:v>
                </c:pt>
                <c:pt idx="2676">
                  <c:v>0.29407909512519798</c:v>
                </c:pt>
                <c:pt idx="2677">
                  <c:v>0.40930926799774098</c:v>
                </c:pt>
                <c:pt idx="2678">
                  <c:v>0.51725202798843295</c:v>
                </c:pt>
                <c:pt idx="2679">
                  <c:v>1.75813472270965</c:v>
                </c:pt>
                <c:pt idx="2680">
                  <c:v>0.51725202798843295</c:v>
                </c:pt>
                <c:pt idx="2681">
                  <c:v>0.30509376525878901</c:v>
                </c:pt>
                <c:pt idx="2682">
                  <c:v>1.4517726898193299</c:v>
                </c:pt>
                <c:pt idx="2683">
                  <c:v>0.34238669276237399</c:v>
                </c:pt>
                <c:pt idx="2684">
                  <c:v>0.34420549869537298</c:v>
                </c:pt>
                <c:pt idx="2685">
                  <c:v>1.7600523233413601</c:v>
                </c:pt>
                <c:pt idx="2686">
                  <c:v>0.29407909512519798</c:v>
                </c:pt>
                <c:pt idx="2687">
                  <c:v>0.81076580286026001</c:v>
                </c:pt>
                <c:pt idx="2688">
                  <c:v>0.37064895033836298</c:v>
                </c:pt>
                <c:pt idx="2689">
                  <c:v>0.30041334033012301</c:v>
                </c:pt>
                <c:pt idx="2690">
                  <c:v>0.41090440750121998</c:v>
                </c:pt>
                <c:pt idx="2691">
                  <c:v>0.45466643571853599</c:v>
                </c:pt>
                <c:pt idx="2692">
                  <c:v>1.1541001796722401</c:v>
                </c:pt>
                <c:pt idx="2693">
                  <c:v>1.4169386625289899</c:v>
                </c:pt>
                <c:pt idx="2694">
                  <c:v>1.25963234901428</c:v>
                </c:pt>
                <c:pt idx="2695">
                  <c:v>0.63312929868698098</c:v>
                </c:pt>
                <c:pt idx="2696">
                  <c:v>0.389056056737899</c:v>
                </c:pt>
                <c:pt idx="2697">
                  <c:v>0.39525720477104098</c:v>
                </c:pt>
                <c:pt idx="2698">
                  <c:v>0.44447106122970498</c:v>
                </c:pt>
                <c:pt idx="2699">
                  <c:v>0.34899246692657399</c:v>
                </c:pt>
                <c:pt idx="2700">
                  <c:v>0.18569844961166301</c:v>
                </c:pt>
                <c:pt idx="2701">
                  <c:v>0.37417554855346602</c:v>
                </c:pt>
                <c:pt idx="2702">
                  <c:v>0.358707875013351</c:v>
                </c:pt>
                <c:pt idx="2703">
                  <c:v>1.1822737455368</c:v>
                </c:pt>
                <c:pt idx="2704">
                  <c:v>0.358707875013351</c:v>
                </c:pt>
                <c:pt idx="2705">
                  <c:v>0.32262748479843101</c:v>
                </c:pt>
                <c:pt idx="2706">
                  <c:v>0.78123915195464999</c:v>
                </c:pt>
                <c:pt idx="2707">
                  <c:v>0.309646725654602</c:v>
                </c:pt>
                <c:pt idx="2708">
                  <c:v>0.50408822298049905</c:v>
                </c:pt>
                <c:pt idx="2709">
                  <c:v>1.2336858510971001</c:v>
                </c:pt>
                <c:pt idx="2710">
                  <c:v>0.18569844961166301</c:v>
                </c:pt>
                <c:pt idx="2711">
                  <c:v>0.67095327377319303</c:v>
                </c:pt>
                <c:pt idx="2712">
                  <c:v>0.370970427989959</c:v>
                </c:pt>
                <c:pt idx="2713">
                  <c:v>0.39855799078941301</c:v>
                </c:pt>
                <c:pt idx="2714">
                  <c:v>0.41842290759086598</c:v>
                </c:pt>
                <c:pt idx="2715">
                  <c:v>0.49698972702026301</c:v>
                </c:pt>
                <c:pt idx="2716">
                  <c:v>1.2245167493820099</c:v>
                </c:pt>
                <c:pt idx="2717">
                  <c:v>1.9026467800140301</c:v>
                </c:pt>
                <c:pt idx="2718">
                  <c:v>1.24310398101806</c:v>
                </c:pt>
                <c:pt idx="2719">
                  <c:v>0.415735453367233</c:v>
                </c:pt>
                <c:pt idx="2720">
                  <c:v>0.40187034010887102</c:v>
                </c:pt>
                <c:pt idx="2721">
                  <c:v>0.36668783426284701</c:v>
                </c:pt>
                <c:pt idx="2722">
                  <c:v>0.43149155378341603</c:v>
                </c:pt>
                <c:pt idx="2723">
                  <c:v>0.70643669366836503</c:v>
                </c:pt>
                <c:pt idx="2724">
                  <c:v>0.41592618823051403</c:v>
                </c:pt>
                <c:pt idx="2725">
                  <c:v>0.37386563420295699</c:v>
                </c:pt>
                <c:pt idx="2726">
                  <c:v>0.424762964248657</c:v>
                </c:pt>
                <c:pt idx="2727">
                  <c:v>1.25381183624267</c:v>
                </c:pt>
                <c:pt idx="2728">
                  <c:v>0.424762964248657</c:v>
                </c:pt>
                <c:pt idx="2729">
                  <c:v>0.51764124631881703</c:v>
                </c:pt>
                <c:pt idx="2730">
                  <c:v>0.30220639705657898</c:v>
                </c:pt>
                <c:pt idx="2731">
                  <c:v>0.52087980508804299</c:v>
                </c:pt>
                <c:pt idx="2732">
                  <c:v>0.57215106487274103</c:v>
                </c:pt>
                <c:pt idx="2733">
                  <c:v>1.21677470207214</c:v>
                </c:pt>
                <c:pt idx="2734">
                  <c:v>0.41592618823051403</c:v>
                </c:pt>
                <c:pt idx="2735">
                  <c:v>0.60007756948471003</c:v>
                </c:pt>
                <c:pt idx="2736">
                  <c:v>0.42957416176795898</c:v>
                </c:pt>
                <c:pt idx="2737">
                  <c:v>0.57669484615325906</c:v>
                </c:pt>
                <c:pt idx="2738">
                  <c:v>0.418796986341476</c:v>
                </c:pt>
                <c:pt idx="2739">
                  <c:v>0.351273864507675</c:v>
                </c:pt>
                <c:pt idx="2740">
                  <c:v>0.20522361993789601</c:v>
                </c:pt>
                <c:pt idx="2741">
                  <c:v>1.5891084671020499</c:v>
                </c:pt>
                <c:pt idx="2742">
                  <c:v>2.3267135620117099</c:v>
                </c:pt>
                <c:pt idx="2743">
                  <c:v>1.7870945930480899</c:v>
                </c:pt>
                <c:pt idx="2744">
                  <c:v>0.56721615791320801</c:v>
                </c:pt>
                <c:pt idx="2745">
                  <c:v>0.45354327559471103</c:v>
                </c:pt>
                <c:pt idx="2746">
                  <c:v>0.43467396497726402</c:v>
                </c:pt>
                <c:pt idx="2747">
                  <c:v>0.35606369376182501</c:v>
                </c:pt>
                <c:pt idx="2748">
                  <c:v>0.72631192207336404</c:v>
                </c:pt>
                <c:pt idx="2749">
                  <c:v>0.41540336608886702</c:v>
                </c:pt>
                <c:pt idx="2750">
                  <c:v>0.42315936088562001</c:v>
                </c:pt>
                <c:pt idx="2751">
                  <c:v>0.47711488604545499</c:v>
                </c:pt>
                <c:pt idx="2752">
                  <c:v>1.63839364051818</c:v>
                </c:pt>
                <c:pt idx="2753">
                  <c:v>0.47711488604545499</c:v>
                </c:pt>
                <c:pt idx="2754">
                  <c:v>0.48279047012329102</c:v>
                </c:pt>
                <c:pt idx="2755">
                  <c:v>0.380789965391159</c:v>
                </c:pt>
                <c:pt idx="2756">
                  <c:v>0.51516395807266202</c:v>
                </c:pt>
                <c:pt idx="2757">
                  <c:v>0.67774045467376698</c:v>
                </c:pt>
                <c:pt idx="2758">
                  <c:v>1.7162710428237899</c:v>
                </c:pt>
                <c:pt idx="2759">
                  <c:v>0.41540336608886702</c:v>
                </c:pt>
                <c:pt idx="2760">
                  <c:v>0.78663194179534901</c:v>
                </c:pt>
                <c:pt idx="2761">
                  <c:v>0.37181472778320301</c:v>
                </c:pt>
                <c:pt idx="2762">
                  <c:v>0.48278313875198298</c:v>
                </c:pt>
                <c:pt idx="2763">
                  <c:v>0.27266976237297003</c:v>
                </c:pt>
                <c:pt idx="2764">
                  <c:v>0.65567690134048395</c:v>
                </c:pt>
                <c:pt idx="2765">
                  <c:v>1.48477911949157</c:v>
                </c:pt>
                <c:pt idx="2766">
                  <c:v>2.6255803108215301</c:v>
                </c:pt>
                <c:pt idx="2767">
                  <c:v>1.6427191495895299</c:v>
                </c:pt>
                <c:pt idx="2768">
                  <c:v>0.45935013890266402</c:v>
                </c:pt>
                <c:pt idx="2769">
                  <c:v>0.46475949883460999</c:v>
                </c:pt>
                <c:pt idx="2770">
                  <c:v>0.35213238000869701</c:v>
                </c:pt>
                <c:pt idx="2771">
                  <c:v>0.36340695619583102</c:v>
                </c:pt>
                <c:pt idx="2772">
                  <c:v>0.64007061719894398</c:v>
                </c:pt>
                <c:pt idx="2773">
                  <c:v>0.50450330972671498</c:v>
                </c:pt>
                <c:pt idx="2774">
                  <c:v>0.388270884752273</c:v>
                </c:pt>
                <c:pt idx="2775">
                  <c:v>0.466577798128128</c:v>
                </c:pt>
                <c:pt idx="2776">
                  <c:v>1.49092197418212</c:v>
                </c:pt>
                <c:pt idx="2777">
                  <c:v>0.466577798128128</c:v>
                </c:pt>
                <c:pt idx="2778">
                  <c:v>0.375842094421386</c:v>
                </c:pt>
                <c:pt idx="2779">
                  <c:v>0.64665275812149003</c:v>
                </c:pt>
                <c:pt idx="2780">
                  <c:v>0.75562995672225897</c:v>
                </c:pt>
                <c:pt idx="2781">
                  <c:v>1.5771969556808401</c:v>
                </c:pt>
                <c:pt idx="2782">
                  <c:v>0.50450330972671498</c:v>
                </c:pt>
                <c:pt idx="2783">
                  <c:v>0.39013707637786799</c:v>
                </c:pt>
                <c:pt idx="2784">
                  <c:v>0.276959419250488</c:v>
                </c:pt>
                <c:pt idx="2785">
                  <c:v>0.35340529680251997</c:v>
                </c:pt>
                <c:pt idx="2786">
                  <c:v>0.42468208074569702</c:v>
                </c:pt>
                <c:pt idx="2787">
                  <c:v>0.27591052651405301</c:v>
                </c:pt>
                <c:pt idx="2788">
                  <c:v>1.64826095104217</c:v>
                </c:pt>
                <c:pt idx="2789">
                  <c:v>1.7289280891418399</c:v>
                </c:pt>
                <c:pt idx="2790">
                  <c:v>0.37261065840721103</c:v>
                </c:pt>
                <c:pt idx="2791">
                  <c:v>0.357942163944244</c:v>
                </c:pt>
                <c:pt idx="2792">
                  <c:v>0.43454068899154602</c:v>
                </c:pt>
                <c:pt idx="2793">
                  <c:v>0.34412950277328402</c:v>
                </c:pt>
                <c:pt idx="2794">
                  <c:v>0.81551033258438099</c:v>
                </c:pt>
                <c:pt idx="2795">
                  <c:v>0.17759402096271501</c:v>
                </c:pt>
                <c:pt idx="2796">
                  <c:v>0.30322927236557001</c:v>
                </c:pt>
                <c:pt idx="2797">
                  <c:v>0.44971159100532498</c:v>
                </c:pt>
                <c:pt idx="2798">
                  <c:v>1.6348624229431099</c:v>
                </c:pt>
                <c:pt idx="2799">
                  <c:v>0.44971159100532498</c:v>
                </c:pt>
                <c:pt idx="2800">
                  <c:v>0.36438521742820701</c:v>
                </c:pt>
                <c:pt idx="2801">
                  <c:v>0.36231869459152199</c:v>
                </c:pt>
                <c:pt idx="2802">
                  <c:v>0.46885213255882202</c:v>
                </c:pt>
                <c:pt idx="2803">
                  <c:v>0.45911779999732899</c:v>
                </c:pt>
                <c:pt idx="2804">
                  <c:v>1.68069100379943</c:v>
                </c:pt>
                <c:pt idx="2805">
                  <c:v>0.17759402096271501</c:v>
                </c:pt>
                <c:pt idx="2806">
                  <c:v>1.0437099933624201</c:v>
                </c:pt>
                <c:pt idx="2807">
                  <c:v>0.43595242500305098</c:v>
                </c:pt>
                <c:pt idx="2808">
                  <c:v>0.51337659358978205</c:v>
                </c:pt>
                <c:pt idx="2809">
                  <c:v>0.36322826147079401</c:v>
                </c:pt>
                <c:pt idx="2810">
                  <c:v>0.56099951267242398</c:v>
                </c:pt>
                <c:pt idx="2811">
                  <c:v>1.30218994617462</c:v>
                </c:pt>
                <c:pt idx="2812">
                  <c:v>1.2975765466689999</c:v>
                </c:pt>
                <c:pt idx="2813">
                  <c:v>1.4668115377426101</c:v>
                </c:pt>
                <c:pt idx="2814">
                  <c:v>0.60259991884231501</c:v>
                </c:pt>
                <c:pt idx="2815">
                  <c:v>0.47634404897689803</c:v>
                </c:pt>
                <c:pt idx="2816">
                  <c:v>0.41287982463836598</c:v>
                </c:pt>
                <c:pt idx="2817">
                  <c:v>0.48580664396286</c:v>
                </c:pt>
                <c:pt idx="2818">
                  <c:v>0.34522005915641701</c:v>
                </c:pt>
                <c:pt idx="2819">
                  <c:v>0.34538733959197998</c:v>
                </c:pt>
                <c:pt idx="2820">
                  <c:v>0.44185945391654902</c:v>
                </c:pt>
                <c:pt idx="2821">
                  <c:v>0.36752149462699801</c:v>
                </c:pt>
                <c:pt idx="2822">
                  <c:v>1.20906805992126</c:v>
                </c:pt>
                <c:pt idx="2823">
                  <c:v>0.36752149462699801</c:v>
                </c:pt>
                <c:pt idx="2824">
                  <c:v>0.49723929166793801</c:v>
                </c:pt>
                <c:pt idx="2825">
                  <c:v>0.44796413183212203</c:v>
                </c:pt>
                <c:pt idx="2826">
                  <c:v>0.548267841339111</c:v>
                </c:pt>
                <c:pt idx="2827">
                  <c:v>0.62036919593811002</c:v>
                </c:pt>
                <c:pt idx="2828">
                  <c:v>1.4087543487548799</c:v>
                </c:pt>
                <c:pt idx="2829">
                  <c:v>0.34538733959197998</c:v>
                </c:pt>
                <c:pt idx="2830">
                  <c:v>0.323755532503128</c:v>
                </c:pt>
                <c:pt idx="2831">
                  <c:v>0.18512205779552399</c:v>
                </c:pt>
                <c:pt idx="2832">
                  <c:v>0.34418809413909901</c:v>
                </c:pt>
                <c:pt idx="2833">
                  <c:v>0.25556191802024802</c:v>
                </c:pt>
                <c:pt idx="2834">
                  <c:v>0.205361068248748</c:v>
                </c:pt>
                <c:pt idx="2835">
                  <c:v>0.55716681480407704</c:v>
                </c:pt>
                <c:pt idx="2836">
                  <c:v>1.68223345279693</c:v>
                </c:pt>
                <c:pt idx="2837">
                  <c:v>1.0719858407974201</c:v>
                </c:pt>
                <c:pt idx="2838">
                  <c:v>1.82867407798767</c:v>
                </c:pt>
                <c:pt idx="2839">
                  <c:v>0.424961417913436</c:v>
                </c:pt>
                <c:pt idx="2840">
                  <c:v>0.30134624242782498</c:v>
                </c:pt>
                <c:pt idx="2841">
                  <c:v>0.20506627857685</c:v>
                </c:pt>
                <c:pt idx="2842">
                  <c:v>0.22738635540008501</c:v>
                </c:pt>
                <c:pt idx="2843">
                  <c:v>0.37033200263977001</c:v>
                </c:pt>
                <c:pt idx="2844">
                  <c:v>0.28097787499427701</c:v>
                </c:pt>
                <c:pt idx="2845">
                  <c:v>0.203850597143173</c:v>
                </c:pt>
                <c:pt idx="2846">
                  <c:v>0.25196260213851901</c:v>
                </c:pt>
                <c:pt idx="2847">
                  <c:v>1.73328137397766</c:v>
                </c:pt>
                <c:pt idx="2848">
                  <c:v>0.25196260213851901</c:v>
                </c:pt>
                <c:pt idx="2849">
                  <c:v>0.40239131450652998</c:v>
                </c:pt>
                <c:pt idx="2850">
                  <c:v>0.30134624242782498</c:v>
                </c:pt>
                <c:pt idx="2851">
                  <c:v>0.30840855836868197</c:v>
                </c:pt>
                <c:pt idx="2852">
                  <c:v>0.54624557495117099</c:v>
                </c:pt>
                <c:pt idx="2853">
                  <c:v>1.7548689842224099</c:v>
                </c:pt>
                <c:pt idx="2854">
                  <c:v>0.28097787499427701</c:v>
                </c:pt>
                <c:pt idx="2855">
                  <c:v>0.32007512450218201</c:v>
                </c:pt>
                <c:pt idx="2856">
                  <c:v>0.17369358241558</c:v>
                </c:pt>
                <c:pt idx="2857">
                  <c:v>0.25244095921516402</c:v>
                </c:pt>
                <c:pt idx="2858">
                  <c:v>0.30436787009239102</c:v>
                </c:pt>
                <c:pt idx="2859">
                  <c:v>0.33191272616386402</c:v>
                </c:pt>
                <c:pt idx="2860">
                  <c:v>1.72189021110534</c:v>
                </c:pt>
                <c:pt idx="2861">
                  <c:v>1.0477496385574301</c:v>
                </c:pt>
                <c:pt idx="2862">
                  <c:v>1.8516107797622601</c:v>
                </c:pt>
                <c:pt idx="2863">
                  <c:v>0.54948824644088701</c:v>
                </c:pt>
                <c:pt idx="2864">
                  <c:v>0.211303070187568</c:v>
                </c:pt>
                <c:pt idx="2865">
                  <c:v>0.25294178724288902</c:v>
                </c:pt>
                <c:pt idx="2866">
                  <c:v>0.171553894877433</c:v>
                </c:pt>
                <c:pt idx="2867">
                  <c:v>0.72973054647445601</c:v>
                </c:pt>
                <c:pt idx="2868">
                  <c:v>0.17717166244983601</c:v>
                </c:pt>
                <c:pt idx="2869">
                  <c:v>0.19573818147182401</c:v>
                </c:pt>
                <c:pt idx="2870">
                  <c:v>0.28658688068389798</c:v>
                </c:pt>
                <c:pt idx="2871">
                  <c:v>1.7824679613113401</c:v>
                </c:pt>
                <c:pt idx="2872">
                  <c:v>0.28658688068389798</c:v>
                </c:pt>
                <c:pt idx="2873">
                  <c:v>0.54848623275756803</c:v>
                </c:pt>
                <c:pt idx="2874">
                  <c:v>0.33735135197639399</c:v>
                </c:pt>
                <c:pt idx="2875">
                  <c:v>0.439677774906158</c:v>
                </c:pt>
                <c:pt idx="2876">
                  <c:v>0.49675160646438599</c:v>
                </c:pt>
                <c:pt idx="2877">
                  <c:v>1.76271164417266</c:v>
                </c:pt>
                <c:pt idx="2878">
                  <c:v>0.17717166244983601</c:v>
                </c:pt>
                <c:pt idx="2879">
                  <c:v>0.40902736783027599</c:v>
                </c:pt>
                <c:pt idx="2880">
                  <c:v>0.393669873476028</c:v>
                </c:pt>
                <c:pt idx="2881">
                  <c:v>0.206534713506698</c:v>
                </c:pt>
                <c:pt idx="2882">
                  <c:v>0.43603891134262002</c:v>
                </c:pt>
                <c:pt idx="2883">
                  <c:v>0.20824274420738201</c:v>
                </c:pt>
                <c:pt idx="2884">
                  <c:v>1.51878142356872</c:v>
                </c:pt>
                <c:pt idx="2885">
                  <c:v>1.3046072721481301</c:v>
                </c:pt>
                <c:pt idx="2886">
                  <c:v>1.6676228046417201</c:v>
                </c:pt>
                <c:pt idx="2887">
                  <c:v>0.660561203956604</c:v>
                </c:pt>
                <c:pt idx="2888">
                  <c:v>0.45719999074935902</c:v>
                </c:pt>
                <c:pt idx="2889">
                  <c:v>0.31832453608512801</c:v>
                </c:pt>
                <c:pt idx="2890">
                  <c:v>0.502532958984375</c:v>
                </c:pt>
                <c:pt idx="2891">
                  <c:v>0.11959265172481499</c:v>
                </c:pt>
                <c:pt idx="2892">
                  <c:v>0.11971470713615399</c:v>
                </c:pt>
                <c:pt idx="2893">
                  <c:v>0.41097113490104598</c:v>
                </c:pt>
                <c:pt idx="2894">
                  <c:v>0.42772969603538502</c:v>
                </c:pt>
                <c:pt idx="2895">
                  <c:v>1.4972289800643901</c:v>
                </c:pt>
                <c:pt idx="2896">
                  <c:v>0.42772969603538502</c:v>
                </c:pt>
                <c:pt idx="2897">
                  <c:v>0.31385958194732599</c:v>
                </c:pt>
                <c:pt idx="2898">
                  <c:v>0.736394762992858</c:v>
                </c:pt>
                <c:pt idx="2899">
                  <c:v>1.1186432838439899</c:v>
                </c:pt>
                <c:pt idx="2900">
                  <c:v>0.57398700714111295</c:v>
                </c:pt>
                <c:pt idx="2901">
                  <c:v>1.57577884197235</c:v>
                </c:pt>
                <c:pt idx="2902">
                  <c:v>0.11971470713615399</c:v>
                </c:pt>
                <c:pt idx="2903">
                  <c:v>0.51731258630752497</c:v>
                </c:pt>
                <c:pt idx="2904">
                  <c:v>0.38395249843597401</c:v>
                </c:pt>
                <c:pt idx="2905">
                  <c:v>0.36156573891639698</c:v>
                </c:pt>
                <c:pt idx="2906">
                  <c:v>0.40959089994430498</c:v>
                </c:pt>
                <c:pt idx="2907">
                  <c:v>0.22650370001792899</c:v>
                </c:pt>
                <c:pt idx="2908">
                  <c:v>1.5208668708801201</c:v>
                </c:pt>
                <c:pt idx="2909">
                  <c:v>1.71426057815551</c:v>
                </c:pt>
                <c:pt idx="2910">
                  <c:v>1.6556483507156301</c:v>
                </c:pt>
                <c:pt idx="2911">
                  <c:v>0.61634194850921598</c:v>
                </c:pt>
                <c:pt idx="2912">
                  <c:v>0.43570610880851701</c:v>
                </c:pt>
                <c:pt idx="2913">
                  <c:v>0.56999427080154397</c:v>
                </c:pt>
                <c:pt idx="2914">
                  <c:v>0.40354141592979398</c:v>
                </c:pt>
                <c:pt idx="2915">
                  <c:v>0.157350018620491</c:v>
                </c:pt>
                <c:pt idx="2916">
                  <c:v>0.15748834609985299</c:v>
                </c:pt>
                <c:pt idx="2917">
                  <c:v>0.39457431435585</c:v>
                </c:pt>
                <c:pt idx="2918">
                  <c:v>0.40909895300865101</c:v>
                </c:pt>
                <c:pt idx="2919">
                  <c:v>1.49764287471771</c:v>
                </c:pt>
                <c:pt idx="2920">
                  <c:v>0.40909895300865101</c:v>
                </c:pt>
                <c:pt idx="2921">
                  <c:v>0.53973740339279097</c:v>
                </c:pt>
                <c:pt idx="2922">
                  <c:v>0.32848721742629999</c:v>
                </c:pt>
                <c:pt idx="2923">
                  <c:v>0.55511659383773804</c:v>
                </c:pt>
                <c:pt idx="2924">
                  <c:v>1.6148035526275599</c:v>
                </c:pt>
                <c:pt idx="2925">
                  <c:v>0.15748834609985299</c:v>
                </c:pt>
                <c:pt idx="2926">
                  <c:v>0.63718497753143299</c:v>
                </c:pt>
                <c:pt idx="2927">
                  <c:v>0.45860815048217701</c:v>
                </c:pt>
                <c:pt idx="2928">
                  <c:v>0.44503006339073098</c:v>
                </c:pt>
                <c:pt idx="2929">
                  <c:v>0.30102044343948298</c:v>
                </c:pt>
                <c:pt idx="2930">
                  <c:v>1.07794320583343</c:v>
                </c:pt>
                <c:pt idx="2931">
                  <c:v>0.711983323097229</c:v>
                </c:pt>
                <c:pt idx="2932">
                  <c:v>4.1455211639404297</c:v>
                </c:pt>
                <c:pt idx="2933">
                  <c:v>0.855699121952056</c:v>
                </c:pt>
                <c:pt idx="2934">
                  <c:v>0.60693013668060303</c:v>
                </c:pt>
                <c:pt idx="2935">
                  <c:v>0.49647536873817399</c:v>
                </c:pt>
                <c:pt idx="2936">
                  <c:v>0.40187707543373102</c:v>
                </c:pt>
                <c:pt idx="2937">
                  <c:v>0.47878265380859297</c:v>
                </c:pt>
                <c:pt idx="2938">
                  <c:v>0.65051066875457697</c:v>
                </c:pt>
                <c:pt idx="2939">
                  <c:v>0.60936599969863803</c:v>
                </c:pt>
                <c:pt idx="2940">
                  <c:v>0.43589442968368503</c:v>
                </c:pt>
                <c:pt idx="2941">
                  <c:v>0.41252070665359403</c:v>
                </c:pt>
                <c:pt idx="2942">
                  <c:v>0.81591886281967096</c:v>
                </c:pt>
                <c:pt idx="2943">
                  <c:v>0.41252070665359403</c:v>
                </c:pt>
                <c:pt idx="2944">
                  <c:v>0.59235537052154497</c:v>
                </c:pt>
                <c:pt idx="2945">
                  <c:v>0.49647536873817399</c:v>
                </c:pt>
                <c:pt idx="2946">
                  <c:v>0.43434947729110701</c:v>
                </c:pt>
                <c:pt idx="2947">
                  <c:v>0.68402487039565996</c:v>
                </c:pt>
                <c:pt idx="2948">
                  <c:v>0.77819198369979803</c:v>
                </c:pt>
                <c:pt idx="2949">
                  <c:v>0.60936599969863803</c:v>
                </c:pt>
                <c:pt idx="2950">
                  <c:v>0.60208147764205899</c:v>
                </c:pt>
                <c:pt idx="2951">
                  <c:v>0.40001809597015298</c:v>
                </c:pt>
                <c:pt idx="2952">
                  <c:v>0.40098741650581299</c:v>
                </c:pt>
                <c:pt idx="2953">
                  <c:v>0.40502807497978199</c:v>
                </c:pt>
                <c:pt idx="2954">
                  <c:v>0.49623891711235002</c:v>
                </c:pt>
                <c:pt idx="2955">
                  <c:v>1.2247796058654701</c:v>
                </c:pt>
                <c:pt idx="2956">
                  <c:v>1.55393934249877</c:v>
                </c:pt>
                <c:pt idx="2957">
                  <c:v>1.42442750930786</c:v>
                </c:pt>
                <c:pt idx="2958">
                  <c:v>0.59703296422958296</c:v>
                </c:pt>
                <c:pt idx="2959">
                  <c:v>0.64722311496734597</c:v>
                </c:pt>
                <c:pt idx="2960">
                  <c:v>0.41422665119171098</c:v>
                </c:pt>
                <c:pt idx="2961">
                  <c:v>0.42199864983558599</c:v>
                </c:pt>
                <c:pt idx="2962">
                  <c:v>0.22555382549762701</c:v>
                </c:pt>
                <c:pt idx="2963">
                  <c:v>0.22556054592132499</c:v>
                </c:pt>
                <c:pt idx="2964">
                  <c:v>0.40766161680221502</c:v>
                </c:pt>
                <c:pt idx="2965">
                  <c:v>0.36302518844604398</c:v>
                </c:pt>
                <c:pt idx="2966">
                  <c:v>1.1915092468261701</c:v>
                </c:pt>
                <c:pt idx="2967">
                  <c:v>0.36302518844604398</c:v>
                </c:pt>
                <c:pt idx="2968">
                  <c:v>0.38533830642700101</c:v>
                </c:pt>
                <c:pt idx="2969">
                  <c:v>0.64722311496734597</c:v>
                </c:pt>
                <c:pt idx="2970">
                  <c:v>0.41771095991134599</c:v>
                </c:pt>
                <c:pt idx="2971">
                  <c:v>0.53971314430236805</c:v>
                </c:pt>
                <c:pt idx="2972">
                  <c:v>1.37837374210357</c:v>
                </c:pt>
                <c:pt idx="2973">
                  <c:v>0.22556054592132499</c:v>
                </c:pt>
                <c:pt idx="2974">
                  <c:v>0.49010145664214999</c:v>
                </c:pt>
                <c:pt idx="2975">
                  <c:v>0.36743694543838501</c:v>
                </c:pt>
                <c:pt idx="2976">
                  <c:v>0.37251740694045998</c:v>
                </c:pt>
                <c:pt idx="2977">
                  <c:v>0.20954017341136899</c:v>
                </c:pt>
                <c:pt idx="2978">
                  <c:v>0.55686593055725098</c:v>
                </c:pt>
                <c:pt idx="2979">
                  <c:v>1.3217793703079199</c:v>
                </c:pt>
                <c:pt idx="2980">
                  <c:v>1.56312131881713</c:v>
                </c:pt>
                <c:pt idx="2981">
                  <c:v>1.5042864084243699</c:v>
                </c:pt>
                <c:pt idx="2982">
                  <c:v>0.552309930324554</c:v>
                </c:pt>
                <c:pt idx="2983">
                  <c:v>0.44352537393569902</c:v>
                </c:pt>
                <c:pt idx="2984">
                  <c:v>0.32954281568527199</c:v>
                </c:pt>
                <c:pt idx="2985">
                  <c:v>0.249841809272766</c:v>
                </c:pt>
                <c:pt idx="2986">
                  <c:v>0.52052593231201105</c:v>
                </c:pt>
                <c:pt idx="2987">
                  <c:v>0.46898818016052202</c:v>
                </c:pt>
                <c:pt idx="2988">
                  <c:v>0.37578085064888</c:v>
                </c:pt>
                <c:pt idx="2989">
                  <c:v>0.36576652526855402</c:v>
                </c:pt>
                <c:pt idx="2990">
                  <c:v>1.3311285972595199</c:v>
                </c:pt>
                <c:pt idx="2991">
                  <c:v>0.36576652526855402</c:v>
                </c:pt>
                <c:pt idx="2992">
                  <c:v>0.59330540895462003</c:v>
                </c:pt>
                <c:pt idx="2993">
                  <c:v>0.43821644783019997</c:v>
                </c:pt>
                <c:pt idx="2994">
                  <c:v>0.38851255178451499</c:v>
                </c:pt>
                <c:pt idx="2995">
                  <c:v>0.68343561887741</c:v>
                </c:pt>
                <c:pt idx="2996">
                  <c:v>1.44384729862213</c:v>
                </c:pt>
                <c:pt idx="2997">
                  <c:v>0.46898818016052202</c:v>
                </c:pt>
                <c:pt idx="2998">
                  <c:v>0.54879128932952803</c:v>
                </c:pt>
                <c:pt idx="2999">
                  <c:v>0.44478324055671598</c:v>
                </c:pt>
                <c:pt idx="3000">
                  <c:v>0.28462475538253701</c:v>
                </c:pt>
                <c:pt idx="3001">
                  <c:v>0.461607486009597</c:v>
                </c:pt>
                <c:pt idx="3002">
                  <c:v>0.26434484124183599</c:v>
                </c:pt>
                <c:pt idx="3003">
                  <c:v>1.47906970977783</c:v>
                </c:pt>
                <c:pt idx="3004">
                  <c:v>1.3657189607620199</c:v>
                </c:pt>
                <c:pt idx="3005">
                  <c:v>1.62508893013</c:v>
                </c:pt>
                <c:pt idx="3006">
                  <c:v>0.46577888727188099</c:v>
                </c:pt>
                <c:pt idx="3007">
                  <c:v>0.49821934103965698</c:v>
                </c:pt>
                <c:pt idx="3008">
                  <c:v>0.47267481684684698</c:v>
                </c:pt>
                <c:pt idx="3009">
                  <c:v>0.45538070797920199</c:v>
                </c:pt>
                <c:pt idx="3010">
                  <c:v>0.24331426620483301</c:v>
                </c:pt>
                <c:pt idx="3011">
                  <c:v>0.24326790869235901</c:v>
                </c:pt>
                <c:pt idx="3012">
                  <c:v>0.45230910181999201</c:v>
                </c:pt>
                <c:pt idx="3013">
                  <c:v>0.42809024453163103</c:v>
                </c:pt>
                <c:pt idx="3014">
                  <c:v>1.45675480365753</c:v>
                </c:pt>
                <c:pt idx="3015">
                  <c:v>0.42809024453163103</c:v>
                </c:pt>
                <c:pt idx="3016">
                  <c:v>0.37162807583808899</c:v>
                </c:pt>
                <c:pt idx="3017">
                  <c:v>0.50505644083023005</c:v>
                </c:pt>
                <c:pt idx="3018">
                  <c:v>0.45968613028526301</c:v>
                </c:pt>
                <c:pt idx="3019">
                  <c:v>0.596418857574462</c:v>
                </c:pt>
                <c:pt idx="3020">
                  <c:v>1.57542288303375</c:v>
                </c:pt>
                <c:pt idx="3021">
                  <c:v>0.24326790869235901</c:v>
                </c:pt>
                <c:pt idx="3022">
                  <c:v>0.75767987966537398</c:v>
                </c:pt>
                <c:pt idx="3023">
                  <c:v>0.48220324516296298</c:v>
                </c:pt>
                <c:pt idx="3024">
                  <c:v>0.48749080300331099</c:v>
                </c:pt>
                <c:pt idx="3025">
                  <c:v>0.34894049167633001</c:v>
                </c:pt>
                <c:pt idx="3026">
                  <c:v>0.74164831638336104</c:v>
                </c:pt>
                <c:pt idx="3027">
                  <c:v>1.57827591896057</c:v>
                </c:pt>
                <c:pt idx="3028">
                  <c:v>2.0217862129211399</c:v>
                </c:pt>
                <c:pt idx="3029">
                  <c:v>1.75942170619964</c:v>
                </c:pt>
                <c:pt idx="3030">
                  <c:v>0.78520220518112105</c:v>
                </c:pt>
                <c:pt idx="3031">
                  <c:v>0.52285069227218595</c:v>
                </c:pt>
                <c:pt idx="3032">
                  <c:v>0.46505558490753102</c:v>
                </c:pt>
                <c:pt idx="3033">
                  <c:v>0.570021092891693</c:v>
                </c:pt>
                <c:pt idx="3034">
                  <c:v>0.81027162075042702</c:v>
                </c:pt>
                <c:pt idx="3035">
                  <c:v>0.33175408840179399</c:v>
                </c:pt>
                <c:pt idx="3036">
                  <c:v>0.483065456151962</c:v>
                </c:pt>
                <c:pt idx="3037">
                  <c:v>0.50815111398696899</c:v>
                </c:pt>
                <c:pt idx="3038">
                  <c:v>1.62565398216247</c:v>
                </c:pt>
                <c:pt idx="3039">
                  <c:v>0.50815111398696899</c:v>
                </c:pt>
                <c:pt idx="3040">
                  <c:v>0.56332737207412698</c:v>
                </c:pt>
                <c:pt idx="3041">
                  <c:v>0.65472948551177901</c:v>
                </c:pt>
                <c:pt idx="3042">
                  <c:v>0.66787952184677102</c:v>
                </c:pt>
                <c:pt idx="3043">
                  <c:v>0.736766397953033</c:v>
                </c:pt>
                <c:pt idx="3044">
                  <c:v>1.6872744560241699</c:v>
                </c:pt>
                <c:pt idx="3045">
                  <c:v>0.33175408840179399</c:v>
                </c:pt>
                <c:pt idx="3046">
                  <c:v>0.54075503349304199</c:v>
                </c:pt>
                <c:pt idx="3047">
                  <c:v>0.35777506232261602</c:v>
                </c:pt>
                <c:pt idx="3048">
                  <c:v>0.55031961202621404</c:v>
                </c:pt>
                <c:pt idx="3049">
                  <c:v>0.27543845772743197</c:v>
                </c:pt>
                <c:pt idx="3050">
                  <c:v>0.56090158224105802</c:v>
                </c:pt>
                <c:pt idx="3051">
                  <c:v>1.8398314714431701</c:v>
                </c:pt>
                <c:pt idx="3052">
                  <c:v>1.38582110404968</c:v>
                </c:pt>
                <c:pt idx="3053">
                  <c:v>1.9607720375061</c:v>
                </c:pt>
                <c:pt idx="3054">
                  <c:v>0.36310970783233598</c:v>
                </c:pt>
                <c:pt idx="3055">
                  <c:v>0.42340433597564697</c:v>
                </c:pt>
                <c:pt idx="3056">
                  <c:v>0.33161818981170599</c:v>
                </c:pt>
                <c:pt idx="3057">
                  <c:v>0.31134298443794201</c:v>
                </c:pt>
                <c:pt idx="3058">
                  <c:v>0.52602648735046298</c:v>
                </c:pt>
                <c:pt idx="3059">
                  <c:v>0.48064163327217102</c:v>
                </c:pt>
                <c:pt idx="3060">
                  <c:v>0.37274709343910201</c:v>
                </c:pt>
                <c:pt idx="3061">
                  <c:v>0.31813117861747697</c:v>
                </c:pt>
                <c:pt idx="3062">
                  <c:v>1.8566985130310001</c:v>
                </c:pt>
                <c:pt idx="3063">
                  <c:v>0.31813117861747697</c:v>
                </c:pt>
                <c:pt idx="3064">
                  <c:v>0.83183288574218694</c:v>
                </c:pt>
                <c:pt idx="3065">
                  <c:v>0.31574669480323703</c:v>
                </c:pt>
                <c:pt idx="3066">
                  <c:v>0.39046323299407898</c:v>
                </c:pt>
                <c:pt idx="3067">
                  <c:v>0.83858233690261796</c:v>
                </c:pt>
                <c:pt idx="3068">
                  <c:v>1.88241422176361</c:v>
                </c:pt>
                <c:pt idx="3069">
                  <c:v>0.48064163327217102</c:v>
                </c:pt>
                <c:pt idx="3070">
                  <c:v>0.54561895132064797</c:v>
                </c:pt>
                <c:pt idx="3071">
                  <c:v>0.249871626496315</c:v>
                </c:pt>
                <c:pt idx="3072">
                  <c:v>0.355144172906875</c:v>
                </c:pt>
                <c:pt idx="3073">
                  <c:v>0.35586920380592302</c:v>
                </c:pt>
                <c:pt idx="3074">
                  <c:v>0.39202481508254999</c:v>
                </c:pt>
                <c:pt idx="3075">
                  <c:v>1.6040185689926101</c:v>
                </c:pt>
                <c:pt idx="3076">
                  <c:v>1.6445974111557</c:v>
                </c:pt>
                <c:pt idx="3077">
                  <c:v>1.816339969635</c:v>
                </c:pt>
                <c:pt idx="3078">
                  <c:v>0.373659908771514</c:v>
                </c:pt>
                <c:pt idx="3079">
                  <c:v>0.43269401788711498</c:v>
                </c:pt>
                <c:pt idx="3080">
                  <c:v>0.30837062001228299</c:v>
                </c:pt>
                <c:pt idx="3081">
                  <c:v>0.23883022367954199</c:v>
                </c:pt>
                <c:pt idx="3082">
                  <c:v>0.37667390704154902</c:v>
                </c:pt>
                <c:pt idx="3083">
                  <c:v>0.36415159702300998</c:v>
                </c:pt>
                <c:pt idx="3084">
                  <c:v>0.30351844429969699</c:v>
                </c:pt>
                <c:pt idx="3085">
                  <c:v>0.34416183829307501</c:v>
                </c:pt>
                <c:pt idx="3086">
                  <c:v>1.6428911685943599</c:v>
                </c:pt>
                <c:pt idx="3087">
                  <c:v>0.34416183829307501</c:v>
                </c:pt>
                <c:pt idx="3088">
                  <c:v>0.67189806699752797</c:v>
                </c:pt>
                <c:pt idx="3089">
                  <c:v>0.43269401788711498</c:v>
                </c:pt>
                <c:pt idx="3090">
                  <c:v>0.43710550665855402</c:v>
                </c:pt>
                <c:pt idx="3091">
                  <c:v>0.55632221698760898</c:v>
                </c:pt>
                <c:pt idx="3092">
                  <c:v>1.74160611629486</c:v>
                </c:pt>
                <c:pt idx="3093">
                  <c:v>0.36415159702300998</c:v>
                </c:pt>
                <c:pt idx="3094">
                  <c:v>0.54628765583038297</c:v>
                </c:pt>
                <c:pt idx="3095">
                  <c:v>0.42354583740234297</c:v>
                </c:pt>
                <c:pt idx="3096">
                  <c:v>0.27490186691284102</c:v>
                </c:pt>
                <c:pt idx="3097">
                  <c:v>0.43148902058601302</c:v>
                </c:pt>
                <c:pt idx="3098">
                  <c:v>0.445347279310226</c:v>
                </c:pt>
                <c:pt idx="3099">
                  <c:v>1.4845393896102901</c:v>
                </c:pt>
                <c:pt idx="3100">
                  <c:v>1.28828680515289</c:v>
                </c:pt>
                <c:pt idx="3101">
                  <c:v>1.62158811092376</c:v>
                </c:pt>
                <c:pt idx="3102">
                  <c:v>0.47409713268280002</c:v>
                </c:pt>
                <c:pt idx="3103">
                  <c:v>0.47859662771224898</c:v>
                </c:pt>
                <c:pt idx="3104">
                  <c:v>0.45988234877586298</c:v>
                </c:pt>
                <c:pt idx="3105">
                  <c:v>0.684831202030181</c:v>
                </c:pt>
                <c:pt idx="3106">
                  <c:v>0.24387015402317</c:v>
                </c:pt>
                <c:pt idx="3107">
                  <c:v>0.205901429057121</c:v>
                </c:pt>
                <c:pt idx="3108">
                  <c:v>0.435993462800979</c:v>
                </c:pt>
                <c:pt idx="3109">
                  <c:v>0.42267233133316001</c:v>
                </c:pt>
                <c:pt idx="3110">
                  <c:v>1.46306300163269</c:v>
                </c:pt>
                <c:pt idx="3111">
                  <c:v>0.42267233133316001</c:v>
                </c:pt>
                <c:pt idx="3112">
                  <c:v>0.33626732230186401</c:v>
                </c:pt>
                <c:pt idx="3113">
                  <c:v>0.44036838412284801</c:v>
                </c:pt>
                <c:pt idx="3114">
                  <c:v>0.56076693534850997</c:v>
                </c:pt>
                <c:pt idx="3115">
                  <c:v>0.56338024139404297</c:v>
                </c:pt>
                <c:pt idx="3116">
                  <c:v>1.5822725296020499</c:v>
                </c:pt>
                <c:pt idx="3117">
                  <c:v>0.205901429057121</c:v>
                </c:pt>
                <c:pt idx="3118">
                  <c:v>0.70471316576003995</c:v>
                </c:pt>
                <c:pt idx="3119">
                  <c:v>0.37103635072708102</c:v>
                </c:pt>
                <c:pt idx="3120">
                  <c:v>0.239491552114486</c:v>
                </c:pt>
                <c:pt idx="3121">
                  <c:v>0.36707851290702798</c:v>
                </c:pt>
                <c:pt idx="3122">
                  <c:v>0.56885969638824396</c:v>
                </c:pt>
                <c:pt idx="3123">
                  <c:v>1.5559216737747099</c:v>
                </c:pt>
                <c:pt idx="3124">
                  <c:v>1.6970078945159901</c:v>
                </c:pt>
                <c:pt idx="3125">
                  <c:v>0.62751883268356301</c:v>
                </c:pt>
                <c:pt idx="3126">
                  <c:v>0.59628659486770597</c:v>
                </c:pt>
                <c:pt idx="3127">
                  <c:v>0.491597950458526</c:v>
                </c:pt>
                <c:pt idx="3128">
                  <c:v>0.343920707702636</c:v>
                </c:pt>
                <c:pt idx="3129">
                  <c:v>0.227896317839622</c:v>
                </c:pt>
                <c:pt idx="3130">
                  <c:v>1.1563962697982699</c:v>
                </c:pt>
                <c:pt idx="3131">
                  <c:v>0.38320142030715898</c:v>
                </c:pt>
                <c:pt idx="3132">
                  <c:v>0.53617906570434504</c:v>
                </c:pt>
                <c:pt idx="3133">
                  <c:v>1.52559638023376</c:v>
                </c:pt>
                <c:pt idx="3134">
                  <c:v>0.53617906570434504</c:v>
                </c:pt>
                <c:pt idx="3135">
                  <c:v>0.59628659486770597</c:v>
                </c:pt>
                <c:pt idx="3136">
                  <c:v>0.441567122936248</c:v>
                </c:pt>
                <c:pt idx="3137">
                  <c:v>0.58331972360610895</c:v>
                </c:pt>
                <c:pt idx="3138">
                  <c:v>1.64494717121124</c:v>
                </c:pt>
                <c:pt idx="3139">
                  <c:v>1.1563962697982699</c:v>
                </c:pt>
                <c:pt idx="3140">
                  <c:v>0.37642419338226302</c:v>
                </c:pt>
                <c:pt idx="3141">
                  <c:v>0.18633165955543499</c:v>
                </c:pt>
                <c:pt idx="3142">
                  <c:v>0.25104889273643399</c:v>
                </c:pt>
                <c:pt idx="3143">
                  <c:v>0.33518868684768599</c:v>
                </c:pt>
                <c:pt idx="3144">
                  <c:v>0.36600443720817499</c:v>
                </c:pt>
                <c:pt idx="3145">
                  <c:v>1.74720871448516</c:v>
                </c:pt>
                <c:pt idx="3146">
                  <c:v>1.1046774387359599</c:v>
                </c:pt>
                <c:pt idx="3147">
                  <c:v>1.86061835289001</c:v>
                </c:pt>
                <c:pt idx="3148">
                  <c:v>0.46442645788192699</c:v>
                </c:pt>
                <c:pt idx="3149">
                  <c:v>0.326657384634017</c:v>
                </c:pt>
                <c:pt idx="3150">
                  <c:v>0.25680586695670998</c:v>
                </c:pt>
                <c:pt idx="3151">
                  <c:v>0.25654813647270203</c:v>
                </c:pt>
                <c:pt idx="3152">
                  <c:v>0.28128683567047102</c:v>
                </c:pt>
                <c:pt idx="3153">
                  <c:v>0.179332345724105</c:v>
                </c:pt>
                <c:pt idx="3154">
                  <c:v>0.195157900452613</c:v>
                </c:pt>
                <c:pt idx="3155">
                  <c:v>0.29809403419494601</c:v>
                </c:pt>
                <c:pt idx="3156">
                  <c:v>1.79023909568786</c:v>
                </c:pt>
                <c:pt idx="3157">
                  <c:v>0.29809403419494601</c:v>
                </c:pt>
                <c:pt idx="3158">
                  <c:v>0.270023703575134</c:v>
                </c:pt>
                <c:pt idx="3159">
                  <c:v>0.326657384634017</c:v>
                </c:pt>
                <c:pt idx="3160">
                  <c:v>0.45802709460258401</c:v>
                </c:pt>
                <c:pt idx="3161">
                  <c:v>0.39875358343124301</c:v>
                </c:pt>
                <c:pt idx="3162">
                  <c:v>1.7996749877929601</c:v>
                </c:pt>
                <c:pt idx="3163">
                  <c:v>0.179332345724105</c:v>
                </c:pt>
                <c:pt idx="3164">
                  <c:v>0.46031671762466397</c:v>
                </c:pt>
                <c:pt idx="3165">
                  <c:v>0.23951643705368</c:v>
                </c:pt>
                <c:pt idx="3166">
                  <c:v>0.25431531667709301</c:v>
                </c:pt>
                <c:pt idx="3167">
                  <c:v>0.28737372159957802</c:v>
                </c:pt>
                <c:pt idx="3168">
                  <c:v>0.29181349277496299</c:v>
                </c:pt>
                <c:pt idx="3169">
                  <c:v>1.1391562223434399</c:v>
                </c:pt>
                <c:pt idx="3170">
                  <c:v>1.6838090419769201</c:v>
                </c:pt>
                <c:pt idx="3171">
                  <c:v>1.21698129177093</c:v>
                </c:pt>
                <c:pt idx="3172">
                  <c:v>0.35994201898574801</c:v>
                </c:pt>
                <c:pt idx="3173">
                  <c:v>0.35870972275733898</c:v>
                </c:pt>
                <c:pt idx="3174">
                  <c:v>0.25674548745155301</c:v>
                </c:pt>
                <c:pt idx="3175">
                  <c:v>0.27106907963752702</c:v>
                </c:pt>
                <c:pt idx="3176">
                  <c:v>0.32300376892089799</c:v>
                </c:pt>
                <c:pt idx="3177">
                  <c:v>0.38542097806930498</c:v>
                </c:pt>
                <c:pt idx="3178">
                  <c:v>0.27796763181686401</c:v>
                </c:pt>
                <c:pt idx="3179">
                  <c:v>0.33809942007064803</c:v>
                </c:pt>
                <c:pt idx="3180">
                  <c:v>1.19356429576873</c:v>
                </c:pt>
                <c:pt idx="3181">
                  <c:v>0.33809942007064803</c:v>
                </c:pt>
                <c:pt idx="3182">
                  <c:v>0.57504397630691495</c:v>
                </c:pt>
                <c:pt idx="3183">
                  <c:v>0.99933195114135698</c:v>
                </c:pt>
                <c:pt idx="3184">
                  <c:v>0.33112514019012401</c:v>
                </c:pt>
                <c:pt idx="3185">
                  <c:v>0.54800653457641602</c:v>
                </c:pt>
                <c:pt idx="3186">
                  <c:v>1.15593934059143</c:v>
                </c:pt>
                <c:pt idx="3187">
                  <c:v>0.38542097806930498</c:v>
                </c:pt>
                <c:pt idx="3188">
                  <c:v>0.394276022911071</c:v>
                </c:pt>
                <c:pt idx="3189">
                  <c:v>0.40250283479690502</c:v>
                </c:pt>
                <c:pt idx="3190">
                  <c:v>0.26189097762107799</c:v>
                </c:pt>
                <c:pt idx="3191">
                  <c:v>0.38927674293518</c:v>
                </c:pt>
                <c:pt idx="3192">
                  <c:v>1.11739814281463</c:v>
                </c:pt>
                <c:pt idx="3193">
                  <c:v>1.44295489788055</c:v>
                </c:pt>
                <c:pt idx="3194">
                  <c:v>1.60980260372161</c:v>
                </c:pt>
                <c:pt idx="3195">
                  <c:v>0.32805204391479398</c:v>
                </c:pt>
                <c:pt idx="3196">
                  <c:v>0.44865518808364802</c:v>
                </c:pt>
                <c:pt idx="3197">
                  <c:v>0.71042943000793402</c:v>
                </c:pt>
                <c:pt idx="3198">
                  <c:v>0.45137092471122697</c:v>
                </c:pt>
                <c:pt idx="3199">
                  <c:v>0.84680706262588501</c:v>
                </c:pt>
                <c:pt idx="3200">
                  <c:v>0.70948809385299605</c:v>
                </c:pt>
                <c:pt idx="3201">
                  <c:v>0.45872476696968001</c:v>
                </c:pt>
                <c:pt idx="3202">
                  <c:v>1.51135897636413</c:v>
                </c:pt>
                <c:pt idx="3203">
                  <c:v>0.45872476696968001</c:v>
                </c:pt>
                <c:pt idx="3204">
                  <c:v>0.57278811931610096</c:v>
                </c:pt>
                <c:pt idx="3205">
                  <c:v>0.37212422490119901</c:v>
                </c:pt>
                <c:pt idx="3206">
                  <c:v>0.55246943235397294</c:v>
                </c:pt>
                <c:pt idx="3207">
                  <c:v>0.58909344673156705</c:v>
                </c:pt>
                <c:pt idx="3208">
                  <c:v>1.5461503267288199</c:v>
                </c:pt>
                <c:pt idx="3209">
                  <c:v>0.70948809385299605</c:v>
                </c:pt>
                <c:pt idx="3210">
                  <c:v>0.61826902627944902</c:v>
                </c:pt>
                <c:pt idx="3211">
                  <c:v>0.373920768499374</c:v>
                </c:pt>
                <c:pt idx="3212">
                  <c:v>0.36335581541061401</c:v>
                </c:pt>
                <c:pt idx="3213">
                  <c:v>0.33421251177787697</c:v>
                </c:pt>
                <c:pt idx="3214">
                  <c:v>0.333400398492813</c:v>
                </c:pt>
                <c:pt idx="3215">
                  <c:v>1.0903784036636299</c:v>
                </c:pt>
                <c:pt idx="3216">
                  <c:v>1.4023063182830799</c:v>
                </c:pt>
                <c:pt idx="3217">
                  <c:v>1.1773644685745199</c:v>
                </c:pt>
                <c:pt idx="3218">
                  <c:v>0.49659612774848899</c:v>
                </c:pt>
                <c:pt idx="3219">
                  <c:v>0.41820147633552501</c:v>
                </c:pt>
                <c:pt idx="3220">
                  <c:v>0.35807570815086298</c:v>
                </c:pt>
                <c:pt idx="3221">
                  <c:v>0.40252095460891701</c:v>
                </c:pt>
                <c:pt idx="3222">
                  <c:v>0.30788320302963201</c:v>
                </c:pt>
                <c:pt idx="3223">
                  <c:v>0.307909876108169</c:v>
                </c:pt>
                <c:pt idx="3224">
                  <c:v>0.37365281581878601</c:v>
                </c:pt>
                <c:pt idx="3225">
                  <c:v>0.34574839472770602</c:v>
                </c:pt>
                <c:pt idx="3226">
                  <c:v>1.0781066417694001</c:v>
                </c:pt>
                <c:pt idx="3227">
                  <c:v>0.34574839472770602</c:v>
                </c:pt>
                <c:pt idx="3228">
                  <c:v>0.45392182469367898</c:v>
                </c:pt>
                <c:pt idx="3229">
                  <c:v>0.45295560359954801</c:v>
                </c:pt>
                <c:pt idx="3230">
                  <c:v>0.56285983324050903</c:v>
                </c:pt>
                <c:pt idx="3231">
                  <c:v>0.659895360469818</c:v>
                </c:pt>
                <c:pt idx="3232">
                  <c:v>1.1428145170211701</c:v>
                </c:pt>
                <c:pt idx="3233">
                  <c:v>0.307909876108169</c:v>
                </c:pt>
                <c:pt idx="3234">
                  <c:v>0.49546858668327298</c:v>
                </c:pt>
                <c:pt idx="3235">
                  <c:v>0.37404462695121699</c:v>
                </c:pt>
                <c:pt idx="3236">
                  <c:v>0.459178566932678</c:v>
                </c:pt>
                <c:pt idx="3237">
                  <c:v>0.21278263628482799</c:v>
                </c:pt>
                <c:pt idx="3238">
                  <c:v>0.47353464365005399</c:v>
                </c:pt>
                <c:pt idx="3239">
                  <c:v>0.23382294178009</c:v>
                </c:pt>
                <c:pt idx="3240">
                  <c:v>1.54478847980499</c:v>
                </c:pt>
                <c:pt idx="3241">
                  <c:v>1.2548028230667101</c:v>
                </c:pt>
                <c:pt idx="3242">
                  <c:v>1.69025707244873</c:v>
                </c:pt>
                <c:pt idx="3243">
                  <c:v>0.54024326801300004</c:v>
                </c:pt>
                <c:pt idx="3244">
                  <c:v>0.47129729390144298</c:v>
                </c:pt>
                <c:pt idx="3245">
                  <c:v>0.42437639832496599</c:v>
                </c:pt>
                <c:pt idx="3246">
                  <c:v>0.44144135713577198</c:v>
                </c:pt>
                <c:pt idx="3247">
                  <c:v>0.107461832463741</c:v>
                </c:pt>
                <c:pt idx="3248">
                  <c:v>0.107431963086128</c:v>
                </c:pt>
                <c:pt idx="3249">
                  <c:v>0.40012931823730402</c:v>
                </c:pt>
                <c:pt idx="3250">
                  <c:v>0.45306497812271102</c:v>
                </c:pt>
                <c:pt idx="3251">
                  <c:v>1.5411002635955799</c:v>
                </c:pt>
                <c:pt idx="3252">
                  <c:v>0.45306497812271102</c:v>
                </c:pt>
                <c:pt idx="3253">
                  <c:v>0.33581131696701</c:v>
                </c:pt>
                <c:pt idx="3254">
                  <c:v>0.58269292116165095</c:v>
                </c:pt>
                <c:pt idx="3255">
                  <c:v>0.35348877310752802</c:v>
                </c:pt>
                <c:pt idx="3256">
                  <c:v>0.55110913515090898</c:v>
                </c:pt>
                <c:pt idx="3257">
                  <c:v>1.63597095012664</c:v>
                </c:pt>
                <c:pt idx="3258">
                  <c:v>0.107431963086128</c:v>
                </c:pt>
                <c:pt idx="3259">
                  <c:v>0.41344484686851501</c:v>
                </c:pt>
                <c:pt idx="3260">
                  <c:v>0.25968563556671098</c:v>
                </c:pt>
                <c:pt idx="3261">
                  <c:v>0.224113583564758</c:v>
                </c:pt>
                <c:pt idx="3262">
                  <c:v>0.28812366724014199</c:v>
                </c:pt>
                <c:pt idx="3263">
                  <c:v>0.43109047412872298</c:v>
                </c:pt>
                <c:pt idx="3264">
                  <c:v>1.43289411067962</c:v>
                </c:pt>
                <c:pt idx="3265">
                  <c:v>1.2566726207733101</c:v>
                </c:pt>
                <c:pt idx="3266">
                  <c:v>1.5481489896774201</c:v>
                </c:pt>
                <c:pt idx="3267">
                  <c:v>0.55598175525665205</c:v>
                </c:pt>
                <c:pt idx="3268">
                  <c:v>0.31700798869132901</c:v>
                </c:pt>
                <c:pt idx="3269">
                  <c:v>0.296916544437408</c:v>
                </c:pt>
                <c:pt idx="3270">
                  <c:v>0.301376372575759</c:v>
                </c:pt>
                <c:pt idx="3271">
                  <c:v>0.204577952623367</c:v>
                </c:pt>
                <c:pt idx="3272">
                  <c:v>0.25382876396179199</c:v>
                </c:pt>
                <c:pt idx="3273">
                  <c:v>0.28055009245872498</c:v>
                </c:pt>
                <c:pt idx="3274">
                  <c:v>0.30707865953445401</c:v>
                </c:pt>
                <c:pt idx="3275">
                  <c:v>1.40071284770965</c:v>
                </c:pt>
                <c:pt idx="3276">
                  <c:v>0.30707865953445401</c:v>
                </c:pt>
                <c:pt idx="3277">
                  <c:v>0.360035389661788</c:v>
                </c:pt>
                <c:pt idx="3278">
                  <c:v>0.29683920741081199</c:v>
                </c:pt>
                <c:pt idx="3279">
                  <c:v>0.35227042436599698</c:v>
                </c:pt>
                <c:pt idx="3280">
                  <c:v>0.50768792629241899</c:v>
                </c:pt>
                <c:pt idx="3281">
                  <c:v>1.49968385696411</c:v>
                </c:pt>
                <c:pt idx="3282">
                  <c:v>0.25382876396179199</c:v>
                </c:pt>
                <c:pt idx="3283">
                  <c:v>0.44688203930854797</c:v>
                </c:pt>
                <c:pt idx="3284">
                  <c:v>0.28624287247657698</c:v>
                </c:pt>
                <c:pt idx="3285">
                  <c:v>0.233761295676231</c:v>
                </c:pt>
                <c:pt idx="3286">
                  <c:v>0.35610041022300698</c:v>
                </c:pt>
                <c:pt idx="3287">
                  <c:v>0.45202958583831698</c:v>
                </c:pt>
                <c:pt idx="3288">
                  <c:v>1.4416258335113501</c:v>
                </c:pt>
                <c:pt idx="3289">
                  <c:v>0.96935600042343095</c:v>
                </c:pt>
                <c:pt idx="3290">
                  <c:v>1.5923646688461299</c:v>
                </c:pt>
                <c:pt idx="3291">
                  <c:v>0.57838171720504705</c:v>
                </c:pt>
                <c:pt idx="3292">
                  <c:v>0.37211096286773598</c:v>
                </c:pt>
                <c:pt idx="3293">
                  <c:v>0.33962982892990101</c:v>
                </c:pt>
                <c:pt idx="3294">
                  <c:v>0.342065870761871</c:v>
                </c:pt>
                <c:pt idx="3295">
                  <c:v>0.21080419421195901</c:v>
                </c:pt>
                <c:pt idx="3296">
                  <c:v>0.21083036065101601</c:v>
                </c:pt>
                <c:pt idx="3297">
                  <c:v>0.315302044153213</c:v>
                </c:pt>
                <c:pt idx="3298">
                  <c:v>0.35986804962158198</c:v>
                </c:pt>
                <c:pt idx="3299">
                  <c:v>1.4675003290176301</c:v>
                </c:pt>
                <c:pt idx="3300">
                  <c:v>0.35986804962158198</c:v>
                </c:pt>
                <c:pt idx="3301">
                  <c:v>0.33006873726844699</c:v>
                </c:pt>
                <c:pt idx="3302">
                  <c:v>0.35309153795242298</c:v>
                </c:pt>
                <c:pt idx="3303">
                  <c:v>0.29707428812980602</c:v>
                </c:pt>
                <c:pt idx="3304">
                  <c:v>0.37977787852287198</c:v>
                </c:pt>
                <c:pt idx="3305">
                  <c:v>1.5371963977813701</c:v>
                </c:pt>
                <c:pt idx="3306">
                  <c:v>0.21083036065101601</c:v>
                </c:pt>
                <c:pt idx="3307">
                  <c:v>0.41496992111205999</c:v>
                </c:pt>
                <c:pt idx="3308">
                  <c:v>0.30037015676498402</c:v>
                </c:pt>
                <c:pt idx="3309">
                  <c:v>0.330879867076873</c:v>
                </c:pt>
                <c:pt idx="3310">
                  <c:v>0.26287478208541798</c:v>
                </c:pt>
                <c:pt idx="3311">
                  <c:v>0.49091097712516701</c:v>
                </c:pt>
                <c:pt idx="3312">
                  <c:v>1.49710309505462</c:v>
                </c:pt>
                <c:pt idx="3313">
                  <c:v>1.41246473789215</c:v>
                </c:pt>
                <c:pt idx="3314">
                  <c:v>1.61414110660552</c:v>
                </c:pt>
                <c:pt idx="3315">
                  <c:v>0.50442069768905595</c:v>
                </c:pt>
                <c:pt idx="3316">
                  <c:v>0.37917211651802002</c:v>
                </c:pt>
                <c:pt idx="3317">
                  <c:v>0.29841095209121699</c:v>
                </c:pt>
                <c:pt idx="3318">
                  <c:v>0.30364915728568997</c:v>
                </c:pt>
                <c:pt idx="3319">
                  <c:v>0.26933640241622903</c:v>
                </c:pt>
                <c:pt idx="3320">
                  <c:v>0.36194047331809998</c:v>
                </c:pt>
                <c:pt idx="3321">
                  <c:v>0.31226530671119601</c:v>
                </c:pt>
                <c:pt idx="3322">
                  <c:v>0.31382083892822199</c:v>
                </c:pt>
                <c:pt idx="3323">
                  <c:v>1.4458811283111499</c:v>
                </c:pt>
                <c:pt idx="3324">
                  <c:v>0.31382083892822199</c:v>
                </c:pt>
                <c:pt idx="3325">
                  <c:v>0.42700842022895802</c:v>
                </c:pt>
                <c:pt idx="3326">
                  <c:v>0.42096814513206399</c:v>
                </c:pt>
                <c:pt idx="3327">
                  <c:v>0.38362151384353599</c:v>
                </c:pt>
                <c:pt idx="3328">
                  <c:v>0.60635918378829901</c:v>
                </c:pt>
                <c:pt idx="3329">
                  <c:v>1.5680787563323899</c:v>
                </c:pt>
                <c:pt idx="3330">
                  <c:v>0.36194047331809998</c:v>
                </c:pt>
                <c:pt idx="3331">
                  <c:v>0.23720586299896201</c:v>
                </c:pt>
                <c:pt idx="3332">
                  <c:v>0.18776521086692799</c:v>
                </c:pt>
                <c:pt idx="3333">
                  <c:v>0.22442163527011799</c:v>
                </c:pt>
                <c:pt idx="3334">
                  <c:v>0.24183325469493799</c:v>
                </c:pt>
                <c:pt idx="3335">
                  <c:v>0.41490605473518299</c:v>
                </c:pt>
                <c:pt idx="3336">
                  <c:v>1.43692862987518</c:v>
                </c:pt>
                <c:pt idx="3337">
                  <c:v>1.31103491783142</c:v>
                </c:pt>
                <c:pt idx="3338">
                  <c:v>1.5199166536331099</c:v>
                </c:pt>
                <c:pt idx="3339">
                  <c:v>0.279267728328704</c:v>
                </c:pt>
                <c:pt idx="3340">
                  <c:v>0.26427552103996199</c:v>
                </c:pt>
                <c:pt idx="3341">
                  <c:v>0.231467634439468</c:v>
                </c:pt>
                <c:pt idx="3342">
                  <c:v>0.20236539840698201</c:v>
                </c:pt>
                <c:pt idx="3343">
                  <c:v>0.17086778581142401</c:v>
                </c:pt>
                <c:pt idx="3344">
                  <c:v>0.26793244481086698</c:v>
                </c:pt>
                <c:pt idx="3345">
                  <c:v>0.21666896343231201</c:v>
                </c:pt>
                <c:pt idx="3346">
                  <c:v>0.288468807935714</c:v>
                </c:pt>
                <c:pt idx="3347">
                  <c:v>1.4032675027847199</c:v>
                </c:pt>
                <c:pt idx="3348">
                  <c:v>0.288468807935714</c:v>
                </c:pt>
                <c:pt idx="3349">
                  <c:v>0.377412319183349</c:v>
                </c:pt>
                <c:pt idx="3350">
                  <c:v>0.30594107508659302</c:v>
                </c:pt>
                <c:pt idx="3351">
                  <c:v>0.41575688123702997</c:v>
                </c:pt>
                <c:pt idx="3352">
                  <c:v>0.48635974526405301</c:v>
                </c:pt>
                <c:pt idx="3353">
                  <c:v>1.47546374797821</c:v>
                </c:pt>
                <c:pt idx="3354">
                  <c:v>0.26793244481086698</c:v>
                </c:pt>
                <c:pt idx="3355">
                  <c:v>0.45227870345115601</c:v>
                </c:pt>
                <c:pt idx="3356">
                  <c:v>0.38285478949546797</c:v>
                </c:pt>
                <c:pt idx="3357">
                  <c:v>0.28555673360824502</c:v>
                </c:pt>
                <c:pt idx="3358">
                  <c:v>0.52651005983352595</c:v>
                </c:pt>
                <c:pt idx="3359">
                  <c:v>0.82263129949569702</c:v>
                </c:pt>
                <c:pt idx="3360">
                  <c:v>1.62396275997161</c:v>
                </c:pt>
                <c:pt idx="3361">
                  <c:v>1.00381243228912</c:v>
                </c:pt>
                <c:pt idx="3362">
                  <c:v>1.7547849416732699</c:v>
                </c:pt>
                <c:pt idx="3363">
                  <c:v>0.89391100406646695</c:v>
                </c:pt>
                <c:pt idx="3364">
                  <c:v>0.38793694972991899</c:v>
                </c:pt>
                <c:pt idx="3365">
                  <c:v>0.44346591830253601</c:v>
                </c:pt>
                <c:pt idx="3366">
                  <c:v>0.5018310546875</c:v>
                </c:pt>
                <c:pt idx="3367">
                  <c:v>0.40675124526023798</c:v>
                </c:pt>
                <c:pt idx="3368">
                  <c:v>0.31274583935737599</c:v>
                </c:pt>
                <c:pt idx="3369">
                  <c:v>0.37635985016822798</c:v>
                </c:pt>
                <c:pt idx="3370">
                  <c:v>0.47343292832374501</c:v>
                </c:pt>
                <c:pt idx="3371">
                  <c:v>1.6883581876754701</c:v>
                </c:pt>
                <c:pt idx="3372">
                  <c:v>0.47343292832374501</c:v>
                </c:pt>
                <c:pt idx="3373">
                  <c:v>0.38138777017593301</c:v>
                </c:pt>
                <c:pt idx="3374">
                  <c:v>1.0915012359619101</c:v>
                </c:pt>
                <c:pt idx="3375">
                  <c:v>0.46205434203147799</c:v>
                </c:pt>
                <c:pt idx="3376">
                  <c:v>0.37625277042388899</c:v>
                </c:pt>
                <c:pt idx="3377">
                  <c:v>1.6898910999298</c:v>
                </c:pt>
                <c:pt idx="3378">
                  <c:v>0.31274583935737599</c:v>
                </c:pt>
                <c:pt idx="3379">
                  <c:v>0.49399608373641901</c:v>
                </c:pt>
                <c:pt idx="3380">
                  <c:v>0.331228196620941</c:v>
                </c:pt>
                <c:pt idx="3381">
                  <c:v>0.217965453863143</c:v>
                </c:pt>
                <c:pt idx="3382">
                  <c:v>0.47451660037040699</c:v>
                </c:pt>
                <c:pt idx="3383">
                  <c:v>0.30164742469787598</c:v>
                </c:pt>
                <c:pt idx="3384">
                  <c:v>1.6334588527679399</c:v>
                </c:pt>
                <c:pt idx="3385">
                  <c:v>0.92148000001907304</c:v>
                </c:pt>
                <c:pt idx="3386">
                  <c:v>1.7705818414688099</c:v>
                </c:pt>
                <c:pt idx="3387">
                  <c:v>0.68574029207229603</c:v>
                </c:pt>
                <c:pt idx="3388">
                  <c:v>0.33922481536865201</c:v>
                </c:pt>
                <c:pt idx="3389">
                  <c:v>0.39205405116081199</c:v>
                </c:pt>
                <c:pt idx="3390">
                  <c:v>0.42666554450988697</c:v>
                </c:pt>
                <c:pt idx="3391">
                  <c:v>0.378983944654464</c:v>
                </c:pt>
                <c:pt idx="3392">
                  <c:v>0.26425939798355103</c:v>
                </c:pt>
                <c:pt idx="3393">
                  <c:v>0.33615267276763899</c:v>
                </c:pt>
                <c:pt idx="3394">
                  <c:v>0.43712779879570002</c:v>
                </c:pt>
                <c:pt idx="3395">
                  <c:v>1.6953767538070601</c:v>
                </c:pt>
                <c:pt idx="3396">
                  <c:v>0.43712779879570002</c:v>
                </c:pt>
                <c:pt idx="3397">
                  <c:v>0.30216389894485401</c:v>
                </c:pt>
                <c:pt idx="3398">
                  <c:v>0.56545335054397505</c:v>
                </c:pt>
                <c:pt idx="3399">
                  <c:v>0.25045385956764199</c:v>
                </c:pt>
                <c:pt idx="3400">
                  <c:v>0.36206409335136402</c:v>
                </c:pt>
                <c:pt idx="3401">
                  <c:v>1.70727002620697</c:v>
                </c:pt>
                <c:pt idx="3402">
                  <c:v>0.26425939798355103</c:v>
                </c:pt>
                <c:pt idx="3403">
                  <c:v>0.470040142536163</c:v>
                </c:pt>
                <c:pt idx="3404">
                  <c:v>0.213076442480087</c:v>
                </c:pt>
                <c:pt idx="3405">
                  <c:v>0.33208167552947998</c:v>
                </c:pt>
                <c:pt idx="3406">
                  <c:v>0.35943207144737199</c:v>
                </c:pt>
                <c:pt idx="3407">
                  <c:v>0.203715354204177</c:v>
                </c:pt>
                <c:pt idx="3408">
                  <c:v>1.6557872295379601</c:v>
                </c:pt>
                <c:pt idx="3409">
                  <c:v>1.4033950567245399</c:v>
                </c:pt>
                <c:pt idx="3410">
                  <c:v>1.84868264198303</c:v>
                </c:pt>
                <c:pt idx="3411">
                  <c:v>0.28679150342941201</c:v>
                </c:pt>
                <c:pt idx="3412">
                  <c:v>0.16134043037891299</c:v>
                </c:pt>
                <c:pt idx="3413">
                  <c:v>0.33064347505569402</c:v>
                </c:pt>
                <c:pt idx="3414">
                  <c:v>0.31846413016319203</c:v>
                </c:pt>
                <c:pt idx="3415">
                  <c:v>0.85337245464324896</c:v>
                </c:pt>
                <c:pt idx="3416">
                  <c:v>0.22828988730907401</c:v>
                </c:pt>
                <c:pt idx="3417">
                  <c:v>0.22461517155170399</c:v>
                </c:pt>
                <c:pt idx="3418">
                  <c:v>0.31955909729003901</c:v>
                </c:pt>
                <c:pt idx="3419">
                  <c:v>1.71230351924896</c:v>
                </c:pt>
                <c:pt idx="3420">
                  <c:v>0.31955909729003901</c:v>
                </c:pt>
                <c:pt idx="3421">
                  <c:v>0.49690151214599598</c:v>
                </c:pt>
                <c:pt idx="3422">
                  <c:v>0.16134043037891299</c:v>
                </c:pt>
                <c:pt idx="3423">
                  <c:v>0.37759912014007502</c:v>
                </c:pt>
                <c:pt idx="3424">
                  <c:v>0.48703083395957902</c:v>
                </c:pt>
                <c:pt idx="3425">
                  <c:v>1.71667385101318</c:v>
                </c:pt>
                <c:pt idx="3426">
                  <c:v>0.22828988730907401</c:v>
                </c:pt>
                <c:pt idx="3427">
                  <c:v>0.58148783445358199</c:v>
                </c:pt>
                <c:pt idx="3428">
                  <c:v>0.28129228949546797</c:v>
                </c:pt>
                <c:pt idx="3429">
                  <c:v>0.314536333084106</c:v>
                </c:pt>
                <c:pt idx="3430">
                  <c:v>0.39863622188568099</c:v>
                </c:pt>
                <c:pt idx="3431">
                  <c:v>0.39940202236175498</c:v>
                </c:pt>
                <c:pt idx="3432">
                  <c:v>0.26977914571762002</c:v>
                </c:pt>
                <c:pt idx="3433">
                  <c:v>1.5368896722793499</c:v>
                </c:pt>
                <c:pt idx="3434">
                  <c:v>2.1740512847900302</c:v>
                </c:pt>
                <c:pt idx="3435">
                  <c:v>1.6737759113311701</c:v>
                </c:pt>
                <c:pt idx="3436">
                  <c:v>0.274799644947052</c:v>
                </c:pt>
                <c:pt idx="3437">
                  <c:v>0.20247760415077201</c:v>
                </c:pt>
                <c:pt idx="3438">
                  <c:v>0.33231490850448597</c:v>
                </c:pt>
                <c:pt idx="3439">
                  <c:v>0.383099645376205</c:v>
                </c:pt>
                <c:pt idx="3440">
                  <c:v>0.83710229396820002</c:v>
                </c:pt>
                <c:pt idx="3441">
                  <c:v>0.28731837868690402</c:v>
                </c:pt>
                <c:pt idx="3442">
                  <c:v>0.28830701112747098</c:v>
                </c:pt>
                <c:pt idx="3443">
                  <c:v>0.34897097945213301</c:v>
                </c:pt>
                <c:pt idx="3444">
                  <c:v>1.5464283227920499</c:v>
                </c:pt>
                <c:pt idx="3445">
                  <c:v>0.34897097945213301</c:v>
                </c:pt>
                <c:pt idx="3446">
                  <c:v>0.42934927344322199</c:v>
                </c:pt>
                <c:pt idx="3447">
                  <c:v>0.20247760415077201</c:v>
                </c:pt>
                <c:pt idx="3448">
                  <c:v>0.49477261304855302</c:v>
                </c:pt>
                <c:pt idx="3449">
                  <c:v>0.41172638535499501</c:v>
                </c:pt>
                <c:pt idx="3450">
                  <c:v>1.6147152185439999</c:v>
                </c:pt>
                <c:pt idx="3451">
                  <c:v>0.28731837868690402</c:v>
                </c:pt>
                <c:pt idx="3452">
                  <c:v>0.43792787194251998</c:v>
                </c:pt>
                <c:pt idx="3453">
                  <c:v>0.28231653571128801</c:v>
                </c:pt>
                <c:pt idx="3454">
                  <c:v>0.38393917679786599</c:v>
                </c:pt>
                <c:pt idx="3455">
                  <c:v>0.39510518312454201</c:v>
                </c:pt>
                <c:pt idx="3456">
                  <c:v>0.24529491364955899</c:v>
                </c:pt>
                <c:pt idx="3457">
                  <c:v>1.55579733848571</c:v>
                </c:pt>
                <c:pt idx="3458">
                  <c:v>1.69385766983032</c:v>
                </c:pt>
                <c:pt idx="3459">
                  <c:v>0.27518099546432401</c:v>
                </c:pt>
                <c:pt idx="3460">
                  <c:v>0.19589631259441301</c:v>
                </c:pt>
                <c:pt idx="3461">
                  <c:v>0.45641350746154702</c:v>
                </c:pt>
                <c:pt idx="3462">
                  <c:v>0.31246230006217901</c:v>
                </c:pt>
                <c:pt idx="3463">
                  <c:v>0.26679697632789601</c:v>
                </c:pt>
                <c:pt idx="3464">
                  <c:v>0.26906636357307401</c:v>
                </c:pt>
                <c:pt idx="3465">
                  <c:v>0.34468606114387501</c:v>
                </c:pt>
                <c:pt idx="3466">
                  <c:v>1.5642665624618499</c:v>
                </c:pt>
                <c:pt idx="3467">
                  <c:v>0.34468606114387501</c:v>
                </c:pt>
                <c:pt idx="3468">
                  <c:v>0.43505093455314597</c:v>
                </c:pt>
                <c:pt idx="3469">
                  <c:v>0.19589631259441301</c:v>
                </c:pt>
                <c:pt idx="3470">
                  <c:v>0.46444866061210599</c:v>
                </c:pt>
                <c:pt idx="3471">
                  <c:v>0.406065434217453</c:v>
                </c:pt>
                <c:pt idx="3472">
                  <c:v>1.63400590419769</c:v>
                </c:pt>
                <c:pt idx="3473">
                  <c:v>0.26906636357307401</c:v>
                </c:pt>
                <c:pt idx="3474">
                  <c:v>0.52882772684097201</c:v>
                </c:pt>
                <c:pt idx="3475">
                  <c:v>0.36805850267410201</c:v>
                </c:pt>
                <c:pt idx="3476">
                  <c:v>0.26004925370216297</c:v>
                </c:pt>
                <c:pt idx="3477">
                  <c:v>0.51808738708496005</c:v>
                </c:pt>
                <c:pt idx="3478">
                  <c:v>0.15495206415653201</c:v>
                </c:pt>
                <c:pt idx="3479">
                  <c:v>1.7198941707611</c:v>
                </c:pt>
                <c:pt idx="3480">
                  <c:v>1.0442595481872501</c:v>
                </c:pt>
                <c:pt idx="3481">
                  <c:v>1.85343301296234</c:v>
                </c:pt>
                <c:pt idx="3482">
                  <c:v>0.71315956115722601</c:v>
                </c:pt>
                <c:pt idx="3483">
                  <c:v>0.37114015221595698</c:v>
                </c:pt>
                <c:pt idx="3484">
                  <c:v>0.43650853633880599</c:v>
                </c:pt>
                <c:pt idx="3485">
                  <c:v>0.47952619194984403</c:v>
                </c:pt>
                <c:pt idx="3486">
                  <c:v>0.411310315132141</c:v>
                </c:pt>
                <c:pt idx="3487">
                  <c:v>0.316737681627273</c:v>
                </c:pt>
                <c:pt idx="3488">
                  <c:v>0.36267742514610202</c:v>
                </c:pt>
                <c:pt idx="3489">
                  <c:v>0.45421963930129999</c:v>
                </c:pt>
                <c:pt idx="3490">
                  <c:v>1.7723255157470701</c:v>
                </c:pt>
                <c:pt idx="3491">
                  <c:v>0.45421963930129999</c:v>
                </c:pt>
                <c:pt idx="3492">
                  <c:v>0.47658079862594599</c:v>
                </c:pt>
                <c:pt idx="3493">
                  <c:v>0.33221495151519698</c:v>
                </c:pt>
                <c:pt idx="3494">
                  <c:v>0.35632127523422202</c:v>
                </c:pt>
                <c:pt idx="3495">
                  <c:v>0.37418788671493503</c:v>
                </c:pt>
                <c:pt idx="3496">
                  <c:v>1.7960979938507</c:v>
                </c:pt>
                <c:pt idx="3497">
                  <c:v>0.316737681627273</c:v>
                </c:pt>
                <c:pt idx="3498">
                  <c:v>0.45076748728752097</c:v>
                </c:pt>
                <c:pt idx="3499">
                  <c:v>0.74981778860092096</c:v>
                </c:pt>
                <c:pt idx="3500">
                  <c:v>0.30544576048851002</c:v>
                </c:pt>
                <c:pt idx="3501">
                  <c:v>0.50800091028213501</c:v>
                </c:pt>
                <c:pt idx="3502">
                  <c:v>1.05371081829071</c:v>
                </c:pt>
                <c:pt idx="3503">
                  <c:v>1.5076315402984599</c:v>
                </c:pt>
                <c:pt idx="3504">
                  <c:v>1.6434628963470399</c:v>
                </c:pt>
                <c:pt idx="3505">
                  <c:v>0.63215374946594205</c:v>
                </c:pt>
                <c:pt idx="3506">
                  <c:v>0.90439176559448198</c:v>
                </c:pt>
                <c:pt idx="3507">
                  <c:v>0.489877849817276</c:v>
                </c:pt>
                <c:pt idx="3508">
                  <c:v>0.43827459216117798</c:v>
                </c:pt>
                <c:pt idx="3509">
                  <c:v>0.218836784362792</c:v>
                </c:pt>
                <c:pt idx="3510">
                  <c:v>0.218892097473144</c:v>
                </c:pt>
                <c:pt idx="3511">
                  <c:v>0.962410688400268</c:v>
                </c:pt>
                <c:pt idx="3512">
                  <c:v>1.51794564723968</c:v>
                </c:pt>
                <c:pt idx="3513">
                  <c:v>0.962410688400268</c:v>
                </c:pt>
                <c:pt idx="3514">
                  <c:v>0.45902857184410001</c:v>
                </c:pt>
                <c:pt idx="3515">
                  <c:v>0.38760232925415</c:v>
                </c:pt>
                <c:pt idx="3516">
                  <c:v>0.53461891412734897</c:v>
                </c:pt>
                <c:pt idx="3517">
                  <c:v>1.5896841287612899</c:v>
                </c:pt>
                <c:pt idx="3518">
                  <c:v>0.218892097473144</c:v>
                </c:pt>
                <c:pt idx="3519">
                  <c:v>0.36826443672180098</c:v>
                </c:pt>
                <c:pt idx="3520">
                  <c:v>0.388533115386962</c:v>
                </c:pt>
                <c:pt idx="3521">
                  <c:v>0.30612653493881198</c:v>
                </c:pt>
                <c:pt idx="3522">
                  <c:v>0.46725362539291299</c:v>
                </c:pt>
                <c:pt idx="3523">
                  <c:v>0.34444195032119701</c:v>
                </c:pt>
                <c:pt idx="3524">
                  <c:v>1.5493125915527299</c:v>
                </c:pt>
                <c:pt idx="3525">
                  <c:v>1.6208400726318299</c:v>
                </c:pt>
                <c:pt idx="3526">
                  <c:v>1.6713292598724301</c:v>
                </c:pt>
                <c:pt idx="3527">
                  <c:v>0.61745768785476596</c:v>
                </c:pt>
                <c:pt idx="3528">
                  <c:v>0.36893519759178101</c:v>
                </c:pt>
                <c:pt idx="3529">
                  <c:v>0.41964218020439098</c:v>
                </c:pt>
                <c:pt idx="3530">
                  <c:v>0.469354927539825</c:v>
                </c:pt>
                <c:pt idx="3531">
                  <c:v>0.28063443303108199</c:v>
                </c:pt>
                <c:pt idx="3532">
                  <c:v>0.28069260716438199</c:v>
                </c:pt>
                <c:pt idx="3533">
                  <c:v>0.36250895261764499</c:v>
                </c:pt>
                <c:pt idx="3534">
                  <c:v>0.39623823761940002</c:v>
                </c:pt>
                <c:pt idx="3535">
                  <c:v>1.5189670324325499</c:v>
                </c:pt>
                <c:pt idx="3536">
                  <c:v>0.39623823761940002</c:v>
                </c:pt>
                <c:pt idx="3537">
                  <c:v>0.38990038633346502</c:v>
                </c:pt>
                <c:pt idx="3538">
                  <c:v>0.60319083929061801</c:v>
                </c:pt>
                <c:pt idx="3539">
                  <c:v>1.24854016304016</c:v>
                </c:pt>
                <c:pt idx="3540">
                  <c:v>0.55922937393188399</c:v>
                </c:pt>
                <c:pt idx="3541">
                  <c:v>1.6264631748199401</c:v>
                </c:pt>
                <c:pt idx="3542">
                  <c:v>0.28069260716438199</c:v>
                </c:pt>
                <c:pt idx="3543">
                  <c:v>0.50301641225814797</c:v>
                </c:pt>
                <c:pt idx="3544">
                  <c:v>0.20217601954936901</c:v>
                </c:pt>
                <c:pt idx="3545">
                  <c:v>0.29918658733367898</c:v>
                </c:pt>
                <c:pt idx="3546">
                  <c:v>0.179179817438125</c:v>
                </c:pt>
                <c:pt idx="3547">
                  <c:v>0.444034844636917</c:v>
                </c:pt>
                <c:pt idx="3548">
                  <c:v>1.5489526987075799</c:v>
                </c:pt>
                <c:pt idx="3549">
                  <c:v>1.15435910224914</c:v>
                </c:pt>
                <c:pt idx="3550">
                  <c:v>1.68136346340179</c:v>
                </c:pt>
                <c:pt idx="3551">
                  <c:v>0.290757715702056</c:v>
                </c:pt>
                <c:pt idx="3552">
                  <c:v>0.29512703418731601</c:v>
                </c:pt>
                <c:pt idx="3553">
                  <c:v>0.183943405747413</c:v>
                </c:pt>
                <c:pt idx="3554">
                  <c:v>0.20833401381969399</c:v>
                </c:pt>
                <c:pt idx="3555">
                  <c:v>0.34465649724006597</c:v>
                </c:pt>
                <c:pt idx="3556">
                  <c:v>0.269271969795227</c:v>
                </c:pt>
                <c:pt idx="3557">
                  <c:v>0.26920419931411699</c:v>
                </c:pt>
                <c:pt idx="3558">
                  <c:v>1.58161985874176</c:v>
                </c:pt>
                <c:pt idx="3559">
                  <c:v>0.26920419931411699</c:v>
                </c:pt>
                <c:pt idx="3560">
                  <c:v>0.40925252437591497</c:v>
                </c:pt>
                <c:pt idx="3561">
                  <c:v>0.39960840344428999</c:v>
                </c:pt>
                <c:pt idx="3562">
                  <c:v>0.39666849374771102</c:v>
                </c:pt>
                <c:pt idx="3563">
                  <c:v>0.53217911720275801</c:v>
                </c:pt>
                <c:pt idx="3564">
                  <c:v>1.62318539619445</c:v>
                </c:pt>
                <c:pt idx="3565">
                  <c:v>0.269271969795227</c:v>
                </c:pt>
                <c:pt idx="3566">
                  <c:v>0.44961354136466902</c:v>
                </c:pt>
                <c:pt idx="3567">
                  <c:v>0.47527205944061202</c:v>
                </c:pt>
                <c:pt idx="3568">
                  <c:v>0.61245650053024203</c:v>
                </c:pt>
                <c:pt idx="3569">
                  <c:v>0.33226552605628901</c:v>
                </c:pt>
                <c:pt idx="3570">
                  <c:v>0.36244529485702498</c:v>
                </c:pt>
                <c:pt idx="3571">
                  <c:v>1.1614402532577499</c:v>
                </c:pt>
                <c:pt idx="3572">
                  <c:v>1.1480228900909399</c:v>
                </c:pt>
                <c:pt idx="3573">
                  <c:v>1.1794418096542301</c:v>
                </c:pt>
                <c:pt idx="3574">
                  <c:v>0.53378057479858398</c:v>
                </c:pt>
                <c:pt idx="3575">
                  <c:v>0.53195989131927401</c:v>
                </c:pt>
                <c:pt idx="3576">
                  <c:v>0.37638881802558899</c:v>
                </c:pt>
                <c:pt idx="3577">
                  <c:v>0.27343213558196999</c:v>
                </c:pt>
                <c:pt idx="3578">
                  <c:v>0.35747405886650002</c:v>
                </c:pt>
                <c:pt idx="3579">
                  <c:v>0.54187917709350497</c:v>
                </c:pt>
                <c:pt idx="3580">
                  <c:v>0.48193615674972501</c:v>
                </c:pt>
                <c:pt idx="3581">
                  <c:v>0.48049324750900202</c:v>
                </c:pt>
                <c:pt idx="3582">
                  <c:v>1.1209120750427199</c:v>
                </c:pt>
                <c:pt idx="3583">
                  <c:v>0.48049324750900202</c:v>
                </c:pt>
                <c:pt idx="3584">
                  <c:v>0.85639393329620295</c:v>
                </c:pt>
                <c:pt idx="3585">
                  <c:v>0.55569303035735995</c:v>
                </c:pt>
                <c:pt idx="3586">
                  <c:v>0.40252447128295898</c:v>
                </c:pt>
                <c:pt idx="3587">
                  <c:v>0.86482542753219604</c:v>
                </c:pt>
                <c:pt idx="3588">
                  <c:v>1.1763217449188199</c:v>
                </c:pt>
                <c:pt idx="3589">
                  <c:v>0.54187917709350497</c:v>
                </c:pt>
                <c:pt idx="3590">
                  <c:v>0.59815430641174305</c:v>
                </c:pt>
                <c:pt idx="3591">
                  <c:v>0.344639301300048</c:v>
                </c:pt>
                <c:pt idx="3592">
                  <c:v>0.29769879579544001</c:v>
                </c:pt>
                <c:pt idx="3593">
                  <c:v>0.35398334264755199</c:v>
                </c:pt>
                <c:pt idx="3594">
                  <c:v>1.2800834178924501</c:v>
                </c:pt>
                <c:pt idx="3595">
                  <c:v>2.03574395179748</c:v>
                </c:pt>
                <c:pt idx="3596">
                  <c:v>2.2062129974365199</c:v>
                </c:pt>
                <c:pt idx="3597">
                  <c:v>0.61640602350234897</c:v>
                </c:pt>
                <c:pt idx="3598">
                  <c:v>0.41596484184265098</c:v>
                </c:pt>
                <c:pt idx="3599">
                  <c:v>0.42367205023765497</c:v>
                </c:pt>
                <c:pt idx="3600">
                  <c:v>0.42468059062957703</c:v>
                </c:pt>
                <c:pt idx="3601">
                  <c:v>0.88836008310317904</c:v>
                </c:pt>
                <c:pt idx="3602">
                  <c:v>0.221948146820068</c:v>
                </c:pt>
                <c:pt idx="3603">
                  <c:v>0.33029896020889199</c:v>
                </c:pt>
                <c:pt idx="3604">
                  <c:v>1.6996110677719101</c:v>
                </c:pt>
                <c:pt idx="3605">
                  <c:v>0.33029896020889199</c:v>
                </c:pt>
                <c:pt idx="3606">
                  <c:v>0.483338892459869</c:v>
                </c:pt>
                <c:pt idx="3607">
                  <c:v>0.41596484184265098</c:v>
                </c:pt>
                <c:pt idx="3608">
                  <c:v>0.37325829267501798</c:v>
                </c:pt>
                <c:pt idx="3609">
                  <c:v>0.48079934716224598</c:v>
                </c:pt>
                <c:pt idx="3610">
                  <c:v>2.1541073322296098</c:v>
                </c:pt>
                <c:pt idx="3611">
                  <c:v>0.221948146820068</c:v>
                </c:pt>
                <c:pt idx="3612">
                  <c:v>0.48404440283775302</c:v>
                </c:pt>
                <c:pt idx="3613">
                  <c:v>0.50046384334564198</c:v>
                </c:pt>
                <c:pt idx="3614">
                  <c:v>0.65681952238082797</c:v>
                </c:pt>
                <c:pt idx="3615">
                  <c:v>0.63066148757934504</c:v>
                </c:pt>
                <c:pt idx="3616">
                  <c:v>0.34891989827156</c:v>
                </c:pt>
                <c:pt idx="3617">
                  <c:v>0.43958747386932301</c:v>
                </c:pt>
                <c:pt idx="3618">
                  <c:v>1.1442265510559</c:v>
                </c:pt>
                <c:pt idx="3619">
                  <c:v>1.4103531837463299</c:v>
                </c:pt>
                <c:pt idx="3620">
                  <c:v>1.1761233806610101</c:v>
                </c:pt>
                <c:pt idx="3621">
                  <c:v>0.50509887933731001</c:v>
                </c:pt>
                <c:pt idx="3622">
                  <c:v>0.44466656446456898</c:v>
                </c:pt>
                <c:pt idx="3623">
                  <c:v>0.44289779663085899</c:v>
                </c:pt>
                <c:pt idx="3624">
                  <c:v>0.50086319446563698</c:v>
                </c:pt>
                <c:pt idx="3625">
                  <c:v>0.61204856634140004</c:v>
                </c:pt>
                <c:pt idx="3626">
                  <c:v>0.56779515743255604</c:v>
                </c:pt>
                <c:pt idx="3627">
                  <c:v>0.50647157430648804</c:v>
                </c:pt>
                <c:pt idx="3628">
                  <c:v>0.51833367347717196</c:v>
                </c:pt>
                <c:pt idx="3629">
                  <c:v>1.0923877954482999</c:v>
                </c:pt>
                <c:pt idx="3630">
                  <c:v>0.51833367347717196</c:v>
                </c:pt>
                <c:pt idx="3631">
                  <c:v>0.70422017574310303</c:v>
                </c:pt>
                <c:pt idx="3632">
                  <c:v>0.44466656446456898</c:v>
                </c:pt>
                <c:pt idx="3633">
                  <c:v>0.67187976837158203</c:v>
                </c:pt>
                <c:pt idx="3634">
                  <c:v>0.88315701484680098</c:v>
                </c:pt>
                <c:pt idx="3635">
                  <c:v>1.1607873439788801</c:v>
                </c:pt>
                <c:pt idx="3636">
                  <c:v>0.56779515743255604</c:v>
                </c:pt>
                <c:pt idx="3637">
                  <c:v>0.38934215903282099</c:v>
                </c:pt>
                <c:pt idx="3638">
                  <c:v>0.29278647899627602</c:v>
                </c:pt>
                <c:pt idx="3639">
                  <c:v>0.41381028294563199</c:v>
                </c:pt>
                <c:pt idx="3640">
                  <c:v>0.22696577012538899</c:v>
                </c:pt>
                <c:pt idx="3641">
                  <c:v>0.91762667894363403</c:v>
                </c:pt>
                <c:pt idx="3642">
                  <c:v>1.6879453659057599</c:v>
                </c:pt>
                <c:pt idx="3643">
                  <c:v>1.77074170112609</c:v>
                </c:pt>
                <c:pt idx="3644">
                  <c:v>1.8062400817871</c:v>
                </c:pt>
                <c:pt idx="3645">
                  <c:v>0.43172004818916299</c:v>
                </c:pt>
                <c:pt idx="3646">
                  <c:v>0.27709090709686202</c:v>
                </c:pt>
                <c:pt idx="3647">
                  <c:v>0.25743705034255898</c:v>
                </c:pt>
                <c:pt idx="3648">
                  <c:v>0.18841576576232899</c:v>
                </c:pt>
                <c:pt idx="3649">
                  <c:v>0.42978137731552102</c:v>
                </c:pt>
                <c:pt idx="3650">
                  <c:v>0.25919732451438898</c:v>
                </c:pt>
                <c:pt idx="3651">
                  <c:v>0.316517293453216</c:v>
                </c:pt>
                <c:pt idx="3652">
                  <c:v>0.29355168342590299</c:v>
                </c:pt>
                <c:pt idx="3653">
                  <c:v>1.69064593315124</c:v>
                </c:pt>
                <c:pt idx="3654">
                  <c:v>0.29355168342590299</c:v>
                </c:pt>
                <c:pt idx="3655">
                  <c:v>0.54601389169692904</c:v>
                </c:pt>
                <c:pt idx="3656">
                  <c:v>0.27709090709686202</c:v>
                </c:pt>
                <c:pt idx="3657">
                  <c:v>0.51047492027282704</c:v>
                </c:pt>
                <c:pt idx="3658">
                  <c:v>0.69749259948730402</c:v>
                </c:pt>
                <c:pt idx="3659">
                  <c:v>1.75715804100036</c:v>
                </c:pt>
                <c:pt idx="3660">
                  <c:v>0.25919732451438898</c:v>
                </c:pt>
                <c:pt idx="3661">
                  <c:v>0.33655077219009399</c:v>
                </c:pt>
                <c:pt idx="3662">
                  <c:v>0.27812269330024703</c:v>
                </c:pt>
                <c:pt idx="3663">
                  <c:v>0.29247453808784402</c:v>
                </c:pt>
                <c:pt idx="3664">
                  <c:v>0.28428393602371199</c:v>
                </c:pt>
                <c:pt idx="3665">
                  <c:v>0.435401231050491</c:v>
                </c:pt>
                <c:pt idx="3666">
                  <c:v>1.6799393892288199</c:v>
                </c:pt>
                <c:pt idx="3667">
                  <c:v>1.6248478889465301</c:v>
                </c:pt>
                <c:pt idx="3668">
                  <c:v>1.8399397134780799</c:v>
                </c:pt>
                <c:pt idx="3669">
                  <c:v>0.48355445265769897</c:v>
                </c:pt>
                <c:pt idx="3670">
                  <c:v>0.331935554742813</c:v>
                </c:pt>
                <c:pt idx="3671">
                  <c:v>0.27045944333076399</c:v>
                </c:pt>
                <c:pt idx="3672">
                  <c:v>0.246792078018188</c:v>
                </c:pt>
                <c:pt idx="3673">
                  <c:v>0.33235427737236001</c:v>
                </c:pt>
                <c:pt idx="3674">
                  <c:v>0.41124123334884599</c:v>
                </c:pt>
                <c:pt idx="3675">
                  <c:v>0.29558813571929898</c:v>
                </c:pt>
                <c:pt idx="3676">
                  <c:v>0.28475853800773598</c:v>
                </c:pt>
                <c:pt idx="3677">
                  <c:v>1.6708192825317301</c:v>
                </c:pt>
                <c:pt idx="3678">
                  <c:v>0.28475853800773598</c:v>
                </c:pt>
                <c:pt idx="3679">
                  <c:v>0.59190899133682195</c:v>
                </c:pt>
                <c:pt idx="3680">
                  <c:v>0.991521656513214</c:v>
                </c:pt>
                <c:pt idx="3681">
                  <c:v>0.40631476044654802</c:v>
                </c:pt>
                <c:pt idx="3682">
                  <c:v>0.60723209381103505</c:v>
                </c:pt>
                <c:pt idx="3683">
                  <c:v>1.77523636817932</c:v>
                </c:pt>
                <c:pt idx="3684">
                  <c:v>0.41124123334884599</c:v>
                </c:pt>
                <c:pt idx="3685">
                  <c:v>0.46333798766136097</c:v>
                </c:pt>
                <c:pt idx="3686">
                  <c:v>0.26029357314109802</c:v>
                </c:pt>
                <c:pt idx="3687">
                  <c:v>0.35504940152168202</c:v>
                </c:pt>
                <c:pt idx="3688">
                  <c:v>0.15081141889095301</c:v>
                </c:pt>
                <c:pt idx="3689">
                  <c:v>0.34549182653427102</c:v>
                </c:pt>
                <c:pt idx="3690">
                  <c:v>1.6510096788406301</c:v>
                </c:pt>
                <c:pt idx="3691">
                  <c:v>1.37648773193359</c:v>
                </c:pt>
                <c:pt idx="3692">
                  <c:v>1.7788934707641599</c:v>
                </c:pt>
                <c:pt idx="3693">
                  <c:v>0.53578561544418302</c:v>
                </c:pt>
                <c:pt idx="3694">
                  <c:v>0.38258972764015198</c:v>
                </c:pt>
                <c:pt idx="3695">
                  <c:v>0.23105956614017401</c:v>
                </c:pt>
                <c:pt idx="3696">
                  <c:v>0.29678884148597701</c:v>
                </c:pt>
                <c:pt idx="3697">
                  <c:v>0.56532096862792902</c:v>
                </c:pt>
                <c:pt idx="3698">
                  <c:v>0.333378076553344</c:v>
                </c:pt>
                <c:pt idx="3699">
                  <c:v>0.28007274866104098</c:v>
                </c:pt>
                <c:pt idx="3700">
                  <c:v>0.30839368700981101</c:v>
                </c:pt>
                <c:pt idx="3701">
                  <c:v>1.69100594520568</c:v>
                </c:pt>
                <c:pt idx="3702">
                  <c:v>0.30839368700981101</c:v>
                </c:pt>
                <c:pt idx="3703">
                  <c:v>0.48029583692550598</c:v>
                </c:pt>
                <c:pt idx="3704">
                  <c:v>0.38258972764015198</c:v>
                </c:pt>
                <c:pt idx="3705">
                  <c:v>0.42774030566215498</c:v>
                </c:pt>
                <c:pt idx="3706">
                  <c:v>0.65544158220291104</c:v>
                </c:pt>
                <c:pt idx="3707">
                  <c:v>1.7356033325195299</c:v>
                </c:pt>
                <c:pt idx="3708">
                  <c:v>0.333378076553344</c:v>
                </c:pt>
                <c:pt idx="3709">
                  <c:v>0.54304546117782504</c:v>
                </c:pt>
                <c:pt idx="3710">
                  <c:v>0.35931891202926602</c:v>
                </c:pt>
                <c:pt idx="3711">
                  <c:v>0.19177752733230499</c:v>
                </c:pt>
                <c:pt idx="3712">
                  <c:v>0.474381953477859</c:v>
                </c:pt>
                <c:pt idx="3713">
                  <c:v>0.65771311521530096</c:v>
                </c:pt>
                <c:pt idx="3714">
                  <c:v>1.5522208213806099</c:v>
                </c:pt>
                <c:pt idx="3715">
                  <c:v>1.24383985996246</c:v>
                </c:pt>
                <c:pt idx="3716">
                  <c:v>1.67821621894836</c:v>
                </c:pt>
                <c:pt idx="3717">
                  <c:v>0.351195037364959</c:v>
                </c:pt>
                <c:pt idx="3718">
                  <c:v>0.94768905639648404</c:v>
                </c:pt>
                <c:pt idx="3719">
                  <c:v>0.45070284605026201</c:v>
                </c:pt>
                <c:pt idx="3720">
                  <c:v>0.422275960445404</c:v>
                </c:pt>
                <c:pt idx="3721">
                  <c:v>0.27806037664413402</c:v>
                </c:pt>
                <c:pt idx="3722">
                  <c:v>0.18126383423805201</c:v>
                </c:pt>
                <c:pt idx="3723">
                  <c:v>0.38007166981696999</c:v>
                </c:pt>
                <c:pt idx="3724">
                  <c:v>0.50054740905761697</c:v>
                </c:pt>
                <c:pt idx="3725">
                  <c:v>1.6300460100173899</c:v>
                </c:pt>
                <c:pt idx="3726">
                  <c:v>0.50054740905761697</c:v>
                </c:pt>
                <c:pt idx="3727">
                  <c:v>0.94768905639648404</c:v>
                </c:pt>
                <c:pt idx="3728">
                  <c:v>0.453826963901519</c:v>
                </c:pt>
                <c:pt idx="3729">
                  <c:v>0.33806422352790799</c:v>
                </c:pt>
                <c:pt idx="3730">
                  <c:v>1.5962957143783501</c:v>
                </c:pt>
                <c:pt idx="3731">
                  <c:v>0.18126383423805201</c:v>
                </c:pt>
                <c:pt idx="3732">
                  <c:v>0.32605698704719499</c:v>
                </c:pt>
                <c:pt idx="3733">
                  <c:v>0.17826892435550601</c:v>
                </c:pt>
                <c:pt idx="3734">
                  <c:v>0.28839051723480202</c:v>
                </c:pt>
                <c:pt idx="3735">
                  <c:v>0.18540716171264601</c:v>
                </c:pt>
                <c:pt idx="3736">
                  <c:v>0.30591115355491599</c:v>
                </c:pt>
                <c:pt idx="3737">
                  <c:v>1.5577087402343699</c:v>
                </c:pt>
                <c:pt idx="3738">
                  <c:v>1.6316722631454399</c:v>
                </c:pt>
                <c:pt idx="3739">
                  <c:v>1.71014380455017</c:v>
                </c:pt>
                <c:pt idx="3740">
                  <c:v>0.42864578962326</c:v>
                </c:pt>
                <c:pt idx="3741">
                  <c:v>0.29845276474952698</c:v>
                </c:pt>
                <c:pt idx="3742">
                  <c:v>0.14031600952148399</c:v>
                </c:pt>
                <c:pt idx="3743">
                  <c:v>0.15324178338050801</c:v>
                </c:pt>
                <c:pt idx="3744">
                  <c:v>0.51850908994674605</c:v>
                </c:pt>
                <c:pt idx="3745">
                  <c:v>0.28429958224296498</c:v>
                </c:pt>
                <c:pt idx="3746">
                  <c:v>0.19499173760414101</c:v>
                </c:pt>
                <c:pt idx="3747">
                  <c:v>0.22171486914157801</c:v>
                </c:pt>
                <c:pt idx="3748">
                  <c:v>1.5758571624755799</c:v>
                </c:pt>
                <c:pt idx="3749">
                  <c:v>0.22171486914157801</c:v>
                </c:pt>
                <c:pt idx="3750">
                  <c:v>0.56649279594421298</c:v>
                </c:pt>
                <c:pt idx="3751">
                  <c:v>0.29845276474952698</c:v>
                </c:pt>
                <c:pt idx="3752">
                  <c:v>0.37692216038703902</c:v>
                </c:pt>
                <c:pt idx="3753">
                  <c:v>0.59527158737182595</c:v>
                </c:pt>
                <c:pt idx="3754">
                  <c:v>1.653693318367</c:v>
                </c:pt>
                <c:pt idx="3755">
                  <c:v>0.28429958224296498</c:v>
                </c:pt>
                <c:pt idx="3756">
                  <c:v>0.57251614332199097</c:v>
                </c:pt>
                <c:pt idx="3757">
                  <c:v>0.27206322550773598</c:v>
                </c:pt>
                <c:pt idx="3758">
                  <c:v>0.22503542900085399</c:v>
                </c:pt>
                <c:pt idx="3759">
                  <c:v>0.37623432278633101</c:v>
                </c:pt>
                <c:pt idx="3760">
                  <c:v>0.79013848304748502</c:v>
                </c:pt>
                <c:pt idx="3761">
                  <c:v>1.3057056665420499</c:v>
                </c:pt>
                <c:pt idx="3762">
                  <c:v>1.4093976020812899</c:v>
                </c:pt>
                <c:pt idx="3763">
                  <c:v>1.4184546470642001</c:v>
                </c:pt>
                <c:pt idx="3764">
                  <c:v>0.439999788999557</c:v>
                </c:pt>
                <c:pt idx="3765">
                  <c:v>0.29002055525779702</c:v>
                </c:pt>
                <c:pt idx="3766">
                  <c:v>0.31548675894737199</c:v>
                </c:pt>
                <c:pt idx="3767">
                  <c:v>0.34066331386566101</c:v>
                </c:pt>
                <c:pt idx="3768">
                  <c:v>0.75445944070815996</c:v>
                </c:pt>
                <c:pt idx="3769">
                  <c:v>0.16575941443443201</c:v>
                </c:pt>
                <c:pt idx="3770">
                  <c:v>0.27456986904144198</c:v>
                </c:pt>
                <c:pt idx="3771">
                  <c:v>0.30648630857467601</c:v>
                </c:pt>
                <c:pt idx="3772">
                  <c:v>1.34072709083557</c:v>
                </c:pt>
                <c:pt idx="3773">
                  <c:v>0.30648630857467601</c:v>
                </c:pt>
                <c:pt idx="3774">
                  <c:v>0.60048067569732599</c:v>
                </c:pt>
                <c:pt idx="3775">
                  <c:v>0.29002055525779702</c:v>
                </c:pt>
                <c:pt idx="3776">
                  <c:v>0.32936716079711897</c:v>
                </c:pt>
                <c:pt idx="3777">
                  <c:v>0.49381721019744801</c:v>
                </c:pt>
                <c:pt idx="3778">
                  <c:v>1.3763837814330999</c:v>
                </c:pt>
                <c:pt idx="3779">
                  <c:v>0.16575941443443201</c:v>
                </c:pt>
                <c:pt idx="3780">
                  <c:v>0.79966676235198897</c:v>
                </c:pt>
                <c:pt idx="3781">
                  <c:v>0.64082258939742998</c:v>
                </c:pt>
                <c:pt idx="3782">
                  <c:v>0.81742119789123502</c:v>
                </c:pt>
                <c:pt idx="3783">
                  <c:v>0.80578076839446999</c:v>
                </c:pt>
                <c:pt idx="3784">
                  <c:v>0.68783622980117798</c:v>
                </c:pt>
                <c:pt idx="3785">
                  <c:v>1.7040137052536</c:v>
                </c:pt>
                <c:pt idx="3786">
                  <c:v>1.85536801815032</c:v>
                </c:pt>
                <c:pt idx="3787">
                  <c:v>1.7857911586761399</c:v>
                </c:pt>
                <c:pt idx="3788">
                  <c:v>0.91765594482421797</c:v>
                </c:pt>
                <c:pt idx="3789">
                  <c:v>0.65777069330215399</c:v>
                </c:pt>
                <c:pt idx="3790">
                  <c:v>0.70831066370010298</c:v>
                </c:pt>
                <c:pt idx="3791">
                  <c:v>0.77093040943145696</c:v>
                </c:pt>
                <c:pt idx="3792">
                  <c:v>0.97610431909561102</c:v>
                </c:pt>
                <c:pt idx="3793">
                  <c:v>0.69921541213989202</c:v>
                </c:pt>
                <c:pt idx="3794">
                  <c:v>0.64195972681045499</c:v>
                </c:pt>
                <c:pt idx="3795">
                  <c:v>0.747325479984283</c:v>
                </c:pt>
                <c:pt idx="3796">
                  <c:v>1.70291316509246</c:v>
                </c:pt>
                <c:pt idx="3797">
                  <c:v>0.747325479984283</c:v>
                </c:pt>
                <c:pt idx="3798">
                  <c:v>0.65002614259719804</c:v>
                </c:pt>
                <c:pt idx="3799">
                  <c:v>0.799280285835266</c:v>
                </c:pt>
                <c:pt idx="3800">
                  <c:v>0.54363799095153797</c:v>
                </c:pt>
                <c:pt idx="3801">
                  <c:v>0.86545342206954901</c:v>
                </c:pt>
                <c:pt idx="3802">
                  <c:v>1.73463559150695</c:v>
                </c:pt>
                <c:pt idx="3803">
                  <c:v>0.69921541213989202</c:v>
                </c:pt>
                <c:pt idx="3804">
                  <c:v>0.398610919713974</c:v>
                </c:pt>
                <c:pt idx="3805">
                  <c:v>0.32721188664436301</c:v>
                </c:pt>
                <c:pt idx="3806">
                  <c:v>0.20518656075000699</c:v>
                </c:pt>
                <c:pt idx="3807">
                  <c:v>0.46372908353805498</c:v>
                </c:pt>
                <c:pt idx="3808">
                  <c:v>0.99498081207275302</c:v>
                </c:pt>
                <c:pt idx="3809">
                  <c:v>1.5605456829071001</c:v>
                </c:pt>
                <c:pt idx="3810">
                  <c:v>1.17742908000946</c:v>
                </c:pt>
                <c:pt idx="3811">
                  <c:v>1.6865649223327599</c:v>
                </c:pt>
                <c:pt idx="3812">
                  <c:v>0.35661986470222401</c:v>
                </c:pt>
                <c:pt idx="3813">
                  <c:v>1.2095307111740099</c:v>
                </c:pt>
                <c:pt idx="3814">
                  <c:v>0.39422535896301197</c:v>
                </c:pt>
                <c:pt idx="3815">
                  <c:v>0.36953401565551702</c:v>
                </c:pt>
                <c:pt idx="3816">
                  <c:v>0.27146941423416099</c:v>
                </c:pt>
                <c:pt idx="3817">
                  <c:v>0.25872331857681202</c:v>
                </c:pt>
                <c:pt idx="3818">
                  <c:v>0.33540597558021501</c:v>
                </c:pt>
                <c:pt idx="3819">
                  <c:v>0.42247655987739502</c:v>
                </c:pt>
                <c:pt idx="3820">
                  <c:v>1.6165802478790201</c:v>
                </c:pt>
                <c:pt idx="3821">
                  <c:v>0.42247655987739502</c:v>
                </c:pt>
                <c:pt idx="3822">
                  <c:v>0.39180183410644498</c:v>
                </c:pt>
                <c:pt idx="3823">
                  <c:v>1.2095307111740099</c:v>
                </c:pt>
                <c:pt idx="3824">
                  <c:v>0.35614690184593201</c:v>
                </c:pt>
                <c:pt idx="3825">
                  <c:v>0.34576490521430903</c:v>
                </c:pt>
                <c:pt idx="3826">
                  <c:v>1.6279550790786701</c:v>
                </c:pt>
                <c:pt idx="3827">
                  <c:v>0.25872331857681202</c:v>
                </c:pt>
                <c:pt idx="3828">
                  <c:v>0.47040092945098799</c:v>
                </c:pt>
                <c:pt idx="3829">
                  <c:v>0.30476352572441101</c:v>
                </c:pt>
                <c:pt idx="3830">
                  <c:v>0.19301287829875899</c:v>
                </c:pt>
                <c:pt idx="3831">
                  <c:v>0.44661718606948803</c:v>
                </c:pt>
                <c:pt idx="3832">
                  <c:v>0.37979784607887201</c:v>
                </c:pt>
                <c:pt idx="3833">
                  <c:v>1.59225642681121</c:v>
                </c:pt>
                <c:pt idx="3834">
                  <c:v>0.97947633266448897</c:v>
                </c:pt>
                <c:pt idx="3835">
                  <c:v>1.70978283882141</c:v>
                </c:pt>
                <c:pt idx="3836">
                  <c:v>0.47982037067413302</c:v>
                </c:pt>
                <c:pt idx="3837">
                  <c:v>0.29527819156646701</c:v>
                </c:pt>
                <c:pt idx="3838">
                  <c:v>0.36825114488601601</c:v>
                </c:pt>
                <c:pt idx="3839">
                  <c:v>0.46417412161826999</c:v>
                </c:pt>
                <c:pt idx="3840">
                  <c:v>0.22764919698238301</c:v>
                </c:pt>
                <c:pt idx="3841">
                  <c:v>0.20657183229923201</c:v>
                </c:pt>
                <c:pt idx="3842">
                  <c:v>0.30959802865982</c:v>
                </c:pt>
                <c:pt idx="3843">
                  <c:v>0.45952787995338401</c:v>
                </c:pt>
                <c:pt idx="3844">
                  <c:v>1.6500043869018499</c:v>
                </c:pt>
                <c:pt idx="3845">
                  <c:v>0.45952787995338401</c:v>
                </c:pt>
                <c:pt idx="3846">
                  <c:v>0.43814483284950201</c:v>
                </c:pt>
                <c:pt idx="3847">
                  <c:v>0.38889333605766202</c:v>
                </c:pt>
                <c:pt idx="3848">
                  <c:v>0.31162297725677401</c:v>
                </c:pt>
                <c:pt idx="3849">
                  <c:v>0.34178653359413103</c:v>
                </c:pt>
                <c:pt idx="3850">
                  <c:v>1.6589781045913601</c:v>
                </c:pt>
                <c:pt idx="3851">
                  <c:v>0.20657183229923201</c:v>
                </c:pt>
                <c:pt idx="3852">
                  <c:v>0.37794095277786199</c:v>
                </c:pt>
                <c:pt idx="3853">
                  <c:v>0.32029071450233398</c:v>
                </c:pt>
                <c:pt idx="3854">
                  <c:v>0.20781931281089699</c:v>
                </c:pt>
                <c:pt idx="3855">
                  <c:v>0.45761850476264898</c:v>
                </c:pt>
                <c:pt idx="3856">
                  <c:v>0.39802724123001099</c:v>
                </c:pt>
                <c:pt idx="3857">
                  <c:v>1.58866703510284</c:v>
                </c:pt>
                <c:pt idx="3858">
                  <c:v>0.76438593864440896</c:v>
                </c:pt>
                <c:pt idx="3859">
                  <c:v>1.72205221652984</c:v>
                </c:pt>
                <c:pt idx="3860">
                  <c:v>0.65623587369918801</c:v>
                </c:pt>
                <c:pt idx="3861">
                  <c:v>1.20751392841339</c:v>
                </c:pt>
                <c:pt idx="3862">
                  <c:v>0.383848786354064</c:v>
                </c:pt>
                <c:pt idx="3863">
                  <c:v>0.42887529730796797</c:v>
                </c:pt>
                <c:pt idx="3864">
                  <c:v>0.339854925870895</c:v>
                </c:pt>
                <c:pt idx="3865">
                  <c:v>0.21954195201396901</c:v>
                </c:pt>
                <c:pt idx="3866">
                  <c:v>0.32818081974983199</c:v>
                </c:pt>
                <c:pt idx="3867">
                  <c:v>0.438427925109863</c:v>
                </c:pt>
                <c:pt idx="3868">
                  <c:v>1.64631736278533</c:v>
                </c:pt>
                <c:pt idx="3869">
                  <c:v>0.438427925109863</c:v>
                </c:pt>
                <c:pt idx="3870">
                  <c:v>0.44779804348945601</c:v>
                </c:pt>
                <c:pt idx="3871">
                  <c:v>1.20751392841339</c:v>
                </c:pt>
                <c:pt idx="3872">
                  <c:v>0.389683127403259</c:v>
                </c:pt>
                <c:pt idx="3873">
                  <c:v>0.35223454236984197</c:v>
                </c:pt>
                <c:pt idx="3874">
                  <c:v>1.6558212041854801</c:v>
                </c:pt>
                <c:pt idx="3875">
                  <c:v>0.21954195201396901</c:v>
                </c:pt>
                <c:pt idx="3876">
                  <c:v>0.41188493371009799</c:v>
                </c:pt>
                <c:pt idx="3877">
                  <c:v>0.34445437788963301</c:v>
                </c:pt>
                <c:pt idx="3878">
                  <c:v>0.28740301728248502</c:v>
                </c:pt>
                <c:pt idx="3879">
                  <c:v>0.36818319559097201</c:v>
                </c:pt>
                <c:pt idx="3880">
                  <c:v>0.41812229156494102</c:v>
                </c:pt>
                <c:pt idx="3881">
                  <c:v>1.5387606620788501</c:v>
                </c:pt>
                <c:pt idx="3882">
                  <c:v>1.9103269577026301</c:v>
                </c:pt>
                <c:pt idx="3883">
                  <c:v>1.6668006181716899</c:v>
                </c:pt>
                <c:pt idx="3884">
                  <c:v>0.44765070080757102</c:v>
                </c:pt>
                <c:pt idx="3885">
                  <c:v>0.37145063281059199</c:v>
                </c:pt>
                <c:pt idx="3886">
                  <c:v>0.35059261322021401</c:v>
                </c:pt>
                <c:pt idx="3887">
                  <c:v>0.39885860681533802</c:v>
                </c:pt>
                <c:pt idx="3888">
                  <c:v>0.22458603978156999</c:v>
                </c:pt>
                <c:pt idx="3889">
                  <c:v>0.33179470896720797</c:v>
                </c:pt>
                <c:pt idx="3890">
                  <c:v>0.34039375185966397</c:v>
                </c:pt>
                <c:pt idx="3891">
                  <c:v>0.34633740782737699</c:v>
                </c:pt>
                <c:pt idx="3892">
                  <c:v>1.4962418079376201</c:v>
                </c:pt>
                <c:pt idx="3893">
                  <c:v>0.34633740782737699</c:v>
                </c:pt>
                <c:pt idx="3894">
                  <c:v>0.438858062028884</c:v>
                </c:pt>
                <c:pt idx="3895">
                  <c:v>0.525495946407318</c:v>
                </c:pt>
                <c:pt idx="3896">
                  <c:v>0.60237747430801303</c:v>
                </c:pt>
                <c:pt idx="3897">
                  <c:v>0.59088999032974199</c:v>
                </c:pt>
                <c:pt idx="3898">
                  <c:v>1.6164258718490601</c:v>
                </c:pt>
                <c:pt idx="3899">
                  <c:v>0.33179470896720797</c:v>
                </c:pt>
                <c:pt idx="3900">
                  <c:v>0.68837571144104004</c:v>
                </c:pt>
                <c:pt idx="3901">
                  <c:v>0.57247793674468905</c:v>
                </c:pt>
                <c:pt idx="3902">
                  <c:v>0.60464358329772905</c:v>
                </c:pt>
                <c:pt idx="3903">
                  <c:v>0.46009624004364003</c:v>
                </c:pt>
                <c:pt idx="3904">
                  <c:v>0.71122658252715998</c:v>
                </c:pt>
                <c:pt idx="3905">
                  <c:v>1.3454742431640601</c:v>
                </c:pt>
                <c:pt idx="3906">
                  <c:v>1.63456070423126</c:v>
                </c:pt>
                <c:pt idx="3907">
                  <c:v>1.70382928848266</c:v>
                </c:pt>
                <c:pt idx="3908">
                  <c:v>1.74646592140197</c:v>
                </c:pt>
                <c:pt idx="3909">
                  <c:v>0.86987471580505304</c:v>
                </c:pt>
                <c:pt idx="3910">
                  <c:v>0.57466948032379095</c:v>
                </c:pt>
                <c:pt idx="3911">
                  <c:v>0.65287876129150302</c:v>
                </c:pt>
                <c:pt idx="3912">
                  <c:v>0.639734327793121</c:v>
                </c:pt>
                <c:pt idx="3913">
                  <c:v>0.82426559925079301</c:v>
                </c:pt>
                <c:pt idx="3914">
                  <c:v>0.56598967313766402</c:v>
                </c:pt>
                <c:pt idx="3915">
                  <c:v>0.55813676118850697</c:v>
                </c:pt>
                <c:pt idx="3916">
                  <c:v>0.69415247440338101</c:v>
                </c:pt>
                <c:pt idx="3917">
                  <c:v>1.69685590267181</c:v>
                </c:pt>
                <c:pt idx="3918">
                  <c:v>0.69415247440338101</c:v>
                </c:pt>
                <c:pt idx="3919">
                  <c:v>0.60324579477310103</c:v>
                </c:pt>
                <c:pt idx="3920">
                  <c:v>0.67084354162216098</c:v>
                </c:pt>
                <c:pt idx="3921">
                  <c:v>0.557606160640716</c:v>
                </c:pt>
                <c:pt idx="3922">
                  <c:v>0.603454530239105</c:v>
                </c:pt>
                <c:pt idx="3923">
                  <c:v>1.71226859092712</c:v>
                </c:pt>
                <c:pt idx="3924">
                  <c:v>0.56598967313766402</c:v>
                </c:pt>
                <c:pt idx="3925">
                  <c:v>0.49672850966453502</c:v>
                </c:pt>
                <c:pt idx="3926">
                  <c:v>0.29633525013923601</c:v>
                </c:pt>
                <c:pt idx="3927">
                  <c:v>0.45846742391586298</c:v>
                </c:pt>
                <c:pt idx="3928">
                  <c:v>0.223278403282165</c:v>
                </c:pt>
                <c:pt idx="3929">
                  <c:v>0.424919843673706</c:v>
                </c:pt>
                <c:pt idx="3930">
                  <c:v>1.25837182998657</c:v>
                </c:pt>
                <c:pt idx="3931">
                  <c:v>1.4328583478927599</c:v>
                </c:pt>
                <c:pt idx="3932">
                  <c:v>1.3842697143554601</c:v>
                </c:pt>
                <c:pt idx="3933">
                  <c:v>0.54513657093048096</c:v>
                </c:pt>
                <c:pt idx="3934">
                  <c:v>0.345031827688217</c:v>
                </c:pt>
                <c:pt idx="3935">
                  <c:v>0.28160697221755898</c:v>
                </c:pt>
                <c:pt idx="3936">
                  <c:v>0.28092581033706598</c:v>
                </c:pt>
                <c:pt idx="3937">
                  <c:v>0.32383051514625499</c:v>
                </c:pt>
                <c:pt idx="3938">
                  <c:v>0.32399234175682001</c:v>
                </c:pt>
                <c:pt idx="3939">
                  <c:v>0.30725410580634999</c:v>
                </c:pt>
                <c:pt idx="3940">
                  <c:v>0.31942659616470298</c:v>
                </c:pt>
                <c:pt idx="3941">
                  <c:v>1.1668723821639999</c:v>
                </c:pt>
                <c:pt idx="3942">
                  <c:v>0.31942659616470298</c:v>
                </c:pt>
                <c:pt idx="3943">
                  <c:v>0.48613068461418102</c:v>
                </c:pt>
                <c:pt idx="3944">
                  <c:v>0.31947630643844599</c:v>
                </c:pt>
                <c:pt idx="3945">
                  <c:v>0.46742349863052302</c:v>
                </c:pt>
                <c:pt idx="3946">
                  <c:v>0.51208984851837103</c:v>
                </c:pt>
                <c:pt idx="3947">
                  <c:v>1.346435546875</c:v>
                </c:pt>
                <c:pt idx="3948">
                  <c:v>0.32399234175682001</c:v>
                </c:pt>
                <c:pt idx="3949">
                  <c:v>0.47336736321449202</c:v>
                </c:pt>
                <c:pt idx="3950">
                  <c:v>0.37647137045860202</c:v>
                </c:pt>
                <c:pt idx="3951">
                  <c:v>0.55888801813125599</c:v>
                </c:pt>
                <c:pt idx="3952">
                  <c:v>0.27921512722969</c:v>
                </c:pt>
                <c:pt idx="3953">
                  <c:v>0.46991983056068398</c:v>
                </c:pt>
                <c:pt idx="3954">
                  <c:v>1.8300796747207599</c:v>
                </c:pt>
                <c:pt idx="3955">
                  <c:v>1.7535429000854399</c:v>
                </c:pt>
                <c:pt idx="3956">
                  <c:v>1.93600761890411</c:v>
                </c:pt>
                <c:pt idx="3957">
                  <c:v>0.40074735879897999</c:v>
                </c:pt>
                <c:pt idx="3958">
                  <c:v>0.472539752721786</c:v>
                </c:pt>
                <c:pt idx="3959">
                  <c:v>0.31845295429229697</c:v>
                </c:pt>
                <c:pt idx="3960">
                  <c:v>0.32088249921798701</c:v>
                </c:pt>
                <c:pt idx="3961">
                  <c:v>0.42338189482688898</c:v>
                </c:pt>
                <c:pt idx="3962">
                  <c:v>0.501606345176696</c:v>
                </c:pt>
                <c:pt idx="3963">
                  <c:v>0.394062310457229</c:v>
                </c:pt>
                <c:pt idx="3964">
                  <c:v>0.38077226281165999</c:v>
                </c:pt>
                <c:pt idx="3965">
                  <c:v>1.8448469638824401</c:v>
                </c:pt>
                <c:pt idx="3966">
                  <c:v>0.38077226281165999</c:v>
                </c:pt>
                <c:pt idx="3967">
                  <c:v>0.66358971595764105</c:v>
                </c:pt>
                <c:pt idx="3968">
                  <c:v>0.368093401193618</c:v>
                </c:pt>
                <c:pt idx="3969">
                  <c:v>0.49544823169708202</c:v>
                </c:pt>
                <c:pt idx="3970">
                  <c:v>0.86305207014083796</c:v>
                </c:pt>
                <c:pt idx="3971">
                  <c:v>1.90007352828979</c:v>
                </c:pt>
                <c:pt idx="3972">
                  <c:v>0.501606345176696</c:v>
                </c:pt>
                <c:pt idx="3973">
                  <c:v>0.51627582311630205</c:v>
                </c:pt>
                <c:pt idx="3974">
                  <c:v>0.48221075534820501</c:v>
                </c:pt>
                <c:pt idx="3975">
                  <c:v>0.574612617492675</c:v>
                </c:pt>
                <c:pt idx="3976">
                  <c:v>0.39923980832099898</c:v>
                </c:pt>
                <c:pt idx="3977">
                  <c:v>0.66493856906890803</c:v>
                </c:pt>
                <c:pt idx="3978">
                  <c:v>1.18518126010894</c:v>
                </c:pt>
                <c:pt idx="3979">
                  <c:v>1.4526674747467001</c:v>
                </c:pt>
                <c:pt idx="3980">
                  <c:v>1.25418925285339</c:v>
                </c:pt>
                <c:pt idx="3981">
                  <c:v>0.62050545215606601</c:v>
                </c:pt>
                <c:pt idx="3982">
                  <c:v>0.54603362083435003</c:v>
                </c:pt>
                <c:pt idx="3983">
                  <c:v>0.475366741418838</c:v>
                </c:pt>
                <c:pt idx="3984">
                  <c:v>0.54551327228546098</c:v>
                </c:pt>
                <c:pt idx="3985">
                  <c:v>0.36534282565116799</c:v>
                </c:pt>
                <c:pt idx="3986">
                  <c:v>0.49215310811996399</c:v>
                </c:pt>
                <c:pt idx="3987">
                  <c:v>0.478783339262008</c:v>
                </c:pt>
                <c:pt idx="3988">
                  <c:v>0.38016811013221702</c:v>
                </c:pt>
                <c:pt idx="3989">
                  <c:v>1.14053094387054</c:v>
                </c:pt>
                <c:pt idx="3990">
                  <c:v>0.38016811013221702</c:v>
                </c:pt>
                <c:pt idx="3991">
                  <c:v>0.68308931589126498</c:v>
                </c:pt>
                <c:pt idx="3992">
                  <c:v>0.72041708230972201</c:v>
                </c:pt>
                <c:pt idx="3993">
                  <c:v>0.68504506349563599</c:v>
                </c:pt>
                <c:pt idx="3994">
                  <c:v>0.83195459842681796</c:v>
                </c:pt>
                <c:pt idx="3995">
                  <c:v>1.2265255451202299</c:v>
                </c:pt>
                <c:pt idx="3996">
                  <c:v>0.49215310811996399</c:v>
                </c:pt>
                <c:pt idx="3997">
                  <c:v>0.33307048678398099</c:v>
                </c:pt>
                <c:pt idx="3998">
                  <c:v>0.25541442632675099</c:v>
                </c:pt>
                <c:pt idx="3999">
                  <c:v>0.26159587502479498</c:v>
                </c:pt>
                <c:pt idx="4000">
                  <c:v>0.33430728316307001</c:v>
                </c:pt>
                <c:pt idx="4001">
                  <c:v>0.92040991783142001</c:v>
                </c:pt>
                <c:pt idx="4002">
                  <c:v>1.7549912929534901</c:v>
                </c:pt>
                <c:pt idx="4003">
                  <c:v>0.83703738451003995</c:v>
                </c:pt>
                <c:pt idx="4004">
                  <c:v>1.88476693630218</c:v>
                </c:pt>
                <c:pt idx="4005">
                  <c:v>0.45791888236999501</c:v>
                </c:pt>
                <c:pt idx="4006">
                  <c:v>0.33341801166534402</c:v>
                </c:pt>
                <c:pt idx="4007">
                  <c:v>0.27210557460784901</c:v>
                </c:pt>
                <c:pt idx="4008">
                  <c:v>0.24370557069778401</c:v>
                </c:pt>
                <c:pt idx="4009">
                  <c:v>0.81237673759460405</c:v>
                </c:pt>
                <c:pt idx="4010">
                  <c:v>0.219053030014038</c:v>
                </c:pt>
                <c:pt idx="4011">
                  <c:v>0.29325896501541099</c:v>
                </c:pt>
                <c:pt idx="4012">
                  <c:v>0.34371340274810702</c:v>
                </c:pt>
                <c:pt idx="4013">
                  <c:v>1.7899417877197199</c:v>
                </c:pt>
                <c:pt idx="4014">
                  <c:v>0.34371340274810702</c:v>
                </c:pt>
                <c:pt idx="4015">
                  <c:v>0.36923384666442799</c:v>
                </c:pt>
                <c:pt idx="4016">
                  <c:v>0.29172098636627197</c:v>
                </c:pt>
                <c:pt idx="4017">
                  <c:v>0.390928775072097</c:v>
                </c:pt>
                <c:pt idx="4018">
                  <c:v>0.506752610206604</c:v>
                </c:pt>
                <c:pt idx="4019">
                  <c:v>1.83144927024841</c:v>
                </c:pt>
                <c:pt idx="4020">
                  <c:v>0.219053030014038</c:v>
                </c:pt>
                <c:pt idx="4021">
                  <c:v>0.37950670719146701</c:v>
                </c:pt>
                <c:pt idx="4022">
                  <c:v>0.223343595862388</c:v>
                </c:pt>
                <c:pt idx="4023">
                  <c:v>0.27460196614265397</c:v>
                </c:pt>
                <c:pt idx="4024">
                  <c:v>0.38671243190765298</c:v>
                </c:pt>
                <c:pt idx="4025">
                  <c:v>0.326909869909286</c:v>
                </c:pt>
                <c:pt idx="4026">
                  <c:v>1.70579922199249</c:v>
                </c:pt>
                <c:pt idx="4027">
                  <c:v>1.2368307113647401</c:v>
                </c:pt>
                <c:pt idx="4028">
                  <c:v>1.917236328125</c:v>
                </c:pt>
                <c:pt idx="4029">
                  <c:v>0.31383067369460999</c:v>
                </c:pt>
                <c:pt idx="4030">
                  <c:v>0.28711310029029802</c:v>
                </c:pt>
                <c:pt idx="4031">
                  <c:v>0.32729187607765198</c:v>
                </c:pt>
                <c:pt idx="4032">
                  <c:v>0.41208654642105103</c:v>
                </c:pt>
                <c:pt idx="4033">
                  <c:v>0.85757470130920399</c:v>
                </c:pt>
                <c:pt idx="4034">
                  <c:v>0.257297873497009</c:v>
                </c:pt>
                <c:pt idx="4035">
                  <c:v>0.24342100322246499</c:v>
                </c:pt>
                <c:pt idx="4036">
                  <c:v>0.28861513733863797</c:v>
                </c:pt>
                <c:pt idx="4037">
                  <c:v>1.74992167949676</c:v>
                </c:pt>
                <c:pt idx="4038">
                  <c:v>0.28861513733863797</c:v>
                </c:pt>
                <c:pt idx="4039">
                  <c:v>0.57817906141281095</c:v>
                </c:pt>
                <c:pt idx="4040">
                  <c:v>0.53425627946853604</c:v>
                </c:pt>
                <c:pt idx="4041">
                  <c:v>0.33799514174461298</c:v>
                </c:pt>
                <c:pt idx="4042">
                  <c:v>0.50714421272277799</c:v>
                </c:pt>
                <c:pt idx="4043">
                  <c:v>1.8346467018127399</c:v>
                </c:pt>
                <c:pt idx="4044">
                  <c:v>0.257297873497009</c:v>
                </c:pt>
                <c:pt idx="4045">
                  <c:v>0.64242428541183405</c:v>
                </c:pt>
                <c:pt idx="4046">
                  <c:v>0.183871299028396</c:v>
                </c:pt>
                <c:pt idx="4047">
                  <c:v>0.27127528190612699</c:v>
                </c:pt>
                <c:pt idx="4048">
                  <c:v>0.17934317886829301</c:v>
                </c:pt>
                <c:pt idx="4049">
                  <c:v>0.337783813476562</c:v>
                </c:pt>
                <c:pt idx="4050">
                  <c:v>0.357198596000671</c:v>
                </c:pt>
                <c:pt idx="4051">
                  <c:v>1.72499310970306</c:v>
                </c:pt>
                <c:pt idx="4052">
                  <c:v>1.7930763959884599</c:v>
                </c:pt>
                <c:pt idx="4053">
                  <c:v>1.82150495052337</c:v>
                </c:pt>
                <c:pt idx="4054">
                  <c:v>0.28808611631393399</c:v>
                </c:pt>
                <c:pt idx="4055">
                  <c:v>1.00848340988159</c:v>
                </c:pt>
                <c:pt idx="4056">
                  <c:v>0.26589637994766202</c:v>
                </c:pt>
                <c:pt idx="4057">
                  <c:v>0.19120821356773299</c:v>
                </c:pt>
                <c:pt idx="4058">
                  <c:v>0.88760107755661</c:v>
                </c:pt>
                <c:pt idx="4059">
                  <c:v>0.34695917367935097</c:v>
                </c:pt>
                <c:pt idx="4060">
                  <c:v>0.22321417927741999</c:v>
                </c:pt>
                <c:pt idx="4061">
                  <c:v>0.30121323466300898</c:v>
                </c:pt>
                <c:pt idx="4062">
                  <c:v>1.75167560577392</c:v>
                </c:pt>
                <c:pt idx="4063">
                  <c:v>0.30121323466300898</c:v>
                </c:pt>
                <c:pt idx="4064">
                  <c:v>0.240973055362701</c:v>
                </c:pt>
                <c:pt idx="4065">
                  <c:v>1.00848340988159</c:v>
                </c:pt>
                <c:pt idx="4066">
                  <c:v>0.32189783453941301</c:v>
                </c:pt>
                <c:pt idx="4067">
                  <c:v>0.41822770237922602</c:v>
                </c:pt>
                <c:pt idx="4068">
                  <c:v>1.78760266304016</c:v>
                </c:pt>
                <c:pt idx="4069">
                  <c:v>0.34695917367935097</c:v>
                </c:pt>
                <c:pt idx="4070">
                  <c:v>0.345710128545761</c:v>
                </c:pt>
                <c:pt idx="4071">
                  <c:v>0.182532504200935</c:v>
                </c:pt>
                <c:pt idx="4072">
                  <c:v>0.32408681511878901</c:v>
                </c:pt>
                <c:pt idx="4073">
                  <c:v>0.16841663420200301</c:v>
                </c:pt>
                <c:pt idx="4074">
                  <c:v>0.63089853525161699</c:v>
                </c:pt>
                <c:pt idx="4075">
                  <c:v>1.6130943298339799</c:v>
                </c:pt>
                <c:pt idx="4076">
                  <c:v>1.68160080909729</c:v>
                </c:pt>
                <c:pt idx="4077">
                  <c:v>1.7322357892990099</c:v>
                </c:pt>
                <c:pt idx="4078">
                  <c:v>0.30830407142639099</c:v>
                </c:pt>
                <c:pt idx="4079">
                  <c:v>0.25485309958457902</c:v>
                </c:pt>
                <c:pt idx="4080">
                  <c:v>0.15617001056671101</c:v>
                </c:pt>
                <c:pt idx="4081">
                  <c:v>0.120012760162353</c:v>
                </c:pt>
                <c:pt idx="4082">
                  <c:v>0.58175301551818803</c:v>
                </c:pt>
                <c:pt idx="4083">
                  <c:v>0.28092026710510198</c:v>
                </c:pt>
                <c:pt idx="4084">
                  <c:v>0.20364424586296001</c:v>
                </c:pt>
                <c:pt idx="4085">
                  <c:v>0.26743218302726701</c:v>
                </c:pt>
                <c:pt idx="4086">
                  <c:v>1.6316058635711601</c:v>
                </c:pt>
                <c:pt idx="4087">
                  <c:v>0.26743218302726701</c:v>
                </c:pt>
                <c:pt idx="4088">
                  <c:v>0.43689396977424599</c:v>
                </c:pt>
                <c:pt idx="4089">
                  <c:v>0.493287444114685</c:v>
                </c:pt>
                <c:pt idx="4090">
                  <c:v>0.37219300866126998</c:v>
                </c:pt>
                <c:pt idx="4091">
                  <c:v>0.60834789276123002</c:v>
                </c:pt>
                <c:pt idx="4092">
                  <c:v>1.66614353656768</c:v>
                </c:pt>
                <c:pt idx="4093">
                  <c:v>0.28092026710510198</c:v>
                </c:pt>
                <c:pt idx="4094">
                  <c:v>0.40734624862670898</c:v>
                </c:pt>
                <c:pt idx="4095">
                  <c:v>0.35718303918838501</c:v>
                </c:pt>
                <c:pt idx="4096">
                  <c:v>0.32781183719634999</c:v>
                </c:pt>
                <c:pt idx="4097">
                  <c:v>0.59084475040435702</c:v>
                </c:pt>
                <c:pt idx="4098">
                  <c:v>0.99953263998031605</c:v>
                </c:pt>
                <c:pt idx="4099">
                  <c:v>1.4497585296630799</c:v>
                </c:pt>
                <c:pt idx="4100">
                  <c:v>0.83421766757964999</c:v>
                </c:pt>
                <c:pt idx="4101">
                  <c:v>1.40985131263732</c:v>
                </c:pt>
                <c:pt idx="4102">
                  <c:v>0.66598850488662698</c:v>
                </c:pt>
                <c:pt idx="4103">
                  <c:v>0.368924111127853</c:v>
                </c:pt>
                <c:pt idx="4104">
                  <c:v>0.43813586235046298</c:v>
                </c:pt>
                <c:pt idx="4105">
                  <c:v>0.50891065597534102</c:v>
                </c:pt>
                <c:pt idx="4106">
                  <c:v>0.26288348436355502</c:v>
                </c:pt>
                <c:pt idx="4107">
                  <c:v>0.36943858861923201</c:v>
                </c:pt>
                <c:pt idx="4108">
                  <c:v>0.37068480253219599</c:v>
                </c:pt>
                <c:pt idx="4109">
                  <c:v>0.53397864103317205</c:v>
                </c:pt>
                <c:pt idx="4110">
                  <c:v>1.50381255149841</c:v>
                </c:pt>
                <c:pt idx="4111">
                  <c:v>0.53397864103317205</c:v>
                </c:pt>
                <c:pt idx="4112">
                  <c:v>0.40847626328468301</c:v>
                </c:pt>
                <c:pt idx="4113">
                  <c:v>0.29212090373039201</c:v>
                </c:pt>
                <c:pt idx="4114">
                  <c:v>0.67803847789764404</c:v>
                </c:pt>
                <c:pt idx="4115">
                  <c:v>0.36934408545494002</c:v>
                </c:pt>
                <c:pt idx="4116">
                  <c:v>1.39173579216003</c:v>
                </c:pt>
                <c:pt idx="4117">
                  <c:v>0.36943858861923201</c:v>
                </c:pt>
                <c:pt idx="4118">
                  <c:v>0.72266304492950395</c:v>
                </c:pt>
                <c:pt idx="4119">
                  <c:v>0.43864735960960299</c:v>
                </c:pt>
                <c:pt idx="4120">
                  <c:v>0.27090650796890198</c:v>
                </c:pt>
                <c:pt idx="4121">
                  <c:v>0.53267908096313399</c:v>
                </c:pt>
                <c:pt idx="4122">
                  <c:v>0.88333189487457198</c:v>
                </c:pt>
                <c:pt idx="4123">
                  <c:v>1.5870949029922401</c:v>
                </c:pt>
                <c:pt idx="4124">
                  <c:v>1.8355475664138701</c:v>
                </c:pt>
                <c:pt idx="4125">
                  <c:v>1.73672211170196</c:v>
                </c:pt>
                <c:pt idx="4126">
                  <c:v>0.82324653863906805</c:v>
                </c:pt>
                <c:pt idx="4127">
                  <c:v>0.47295328974723799</c:v>
                </c:pt>
                <c:pt idx="4128">
                  <c:v>0.51600813865661599</c:v>
                </c:pt>
                <c:pt idx="4129">
                  <c:v>0.38481628894805903</c:v>
                </c:pt>
                <c:pt idx="4130">
                  <c:v>0.81755942106246904</c:v>
                </c:pt>
                <c:pt idx="4131">
                  <c:v>0.45647898316383301</c:v>
                </c:pt>
                <c:pt idx="4132">
                  <c:v>0.42830955982208202</c:v>
                </c:pt>
                <c:pt idx="4133">
                  <c:v>0.56817442178726196</c:v>
                </c:pt>
                <c:pt idx="4134">
                  <c:v>1.65012454986572</c:v>
                </c:pt>
                <c:pt idx="4135">
                  <c:v>0.56817442178726196</c:v>
                </c:pt>
                <c:pt idx="4136">
                  <c:v>0.54189485311508101</c:v>
                </c:pt>
                <c:pt idx="4137">
                  <c:v>0.74841183423995905</c:v>
                </c:pt>
                <c:pt idx="4138">
                  <c:v>1.66631996631622</c:v>
                </c:pt>
                <c:pt idx="4139">
                  <c:v>0.60666531324386597</c:v>
                </c:pt>
                <c:pt idx="4140">
                  <c:v>1.68854880332946</c:v>
                </c:pt>
                <c:pt idx="4141">
                  <c:v>0.45647898316383301</c:v>
                </c:pt>
                <c:pt idx="4142">
                  <c:v>0.336625635623931</c:v>
                </c:pt>
                <c:pt idx="4143">
                  <c:v>0.16249953210353801</c:v>
                </c:pt>
                <c:pt idx="4144">
                  <c:v>0.35883009433746299</c:v>
                </c:pt>
                <c:pt idx="4145">
                  <c:v>0.23685573041439001</c:v>
                </c:pt>
                <c:pt idx="4146">
                  <c:v>0.64084613323211603</c:v>
                </c:pt>
                <c:pt idx="4147">
                  <c:v>2.1904852390289302</c:v>
                </c:pt>
                <c:pt idx="4148">
                  <c:v>1.0260415077209399</c:v>
                </c:pt>
                <c:pt idx="4149">
                  <c:v>2.3158552646636901</c:v>
                </c:pt>
                <c:pt idx="4150">
                  <c:v>0.16538201272487599</c:v>
                </c:pt>
                <c:pt idx="4151">
                  <c:v>0.386359602212905</c:v>
                </c:pt>
                <c:pt idx="4152">
                  <c:v>0.16775876283645599</c:v>
                </c:pt>
                <c:pt idx="4153">
                  <c:v>0.287164866924285</c:v>
                </c:pt>
                <c:pt idx="4154">
                  <c:v>0.77914524078369096</c:v>
                </c:pt>
                <c:pt idx="4155">
                  <c:v>0.52994918823242099</c:v>
                </c:pt>
                <c:pt idx="4156">
                  <c:v>0.17037861049175199</c:v>
                </c:pt>
                <c:pt idx="4157">
                  <c:v>0.19601288437843301</c:v>
                </c:pt>
                <c:pt idx="4158">
                  <c:v>2.21207523345947</c:v>
                </c:pt>
                <c:pt idx="4159">
                  <c:v>0.19601288437843301</c:v>
                </c:pt>
                <c:pt idx="4160">
                  <c:v>0.386359602212905</c:v>
                </c:pt>
                <c:pt idx="4161">
                  <c:v>0.24853739142417899</c:v>
                </c:pt>
                <c:pt idx="4162">
                  <c:v>0.64951103925704901</c:v>
                </c:pt>
                <c:pt idx="4163">
                  <c:v>2.25039315223693</c:v>
                </c:pt>
                <c:pt idx="4164">
                  <c:v>0.52994918823242099</c:v>
                </c:pt>
                <c:pt idx="4165">
                  <c:v>0.90497553348541204</c:v>
                </c:pt>
                <c:pt idx="4166">
                  <c:v>0.549910008907318</c:v>
                </c:pt>
                <c:pt idx="4167">
                  <c:v>0.41736146807670499</c:v>
                </c:pt>
                <c:pt idx="4168">
                  <c:v>0.69431227445602395</c:v>
                </c:pt>
                <c:pt idx="4169">
                  <c:v>0.83579790592193604</c:v>
                </c:pt>
                <c:pt idx="4170">
                  <c:v>1.6881145238876301</c:v>
                </c:pt>
                <c:pt idx="4171">
                  <c:v>1.6122342348098699</c:v>
                </c:pt>
                <c:pt idx="4172">
                  <c:v>1.80875408649444</c:v>
                </c:pt>
                <c:pt idx="4173">
                  <c:v>0.62182021141052202</c:v>
                </c:pt>
                <c:pt idx="4174">
                  <c:v>0.56299680471420199</c:v>
                </c:pt>
                <c:pt idx="4175">
                  <c:v>0.63052827119827204</c:v>
                </c:pt>
                <c:pt idx="4176">
                  <c:v>0.55946189165115301</c:v>
                </c:pt>
                <c:pt idx="4177">
                  <c:v>0.83255380392074496</c:v>
                </c:pt>
                <c:pt idx="4178">
                  <c:v>0.53247284889221103</c:v>
                </c:pt>
                <c:pt idx="4179">
                  <c:v>0.54435062408447199</c:v>
                </c:pt>
                <c:pt idx="4180">
                  <c:v>0.68029409646987904</c:v>
                </c:pt>
                <c:pt idx="4181">
                  <c:v>1.7541649341583201</c:v>
                </c:pt>
                <c:pt idx="4182">
                  <c:v>0.68029409646987904</c:v>
                </c:pt>
                <c:pt idx="4183">
                  <c:v>0.44436550140380798</c:v>
                </c:pt>
                <c:pt idx="4184">
                  <c:v>0.62728011608123702</c:v>
                </c:pt>
                <c:pt idx="4185">
                  <c:v>0.65043812990188599</c:v>
                </c:pt>
                <c:pt idx="4186">
                  <c:v>0.59144902229309004</c:v>
                </c:pt>
                <c:pt idx="4187">
                  <c:v>1.7764371633529601</c:v>
                </c:pt>
                <c:pt idx="4188">
                  <c:v>0.53247284889221103</c:v>
                </c:pt>
                <c:pt idx="4189">
                  <c:v>0.77479648590087802</c:v>
                </c:pt>
                <c:pt idx="4190">
                  <c:v>0.55338108539581299</c:v>
                </c:pt>
                <c:pt idx="4191">
                  <c:v>0.44547125697135898</c:v>
                </c:pt>
                <c:pt idx="4192">
                  <c:v>0.68626409769058205</c:v>
                </c:pt>
                <c:pt idx="4193">
                  <c:v>1.26081347465515</c:v>
                </c:pt>
                <c:pt idx="4194">
                  <c:v>1.5771611928939799</c:v>
                </c:pt>
                <c:pt idx="4195">
                  <c:v>3.57878422737121</c:v>
                </c:pt>
                <c:pt idx="4196">
                  <c:v>1.6854829788207999</c:v>
                </c:pt>
                <c:pt idx="4197">
                  <c:v>0.634260714054107</c:v>
                </c:pt>
                <c:pt idx="4198">
                  <c:v>0.55607604980468694</c:v>
                </c:pt>
                <c:pt idx="4199">
                  <c:v>0.62762874364852905</c:v>
                </c:pt>
                <c:pt idx="4200">
                  <c:v>0.72525984048843295</c:v>
                </c:pt>
                <c:pt idx="4201">
                  <c:v>0.78796416521072299</c:v>
                </c:pt>
                <c:pt idx="4202">
                  <c:v>0.53788220882415705</c:v>
                </c:pt>
                <c:pt idx="4203">
                  <c:v>0.54873591661453203</c:v>
                </c:pt>
                <c:pt idx="4204">
                  <c:v>0.674291372299194</c:v>
                </c:pt>
                <c:pt idx="4205">
                  <c:v>1.63316881656646</c:v>
                </c:pt>
                <c:pt idx="4206">
                  <c:v>0.674291372299194</c:v>
                </c:pt>
                <c:pt idx="4207">
                  <c:v>1.0588864088058401</c:v>
                </c:pt>
                <c:pt idx="4208">
                  <c:v>1.0409226417541499</c:v>
                </c:pt>
                <c:pt idx="4209">
                  <c:v>0.55315244197845403</c:v>
                </c:pt>
                <c:pt idx="4210">
                  <c:v>0.59732925891876198</c:v>
                </c:pt>
                <c:pt idx="4211">
                  <c:v>1.6460419893264699</c:v>
                </c:pt>
                <c:pt idx="4212">
                  <c:v>0.53788220882415705</c:v>
                </c:pt>
                <c:pt idx="4213">
                  <c:v>0.58437502384185702</c:v>
                </c:pt>
                <c:pt idx="4214">
                  <c:v>0.26600056886672901</c:v>
                </c:pt>
                <c:pt idx="4215">
                  <c:v>0.28544443845748901</c:v>
                </c:pt>
                <c:pt idx="4216">
                  <c:v>0.346574187278747</c:v>
                </c:pt>
                <c:pt idx="4217">
                  <c:v>0.50427758693695002</c:v>
                </c:pt>
                <c:pt idx="4218">
                  <c:v>1.1155864000320399</c:v>
                </c:pt>
                <c:pt idx="4219">
                  <c:v>1.21235334873199</c:v>
                </c:pt>
                <c:pt idx="4220">
                  <c:v>1.22723340988159</c:v>
                </c:pt>
                <c:pt idx="4221">
                  <c:v>0.40119048953056302</c:v>
                </c:pt>
                <c:pt idx="4222">
                  <c:v>0.32620772719383201</c:v>
                </c:pt>
                <c:pt idx="4223">
                  <c:v>0.29545941948890603</c:v>
                </c:pt>
                <c:pt idx="4224">
                  <c:v>0.33820778131484902</c:v>
                </c:pt>
                <c:pt idx="4225">
                  <c:v>0.23720884323120101</c:v>
                </c:pt>
                <c:pt idx="4226">
                  <c:v>0.237267956137657</c:v>
                </c:pt>
                <c:pt idx="4227">
                  <c:v>0.259041428565979</c:v>
                </c:pt>
                <c:pt idx="4228">
                  <c:v>0.31935170292854298</c:v>
                </c:pt>
                <c:pt idx="4229">
                  <c:v>1.1545091867446899</c:v>
                </c:pt>
                <c:pt idx="4230">
                  <c:v>0.31935170292854298</c:v>
                </c:pt>
                <c:pt idx="4231">
                  <c:v>0.43490955233573902</c:v>
                </c:pt>
                <c:pt idx="4232">
                  <c:v>0.38599783182144098</c:v>
                </c:pt>
                <c:pt idx="4233">
                  <c:v>0.39956298470497098</c:v>
                </c:pt>
                <c:pt idx="4234">
                  <c:v>0.48236295580863903</c:v>
                </c:pt>
                <c:pt idx="4235">
                  <c:v>1.19144618511199</c:v>
                </c:pt>
                <c:pt idx="4236">
                  <c:v>0.237267956137657</c:v>
                </c:pt>
                <c:pt idx="4237">
                  <c:v>0.27240449190139698</c:v>
                </c:pt>
                <c:pt idx="4238">
                  <c:v>0.18841101229190799</c:v>
                </c:pt>
                <c:pt idx="4239">
                  <c:v>0.19816538691520599</c:v>
                </c:pt>
                <c:pt idx="4240">
                  <c:v>0.323883175849914</c:v>
                </c:pt>
                <c:pt idx="4241">
                  <c:v>0.12826515734195701</c:v>
                </c:pt>
                <c:pt idx="4242">
                  <c:v>1.2590081691741899</c:v>
                </c:pt>
                <c:pt idx="4243">
                  <c:v>1.0030717849731401</c:v>
                </c:pt>
                <c:pt idx="4244">
                  <c:v>1.29508256912231</c:v>
                </c:pt>
                <c:pt idx="4245">
                  <c:v>0.38010790944099399</c:v>
                </c:pt>
                <c:pt idx="4246">
                  <c:v>0.58807009458541804</c:v>
                </c:pt>
                <c:pt idx="4247">
                  <c:v>0.23632930219173401</c:v>
                </c:pt>
                <c:pt idx="4248">
                  <c:v>0.33939048647880499</c:v>
                </c:pt>
                <c:pt idx="4249">
                  <c:v>0.24039021134376501</c:v>
                </c:pt>
                <c:pt idx="4250">
                  <c:v>0.173508450388908</c:v>
                </c:pt>
                <c:pt idx="4251">
                  <c:v>0.19367647171020499</c:v>
                </c:pt>
                <c:pt idx="4252">
                  <c:v>0.29644975066184998</c:v>
                </c:pt>
                <c:pt idx="4253">
                  <c:v>1.28468894958496</c:v>
                </c:pt>
                <c:pt idx="4254">
                  <c:v>0.29644975066184998</c:v>
                </c:pt>
                <c:pt idx="4255">
                  <c:v>0.423647910356521</c:v>
                </c:pt>
                <c:pt idx="4256">
                  <c:v>0.58807009458541804</c:v>
                </c:pt>
                <c:pt idx="4257">
                  <c:v>0.27907755970954801</c:v>
                </c:pt>
                <c:pt idx="4258">
                  <c:v>0.37126752734184199</c:v>
                </c:pt>
                <c:pt idx="4259">
                  <c:v>1.27309954166412</c:v>
                </c:pt>
                <c:pt idx="4260">
                  <c:v>0.173508450388908</c:v>
                </c:pt>
                <c:pt idx="4261">
                  <c:v>0.48295101523399298</c:v>
                </c:pt>
                <c:pt idx="4262">
                  <c:v>0.29951789975166299</c:v>
                </c:pt>
                <c:pt idx="4263">
                  <c:v>0.43168044090270902</c:v>
                </c:pt>
                <c:pt idx="4264">
                  <c:v>0.44989320635795499</c:v>
                </c:pt>
                <c:pt idx="4265">
                  <c:v>0.25466480851173401</c:v>
                </c:pt>
                <c:pt idx="4266">
                  <c:v>0.58016341924667303</c:v>
                </c:pt>
                <c:pt idx="4267">
                  <c:v>1.25095379352569</c:v>
                </c:pt>
                <c:pt idx="4268">
                  <c:v>1.0054748058319001</c:v>
                </c:pt>
                <c:pt idx="4269">
                  <c:v>1.3642578125</c:v>
                </c:pt>
                <c:pt idx="4270">
                  <c:v>0.343848466873168</c:v>
                </c:pt>
                <c:pt idx="4271">
                  <c:v>0.37687426805496199</c:v>
                </c:pt>
                <c:pt idx="4272">
                  <c:v>0.29623597860336298</c:v>
                </c:pt>
                <c:pt idx="4273">
                  <c:v>0.28402262926101601</c:v>
                </c:pt>
                <c:pt idx="4274">
                  <c:v>0.272938132286071</c:v>
                </c:pt>
                <c:pt idx="4275">
                  <c:v>0.27311077713966297</c:v>
                </c:pt>
                <c:pt idx="4276">
                  <c:v>0.316356360912323</c:v>
                </c:pt>
                <c:pt idx="4277">
                  <c:v>0.33709001541137601</c:v>
                </c:pt>
                <c:pt idx="4278">
                  <c:v>1.16374027729034</c:v>
                </c:pt>
                <c:pt idx="4279">
                  <c:v>0.33709001541137601</c:v>
                </c:pt>
                <c:pt idx="4280">
                  <c:v>0.43897503614425598</c:v>
                </c:pt>
                <c:pt idx="4281">
                  <c:v>0.438046425580978</c:v>
                </c:pt>
                <c:pt idx="4282">
                  <c:v>0.41672253608703602</c:v>
                </c:pt>
                <c:pt idx="4283">
                  <c:v>0.51029503345489502</c:v>
                </c:pt>
                <c:pt idx="4284">
                  <c:v>1.33568179607391</c:v>
                </c:pt>
                <c:pt idx="4285">
                  <c:v>0.27311077713966297</c:v>
                </c:pt>
                <c:pt idx="4286">
                  <c:v>0.65506553649902299</c:v>
                </c:pt>
                <c:pt idx="4287">
                  <c:v>0.47440034151077198</c:v>
                </c:pt>
                <c:pt idx="4288">
                  <c:v>0.44705787301063499</c:v>
                </c:pt>
                <c:pt idx="4289">
                  <c:v>0.63793808221817005</c:v>
                </c:pt>
                <c:pt idx="4290">
                  <c:v>1.2830129861831601</c:v>
                </c:pt>
                <c:pt idx="4291">
                  <c:v>1.6737246513366699</c:v>
                </c:pt>
                <c:pt idx="4292">
                  <c:v>1.53855228424072</c:v>
                </c:pt>
                <c:pt idx="4293">
                  <c:v>1.78056824207305</c:v>
                </c:pt>
                <c:pt idx="4294">
                  <c:v>0.54499053955078103</c:v>
                </c:pt>
                <c:pt idx="4295">
                  <c:v>0.46404302120208701</c:v>
                </c:pt>
                <c:pt idx="4296">
                  <c:v>0.55449104309081998</c:v>
                </c:pt>
                <c:pt idx="4297">
                  <c:v>0.46242690086364702</c:v>
                </c:pt>
                <c:pt idx="4298">
                  <c:v>0.83799958229064897</c:v>
                </c:pt>
                <c:pt idx="4299">
                  <c:v>0.57192629575729304</c:v>
                </c:pt>
                <c:pt idx="4300">
                  <c:v>0.45030829310417098</c:v>
                </c:pt>
                <c:pt idx="4301">
                  <c:v>0.57455337047576904</c:v>
                </c:pt>
                <c:pt idx="4302">
                  <c:v>1.76152348518371</c:v>
                </c:pt>
                <c:pt idx="4303">
                  <c:v>0.57455337047576904</c:v>
                </c:pt>
                <c:pt idx="4304">
                  <c:v>0.646903395652771</c:v>
                </c:pt>
                <c:pt idx="4305">
                  <c:v>0.47459200024604797</c:v>
                </c:pt>
                <c:pt idx="4306">
                  <c:v>0.52790468931198098</c:v>
                </c:pt>
                <c:pt idx="4307">
                  <c:v>0.58429378271102905</c:v>
                </c:pt>
                <c:pt idx="4308">
                  <c:v>1.73262751102447</c:v>
                </c:pt>
                <c:pt idx="4309">
                  <c:v>0.57192629575729304</c:v>
                </c:pt>
                <c:pt idx="4310">
                  <c:v>0.66335189342498702</c:v>
                </c:pt>
                <c:pt idx="4311">
                  <c:v>0.43096178770065302</c:v>
                </c:pt>
                <c:pt idx="4312">
                  <c:v>0.46029680967330899</c:v>
                </c:pt>
                <c:pt idx="4313">
                  <c:v>0.59756034612655595</c:v>
                </c:pt>
                <c:pt idx="4314">
                  <c:v>0.89560031890869096</c:v>
                </c:pt>
                <c:pt idx="4315">
                  <c:v>1.7182589769363401</c:v>
                </c:pt>
                <c:pt idx="4316">
                  <c:v>2.2068903446197501</c:v>
                </c:pt>
                <c:pt idx="4317">
                  <c:v>1.8685057163238501</c:v>
                </c:pt>
                <c:pt idx="4318">
                  <c:v>0.62046211957931496</c:v>
                </c:pt>
                <c:pt idx="4319">
                  <c:v>0.44197592139244002</c:v>
                </c:pt>
                <c:pt idx="4320">
                  <c:v>0.52521175146102905</c:v>
                </c:pt>
                <c:pt idx="4321">
                  <c:v>0.48743665218353199</c:v>
                </c:pt>
                <c:pt idx="4322">
                  <c:v>0.78376454114913896</c:v>
                </c:pt>
                <c:pt idx="4323">
                  <c:v>0.51997721195220903</c:v>
                </c:pt>
                <c:pt idx="4324">
                  <c:v>0.41774141788482599</c:v>
                </c:pt>
                <c:pt idx="4325">
                  <c:v>0.58529502153396595</c:v>
                </c:pt>
                <c:pt idx="4326">
                  <c:v>1.8025004863739</c:v>
                </c:pt>
                <c:pt idx="4327">
                  <c:v>0.58529502153396595</c:v>
                </c:pt>
                <c:pt idx="4328">
                  <c:v>1.56227302551269</c:v>
                </c:pt>
                <c:pt idx="4329">
                  <c:v>0.47510001063346802</c:v>
                </c:pt>
                <c:pt idx="4330">
                  <c:v>1.59965455532073</c:v>
                </c:pt>
                <c:pt idx="4331">
                  <c:v>0.67632985115051203</c:v>
                </c:pt>
                <c:pt idx="4332">
                  <c:v>1.7799539566039999</c:v>
                </c:pt>
                <c:pt idx="4333">
                  <c:v>0.51997721195220903</c:v>
                </c:pt>
                <c:pt idx="4334">
                  <c:v>0.52107512950897195</c:v>
                </c:pt>
                <c:pt idx="4335">
                  <c:v>0.44538962841033902</c:v>
                </c:pt>
                <c:pt idx="4336">
                  <c:v>0.50250226259231501</c:v>
                </c:pt>
                <c:pt idx="4337">
                  <c:v>0.50136399269104004</c:v>
                </c:pt>
                <c:pt idx="4338">
                  <c:v>0.63777893781661898</c:v>
                </c:pt>
                <c:pt idx="4339">
                  <c:v>0.88163810968399003</c:v>
                </c:pt>
                <c:pt idx="4340">
                  <c:v>1.6443220376968299</c:v>
                </c:pt>
                <c:pt idx="4341">
                  <c:v>2.38972735404968</c:v>
                </c:pt>
                <c:pt idx="4342">
                  <c:v>1.7431753873825</c:v>
                </c:pt>
                <c:pt idx="4343">
                  <c:v>0.52059483528137196</c:v>
                </c:pt>
                <c:pt idx="4344">
                  <c:v>0.51735526323318404</c:v>
                </c:pt>
                <c:pt idx="4345">
                  <c:v>0.51826822757720903</c:v>
                </c:pt>
                <c:pt idx="4346">
                  <c:v>0.50272125005722001</c:v>
                </c:pt>
                <c:pt idx="4347">
                  <c:v>0.95455861091613703</c:v>
                </c:pt>
                <c:pt idx="4348">
                  <c:v>0.49122515320777799</c:v>
                </c:pt>
                <c:pt idx="4349">
                  <c:v>0.44737091660499501</c:v>
                </c:pt>
                <c:pt idx="4350">
                  <c:v>0.64035934209823597</c:v>
                </c:pt>
                <c:pt idx="4351">
                  <c:v>1.68544733524322</c:v>
                </c:pt>
                <c:pt idx="4352">
                  <c:v>0.64035934209823597</c:v>
                </c:pt>
                <c:pt idx="4353">
                  <c:v>0.51629453897476196</c:v>
                </c:pt>
                <c:pt idx="4354">
                  <c:v>1.20576083660125</c:v>
                </c:pt>
                <c:pt idx="4355">
                  <c:v>0.54143631458282404</c:v>
                </c:pt>
                <c:pt idx="4356">
                  <c:v>0.64886099100112904</c:v>
                </c:pt>
                <c:pt idx="4357">
                  <c:v>1.7071996927261299</c:v>
                </c:pt>
                <c:pt idx="4358">
                  <c:v>0.49122515320777799</c:v>
                </c:pt>
                <c:pt idx="4359">
                  <c:v>0.79703468084335305</c:v>
                </c:pt>
                <c:pt idx="4360">
                  <c:v>0.457631796598434</c:v>
                </c:pt>
                <c:pt idx="4361">
                  <c:v>0.52291119098663297</c:v>
                </c:pt>
                <c:pt idx="4362">
                  <c:v>0.65133762359619096</c:v>
                </c:pt>
                <c:pt idx="4363">
                  <c:v>0.91201013326644897</c:v>
                </c:pt>
                <c:pt idx="4364">
                  <c:v>1.60133552551269</c:v>
                </c:pt>
                <c:pt idx="4365">
                  <c:v>2.6044807434082</c:v>
                </c:pt>
                <c:pt idx="4366">
                  <c:v>1.70300889015197</c:v>
                </c:pt>
                <c:pt idx="4367">
                  <c:v>0.57109284400939897</c:v>
                </c:pt>
                <c:pt idx="4368">
                  <c:v>0.52239531278610196</c:v>
                </c:pt>
                <c:pt idx="4369">
                  <c:v>0.52973484992980902</c:v>
                </c:pt>
                <c:pt idx="4370">
                  <c:v>0.55154842138290405</c:v>
                </c:pt>
                <c:pt idx="4371">
                  <c:v>0.714508116245269</c:v>
                </c:pt>
                <c:pt idx="4372">
                  <c:v>0.50731927156448298</c:v>
                </c:pt>
                <c:pt idx="4373">
                  <c:v>0.456943988800048</c:v>
                </c:pt>
                <c:pt idx="4374">
                  <c:v>0.67249196767806996</c:v>
                </c:pt>
                <c:pt idx="4375">
                  <c:v>1.6434682607650699</c:v>
                </c:pt>
                <c:pt idx="4376">
                  <c:v>0.67249196767806996</c:v>
                </c:pt>
                <c:pt idx="4377">
                  <c:v>0.53868311643600397</c:v>
                </c:pt>
                <c:pt idx="4378">
                  <c:v>0.79531890153884799</c:v>
                </c:pt>
                <c:pt idx="4379">
                  <c:v>0.51895099878311102</c:v>
                </c:pt>
                <c:pt idx="4380">
                  <c:v>0.63849520683288497</c:v>
                </c:pt>
                <c:pt idx="4381">
                  <c:v>1.65895652770996</c:v>
                </c:pt>
                <c:pt idx="4382">
                  <c:v>0.50731927156448298</c:v>
                </c:pt>
                <c:pt idx="4383">
                  <c:v>0.42498394846916199</c:v>
                </c:pt>
                <c:pt idx="4384">
                  <c:v>0.220443621277809</c:v>
                </c:pt>
                <c:pt idx="4385">
                  <c:v>0.20038096606731401</c:v>
                </c:pt>
                <c:pt idx="4386">
                  <c:v>0.37728118896484297</c:v>
                </c:pt>
                <c:pt idx="4387">
                  <c:v>1.1565145254135101</c:v>
                </c:pt>
                <c:pt idx="4388">
                  <c:v>1.58881628513336</c:v>
                </c:pt>
                <c:pt idx="4389">
                  <c:v>0.76618707180023105</c:v>
                </c:pt>
                <c:pt idx="4390">
                  <c:v>1.7053809165954501</c:v>
                </c:pt>
                <c:pt idx="4391">
                  <c:v>0.62041592597961404</c:v>
                </c:pt>
                <c:pt idx="4392">
                  <c:v>0.302086651325225</c:v>
                </c:pt>
                <c:pt idx="4393">
                  <c:v>0.29697948694229098</c:v>
                </c:pt>
                <c:pt idx="4394">
                  <c:v>0.17914190888404799</c:v>
                </c:pt>
                <c:pt idx="4395">
                  <c:v>0.301398664712905</c:v>
                </c:pt>
                <c:pt idx="4396">
                  <c:v>0.16412079334259</c:v>
                </c:pt>
                <c:pt idx="4397">
                  <c:v>0.24477082490921001</c:v>
                </c:pt>
                <c:pt idx="4398">
                  <c:v>0.39767640829086298</c:v>
                </c:pt>
                <c:pt idx="4399">
                  <c:v>1.6288467645645099</c:v>
                </c:pt>
                <c:pt idx="4400">
                  <c:v>0.39767640829086298</c:v>
                </c:pt>
                <c:pt idx="4401">
                  <c:v>0.23399478197097701</c:v>
                </c:pt>
                <c:pt idx="4402">
                  <c:v>0.995350241661071</c:v>
                </c:pt>
                <c:pt idx="4403">
                  <c:v>0.33501115441322299</c:v>
                </c:pt>
                <c:pt idx="4404">
                  <c:v>0.41325616836547802</c:v>
                </c:pt>
                <c:pt idx="4405">
                  <c:v>1.65653848648071</c:v>
                </c:pt>
                <c:pt idx="4406">
                  <c:v>0.16412079334259</c:v>
                </c:pt>
                <c:pt idx="4407">
                  <c:v>1.15050828456878</c:v>
                </c:pt>
                <c:pt idx="4408">
                  <c:v>1.0571320056915201</c:v>
                </c:pt>
                <c:pt idx="4409">
                  <c:v>0.90867835283279397</c:v>
                </c:pt>
                <c:pt idx="4410">
                  <c:v>1.2092026472091599</c:v>
                </c:pt>
                <c:pt idx="4411">
                  <c:v>1.37440025806427</c:v>
                </c:pt>
                <c:pt idx="4412">
                  <c:v>1.8303855657577499</c:v>
                </c:pt>
                <c:pt idx="4413">
                  <c:v>2.1600477695464999</c:v>
                </c:pt>
                <c:pt idx="4414">
                  <c:v>1.91176044940948</c:v>
                </c:pt>
                <c:pt idx="4415">
                  <c:v>0.97609311342239302</c:v>
                </c:pt>
                <c:pt idx="4416">
                  <c:v>1.0378451347351001</c:v>
                </c:pt>
                <c:pt idx="4417">
                  <c:v>1.12730801105499</c:v>
                </c:pt>
                <c:pt idx="4418">
                  <c:v>1.0591223239898599</c:v>
                </c:pt>
                <c:pt idx="4419">
                  <c:v>1.2476546764373699</c:v>
                </c:pt>
                <c:pt idx="4420">
                  <c:v>1.08010113239288</c:v>
                </c:pt>
                <c:pt idx="4421">
                  <c:v>1.0396739244461</c:v>
                </c:pt>
                <c:pt idx="4422">
                  <c:v>1.1181905269622801</c:v>
                </c:pt>
                <c:pt idx="4423">
                  <c:v>1.89272212982177</c:v>
                </c:pt>
                <c:pt idx="4424">
                  <c:v>1.1181905269622801</c:v>
                </c:pt>
                <c:pt idx="4425">
                  <c:v>1.10996973514556</c:v>
                </c:pt>
                <c:pt idx="4426">
                  <c:v>1.0175621509552</c:v>
                </c:pt>
                <c:pt idx="4427">
                  <c:v>1.15412485599517</c:v>
                </c:pt>
                <c:pt idx="4428">
                  <c:v>1.0037159919738701</c:v>
                </c:pt>
                <c:pt idx="4429">
                  <c:v>1.8792974948882999</c:v>
                </c:pt>
                <c:pt idx="4430">
                  <c:v>1.08010113239288</c:v>
                </c:pt>
                <c:pt idx="4431">
                  <c:v>1.1394003629684399</c:v>
                </c:pt>
                <c:pt idx="4432">
                  <c:v>1.01756227016448</c:v>
                </c:pt>
                <c:pt idx="4433">
                  <c:v>0.86043518781661898</c:v>
                </c:pt>
                <c:pt idx="4434">
                  <c:v>1.1579285860061601</c:v>
                </c:pt>
                <c:pt idx="4435">
                  <c:v>1.6377757787704399</c:v>
                </c:pt>
                <c:pt idx="4436">
                  <c:v>1.79503345489501</c:v>
                </c:pt>
                <c:pt idx="4437">
                  <c:v>2.2658772468566801</c:v>
                </c:pt>
                <c:pt idx="4438">
                  <c:v>1.8898453712463299</c:v>
                </c:pt>
                <c:pt idx="4439">
                  <c:v>0.97605144977569502</c:v>
                </c:pt>
                <c:pt idx="4440">
                  <c:v>0.98657351732253995</c:v>
                </c:pt>
                <c:pt idx="4441">
                  <c:v>1.08345162868499</c:v>
                </c:pt>
                <c:pt idx="4442">
                  <c:v>1.0036160945892301</c:v>
                </c:pt>
                <c:pt idx="4443">
                  <c:v>1.22342145442962</c:v>
                </c:pt>
                <c:pt idx="4444">
                  <c:v>1.04299163818359</c:v>
                </c:pt>
                <c:pt idx="4445">
                  <c:v>0.99886500835418701</c:v>
                </c:pt>
                <c:pt idx="4446">
                  <c:v>1.072265625</c:v>
                </c:pt>
                <c:pt idx="4447">
                  <c:v>1.85942983627319</c:v>
                </c:pt>
                <c:pt idx="4448">
                  <c:v>1.072265625</c:v>
                </c:pt>
                <c:pt idx="4449">
                  <c:v>1.5559771060943599</c:v>
                </c:pt>
                <c:pt idx="4450">
                  <c:v>1.2827966213226301</c:v>
                </c:pt>
                <c:pt idx="4451">
                  <c:v>1.10395300388336</c:v>
                </c:pt>
                <c:pt idx="4452">
                  <c:v>0.97937673330306996</c:v>
                </c:pt>
                <c:pt idx="4453">
                  <c:v>1.85382616519927</c:v>
                </c:pt>
                <c:pt idx="4454">
                  <c:v>1.04299163818359</c:v>
                </c:pt>
                <c:pt idx="4455">
                  <c:v>0.64597094058990401</c:v>
                </c:pt>
                <c:pt idx="4456">
                  <c:v>0.42751914262771601</c:v>
                </c:pt>
                <c:pt idx="4457">
                  <c:v>0.53203642368316595</c:v>
                </c:pt>
                <c:pt idx="4458">
                  <c:v>0.34320053458213801</c:v>
                </c:pt>
                <c:pt idx="4459">
                  <c:v>0.54635858535766602</c:v>
                </c:pt>
                <c:pt idx="4460">
                  <c:v>1.25808930397033</c:v>
                </c:pt>
                <c:pt idx="4461">
                  <c:v>1.6926186084747299</c:v>
                </c:pt>
                <c:pt idx="4462">
                  <c:v>1.8719503879547099</c:v>
                </c:pt>
                <c:pt idx="4463">
                  <c:v>1.8096892833709699</c:v>
                </c:pt>
                <c:pt idx="4464">
                  <c:v>0.65579873323440496</c:v>
                </c:pt>
                <c:pt idx="4465">
                  <c:v>0.44133147597312899</c:v>
                </c:pt>
                <c:pt idx="4466">
                  <c:v>0.49795153737068099</c:v>
                </c:pt>
                <c:pt idx="4467">
                  <c:v>0.47225582599639798</c:v>
                </c:pt>
                <c:pt idx="4468">
                  <c:v>0.46264863014221103</c:v>
                </c:pt>
                <c:pt idx="4469">
                  <c:v>0.462570250034332</c:v>
                </c:pt>
                <c:pt idx="4470">
                  <c:v>0.41716751456260598</c:v>
                </c:pt>
                <c:pt idx="4471">
                  <c:v>0.55242145061492898</c:v>
                </c:pt>
                <c:pt idx="4472">
                  <c:v>1.7384672164916899</c:v>
                </c:pt>
                <c:pt idx="4473">
                  <c:v>0.55242145061492898</c:v>
                </c:pt>
                <c:pt idx="4474">
                  <c:v>0.36988812685012801</c:v>
                </c:pt>
                <c:pt idx="4475">
                  <c:v>1.14650571346282</c:v>
                </c:pt>
                <c:pt idx="4476">
                  <c:v>0.43672662973403897</c:v>
                </c:pt>
                <c:pt idx="4477">
                  <c:v>0.67074030637741</c:v>
                </c:pt>
                <c:pt idx="4478">
                  <c:v>1.7795873880386299</c:v>
                </c:pt>
                <c:pt idx="4479">
                  <c:v>0.462570250034332</c:v>
                </c:pt>
                <c:pt idx="4480">
                  <c:v>0.44289943575858998</c:v>
                </c:pt>
                <c:pt idx="4481">
                  <c:v>0.30760377645492498</c:v>
                </c:pt>
                <c:pt idx="4482">
                  <c:v>0.32783034443855202</c:v>
                </c:pt>
                <c:pt idx="4483">
                  <c:v>0.26433727145195002</c:v>
                </c:pt>
                <c:pt idx="4484">
                  <c:v>0.54975444078445401</c:v>
                </c:pt>
                <c:pt idx="4485">
                  <c:v>1.2388044595718299</c:v>
                </c:pt>
                <c:pt idx="4486">
                  <c:v>1.1714512109756401</c:v>
                </c:pt>
                <c:pt idx="4487">
                  <c:v>1.3794320821762001</c:v>
                </c:pt>
                <c:pt idx="4488">
                  <c:v>0.34125643968582098</c:v>
                </c:pt>
                <c:pt idx="4489">
                  <c:v>0.35980057716369601</c:v>
                </c:pt>
                <c:pt idx="4490">
                  <c:v>0.35276332497596702</c:v>
                </c:pt>
                <c:pt idx="4491">
                  <c:v>0.29610389471053999</c:v>
                </c:pt>
                <c:pt idx="4492">
                  <c:v>0.26102069020271301</c:v>
                </c:pt>
                <c:pt idx="4493">
                  <c:v>0.26119804382324202</c:v>
                </c:pt>
                <c:pt idx="4494">
                  <c:v>0.31893688440322798</c:v>
                </c:pt>
                <c:pt idx="4495">
                  <c:v>0.33039185404777499</c:v>
                </c:pt>
                <c:pt idx="4496">
                  <c:v>1.1531443595886199</c:v>
                </c:pt>
                <c:pt idx="4497">
                  <c:v>0.33039185404777499</c:v>
                </c:pt>
                <c:pt idx="4498">
                  <c:v>0.41842696070670998</c:v>
                </c:pt>
                <c:pt idx="4499">
                  <c:v>0.37989988923072798</c:v>
                </c:pt>
                <c:pt idx="4500">
                  <c:v>0.45391497015952997</c:v>
                </c:pt>
                <c:pt idx="4501">
                  <c:v>0.52578884363174405</c:v>
                </c:pt>
                <c:pt idx="4502">
                  <c:v>1.3223618268966599</c:v>
                </c:pt>
                <c:pt idx="4503">
                  <c:v>0.26119804382324202</c:v>
                </c:pt>
                <c:pt idx="4504">
                  <c:v>0.30348810553550698</c:v>
                </c:pt>
                <c:pt idx="4505">
                  <c:v>0.17222142219543399</c:v>
                </c:pt>
                <c:pt idx="4506">
                  <c:v>0.23335923254489899</c:v>
                </c:pt>
                <c:pt idx="4507">
                  <c:v>0.162805140018463</c:v>
                </c:pt>
                <c:pt idx="4508">
                  <c:v>0.208731189370155</c:v>
                </c:pt>
                <c:pt idx="4509">
                  <c:v>1.9540448188781701</c:v>
                </c:pt>
                <c:pt idx="4510">
                  <c:v>1.06012487411499</c:v>
                </c:pt>
                <c:pt idx="4511">
                  <c:v>2.1001124382018999</c:v>
                </c:pt>
                <c:pt idx="4512">
                  <c:v>0.413335591554641</c:v>
                </c:pt>
                <c:pt idx="4513">
                  <c:v>0.18943557143211301</c:v>
                </c:pt>
                <c:pt idx="4514">
                  <c:v>0.149025693535804</c:v>
                </c:pt>
                <c:pt idx="4515">
                  <c:v>0.21618533134460399</c:v>
                </c:pt>
                <c:pt idx="4516">
                  <c:v>0.180656433105468</c:v>
                </c:pt>
                <c:pt idx="4517">
                  <c:v>0.18062976002693101</c:v>
                </c:pt>
                <c:pt idx="4518">
                  <c:v>0.19793377816676999</c:v>
                </c:pt>
                <c:pt idx="4519">
                  <c:v>0.188165232539176</c:v>
                </c:pt>
                <c:pt idx="4520">
                  <c:v>2.0048947334289502</c:v>
                </c:pt>
                <c:pt idx="4521">
                  <c:v>0.188165232539176</c:v>
                </c:pt>
                <c:pt idx="4522">
                  <c:v>0.375055462121963</c:v>
                </c:pt>
                <c:pt idx="4523">
                  <c:v>0.18943557143211301</c:v>
                </c:pt>
                <c:pt idx="4524">
                  <c:v>0.40706956386566101</c:v>
                </c:pt>
                <c:pt idx="4525">
                  <c:v>0.65275895595550504</c:v>
                </c:pt>
                <c:pt idx="4526">
                  <c:v>2.0462172031402499</c:v>
                </c:pt>
                <c:pt idx="4527">
                  <c:v>0.18062976002693101</c:v>
                </c:pt>
                <c:pt idx="4528">
                  <c:v>0.53307855129241899</c:v>
                </c:pt>
                <c:pt idx="4529">
                  <c:v>0.25476586818695002</c:v>
                </c:pt>
                <c:pt idx="4530">
                  <c:v>0.25944995880126898</c:v>
                </c:pt>
                <c:pt idx="4531">
                  <c:v>0.27562820911407399</c:v>
                </c:pt>
                <c:pt idx="4532">
                  <c:v>0.37527215480804399</c:v>
                </c:pt>
                <c:pt idx="4533">
                  <c:v>1.4219485521316499</c:v>
                </c:pt>
                <c:pt idx="4534">
                  <c:v>0.987032830715179</c:v>
                </c:pt>
                <c:pt idx="4535">
                  <c:v>1.5341262817382799</c:v>
                </c:pt>
                <c:pt idx="4536">
                  <c:v>0.49982821941375699</c:v>
                </c:pt>
                <c:pt idx="4537">
                  <c:v>0.34125331044196999</c:v>
                </c:pt>
                <c:pt idx="4538">
                  <c:v>0.27317240834236101</c:v>
                </c:pt>
                <c:pt idx="4539">
                  <c:v>0.29518154263496399</c:v>
                </c:pt>
                <c:pt idx="4540">
                  <c:v>0.19464479386806399</c:v>
                </c:pt>
                <c:pt idx="4541">
                  <c:v>0.194748610258102</c:v>
                </c:pt>
                <c:pt idx="4542">
                  <c:v>0.32000213861465399</c:v>
                </c:pt>
                <c:pt idx="4543">
                  <c:v>1.39518678188323</c:v>
                </c:pt>
                <c:pt idx="4544">
                  <c:v>0.32000213861465399</c:v>
                </c:pt>
                <c:pt idx="4545">
                  <c:v>0.354193896055221</c:v>
                </c:pt>
                <c:pt idx="4546">
                  <c:v>0.26851275563240001</c:v>
                </c:pt>
                <c:pt idx="4547">
                  <c:v>0.39304521679878202</c:v>
                </c:pt>
                <c:pt idx="4548">
                  <c:v>0.54514515399932795</c:v>
                </c:pt>
                <c:pt idx="4549">
                  <c:v>1.49468433856964</c:v>
                </c:pt>
                <c:pt idx="4550">
                  <c:v>0.194748610258102</c:v>
                </c:pt>
                <c:pt idx="4551">
                  <c:v>0.50376492738723699</c:v>
                </c:pt>
                <c:pt idx="4552">
                  <c:v>0.34143662452697698</c:v>
                </c:pt>
                <c:pt idx="4553">
                  <c:v>0.213026612997055</c:v>
                </c:pt>
                <c:pt idx="4554">
                  <c:v>0.48824498057365401</c:v>
                </c:pt>
                <c:pt idx="4555">
                  <c:v>0.779022216796875</c:v>
                </c:pt>
                <c:pt idx="4556">
                  <c:v>1.5567150115966699</c:v>
                </c:pt>
                <c:pt idx="4557">
                  <c:v>1.33896839618682</c:v>
                </c:pt>
                <c:pt idx="4558">
                  <c:v>1.6932892799377399</c:v>
                </c:pt>
                <c:pt idx="4559">
                  <c:v>0.64173316955566395</c:v>
                </c:pt>
                <c:pt idx="4560">
                  <c:v>0.40853646397590598</c:v>
                </c:pt>
                <c:pt idx="4561">
                  <c:v>0.59107255935668901</c:v>
                </c:pt>
                <c:pt idx="4562">
                  <c:v>0.18634611368179299</c:v>
                </c:pt>
                <c:pt idx="4563">
                  <c:v>0.39882057905197099</c:v>
                </c:pt>
                <c:pt idx="4564">
                  <c:v>0.29339113831519997</c:v>
                </c:pt>
                <c:pt idx="4565">
                  <c:v>0.48796549439430198</c:v>
                </c:pt>
                <c:pt idx="4566">
                  <c:v>1.6185772418975799</c:v>
                </c:pt>
                <c:pt idx="4567">
                  <c:v>0.48796549439430198</c:v>
                </c:pt>
                <c:pt idx="4568">
                  <c:v>0.31847923994064298</c:v>
                </c:pt>
                <c:pt idx="4569">
                  <c:v>0.40492123365402199</c:v>
                </c:pt>
                <c:pt idx="4570">
                  <c:v>1.6363768577575599</c:v>
                </c:pt>
                <c:pt idx="4571">
                  <c:v>0.36669597029685902</c:v>
                </c:pt>
                <c:pt idx="4572">
                  <c:v>1.6269347667694001</c:v>
                </c:pt>
                <c:pt idx="4573">
                  <c:v>0.29339113831519997</c:v>
                </c:pt>
                <c:pt idx="4574">
                  <c:v>0.50244778394699097</c:v>
                </c:pt>
                <c:pt idx="4575">
                  <c:v>0.34394738078117298</c:v>
                </c:pt>
                <c:pt idx="4576">
                  <c:v>0.24791322648525199</c:v>
                </c:pt>
                <c:pt idx="4577">
                  <c:v>0.29217210412025402</c:v>
                </c:pt>
                <c:pt idx="4578">
                  <c:v>0.49802985787391602</c:v>
                </c:pt>
                <c:pt idx="4579">
                  <c:v>1.17521429061889</c:v>
                </c:pt>
                <c:pt idx="4580">
                  <c:v>1.3101009130477901</c:v>
                </c:pt>
                <c:pt idx="4581">
                  <c:v>1.3053132295608501</c:v>
                </c:pt>
                <c:pt idx="4582">
                  <c:v>0.48011663556098899</c:v>
                </c:pt>
                <c:pt idx="4583">
                  <c:v>0.33997955918312001</c:v>
                </c:pt>
                <c:pt idx="4584">
                  <c:v>0.45448505878448398</c:v>
                </c:pt>
                <c:pt idx="4585">
                  <c:v>0.31488358974456698</c:v>
                </c:pt>
                <c:pt idx="4586">
                  <c:v>0.64249825477600098</c:v>
                </c:pt>
                <c:pt idx="4587">
                  <c:v>0.26075440645217801</c:v>
                </c:pt>
                <c:pt idx="4588">
                  <c:v>0.356921076774597</c:v>
                </c:pt>
                <c:pt idx="4589">
                  <c:v>1.1083502769470199</c:v>
                </c:pt>
                <c:pt idx="4590">
                  <c:v>0.356921076774597</c:v>
                </c:pt>
                <c:pt idx="4591">
                  <c:v>0.40810135006904602</c:v>
                </c:pt>
                <c:pt idx="4592">
                  <c:v>0.68046677112579301</c:v>
                </c:pt>
                <c:pt idx="4593">
                  <c:v>0.31628093123435902</c:v>
                </c:pt>
                <c:pt idx="4594">
                  <c:v>0.47736930847167902</c:v>
                </c:pt>
                <c:pt idx="4595">
                  <c:v>1.26131343841552</c:v>
                </c:pt>
                <c:pt idx="4596">
                  <c:v>0.26075440645217801</c:v>
                </c:pt>
                <c:pt idx="4597">
                  <c:v>0.60788828134536699</c:v>
                </c:pt>
                <c:pt idx="4598">
                  <c:v>0.207792088389396</c:v>
                </c:pt>
                <c:pt idx="4599">
                  <c:v>0.26205211877822798</c:v>
                </c:pt>
                <c:pt idx="4600">
                  <c:v>0.28068146109580899</c:v>
                </c:pt>
                <c:pt idx="4601">
                  <c:v>0.29031845927238398</c:v>
                </c:pt>
                <c:pt idx="4602">
                  <c:v>1.38863360881805</c:v>
                </c:pt>
                <c:pt idx="4603">
                  <c:v>1.9231935739517201</c:v>
                </c:pt>
                <c:pt idx="4604">
                  <c:v>1.4968116283416699</c:v>
                </c:pt>
                <c:pt idx="4605">
                  <c:v>0.50994729995727495</c:v>
                </c:pt>
                <c:pt idx="4606">
                  <c:v>0.30218568444251998</c:v>
                </c:pt>
                <c:pt idx="4607">
                  <c:v>0.24079978466033899</c:v>
                </c:pt>
                <c:pt idx="4608">
                  <c:v>0.26181691884994501</c:v>
                </c:pt>
                <c:pt idx="4609">
                  <c:v>0.206526383757591</c:v>
                </c:pt>
                <c:pt idx="4610">
                  <c:v>0.20658501982688901</c:v>
                </c:pt>
                <c:pt idx="4611">
                  <c:v>0.31566178798675498</c:v>
                </c:pt>
                <c:pt idx="4612">
                  <c:v>1.37086057662963</c:v>
                </c:pt>
                <c:pt idx="4613">
                  <c:v>0.31566178798675498</c:v>
                </c:pt>
                <c:pt idx="4614">
                  <c:v>0.362980306148529</c:v>
                </c:pt>
                <c:pt idx="4615">
                  <c:v>0.63986456394195501</c:v>
                </c:pt>
                <c:pt idx="4616">
                  <c:v>0.31580108404159501</c:v>
                </c:pt>
                <c:pt idx="4617">
                  <c:v>0.49288457632064803</c:v>
                </c:pt>
                <c:pt idx="4618">
                  <c:v>1.45487344264984</c:v>
                </c:pt>
                <c:pt idx="4619">
                  <c:v>0.20658501982688901</c:v>
                </c:pt>
                <c:pt idx="4620">
                  <c:v>0.588129162788391</c:v>
                </c:pt>
                <c:pt idx="4621">
                  <c:v>0.32797771692276001</c:v>
                </c:pt>
                <c:pt idx="4622">
                  <c:v>0.44685614109039301</c:v>
                </c:pt>
                <c:pt idx="4623">
                  <c:v>0.28523007035255399</c:v>
                </c:pt>
                <c:pt idx="4624">
                  <c:v>0.29757234454154902</c:v>
                </c:pt>
                <c:pt idx="4625">
                  <c:v>0.633328557014465</c:v>
                </c:pt>
                <c:pt idx="4626">
                  <c:v>1.0872429609298699</c:v>
                </c:pt>
                <c:pt idx="4627">
                  <c:v>0.73273831605911199</c:v>
                </c:pt>
                <c:pt idx="4628">
                  <c:v>0.50444000959396296</c:v>
                </c:pt>
                <c:pt idx="4629">
                  <c:v>0.37245807051658603</c:v>
                </c:pt>
                <c:pt idx="4630">
                  <c:v>0.31373611092567399</c:v>
                </c:pt>
                <c:pt idx="4631">
                  <c:v>0.288342654705047</c:v>
                </c:pt>
                <c:pt idx="4632">
                  <c:v>0.279029071331024</c:v>
                </c:pt>
                <c:pt idx="4633">
                  <c:v>0.345898807048797</c:v>
                </c:pt>
                <c:pt idx="4634">
                  <c:v>0.33481153845786998</c:v>
                </c:pt>
                <c:pt idx="4635">
                  <c:v>0.33279350399971003</c:v>
                </c:pt>
                <c:pt idx="4636">
                  <c:v>0.57067567110061601</c:v>
                </c:pt>
                <c:pt idx="4637">
                  <c:v>0.33279350399971003</c:v>
                </c:pt>
                <c:pt idx="4638">
                  <c:v>0.43676042556762601</c:v>
                </c:pt>
                <c:pt idx="4639">
                  <c:v>0.54624974727630604</c:v>
                </c:pt>
                <c:pt idx="4640">
                  <c:v>0.38793048262596103</c:v>
                </c:pt>
                <c:pt idx="4641">
                  <c:v>0.51488953828811601</c:v>
                </c:pt>
                <c:pt idx="4642">
                  <c:v>0.70871561765670699</c:v>
                </c:pt>
                <c:pt idx="4643">
                  <c:v>0.345898807048797</c:v>
                </c:pt>
                <c:pt idx="4644">
                  <c:v>1.1287316083907999</c:v>
                </c:pt>
                <c:pt idx="4645">
                  <c:v>1.0853592157363801</c:v>
                </c:pt>
                <c:pt idx="4646">
                  <c:v>0.882299184799194</c:v>
                </c:pt>
                <c:pt idx="4647">
                  <c:v>1.22514796257019</c:v>
                </c:pt>
                <c:pt idx="4648">
                  <c:v>1.7212615013122501</c:v>
                </c:pt>
                <c:pt idx="4649">
                  <c:v>1.90847527980804</c:v>
                </c:pt>
                <c:pt idx="4650">
                  <c:v>2.8332338333129798</c:v>
                </c:pt>
                <c:pt idx="4651">
                  <c:v>1.99839210510253</c:v>
                </c:pt>
                <c:pt idx="4652">
                  <c:v>1.0687063932418801</c:v>
                </c:pt>
                <c:pt idx="4653">
                  <c:v>1.0557389259338299</c:v>
                </c:pt>
                <c:pt idx="4654">
                  <c:v>1.15521776676177</c:v>
                </c:pt>
                <c:pt idx="4655">
                  <c:v>1.0724005699157699</c:v>
                </c:pt>
                <c:pt idx="4656">
                  <c:v>1.2168109416961601</c:v>
                </c:pt>
                <c:pt idx="4657">
                  <c:v>1.0782842636108301</c:v>
                </c:pt>
                <c:pt idx="4658">
                  <c:v>1.0647729635238601</c:v>
                </c:pt>
                <c:pt idx="4659">
                  <c:v>1.1129962205886801</c:v>
                </c:pt>
                <c:pt idx="4660">
                  <c:v>1.97338795661926</c:v>
                </c:pt>
                <c:pt idx="4661">
                  <c:v>1.1129962205886801</c:v>
                </c:pt>
                <c:pt idx="4662">
                  <c:v>1.6316398382186801</c:v>
                </c:pt>
                <c:pt idx="4663">
                  <c:v>1.3398578166961601</c:v>
                </c:pt>
                <c:pt idx="4664">
                  <c:v>1.0499564409255899</c:v>
                </c:pt>
                <c:pt idx="4665">
                  <c:v>1.0383545160293499</c:v>
                </c:pt>
                <c:pt idx="4666">
                  <c:v>1.9575951099395701</c:v>
                </c:pt>
                <c:pt idx="4667">
                  <c:v>1.0782842636108301</c:v>
                </c:pt>
                <c:pt idx="4668">
                  <c:v>0.41513392329215998</c:v>
                </c:pt>
                <c:pt idx="4669">
                  <c:v>0.35039255023002602</c:v>
                </c:pt>
                <c:pt idx="4670">
                  <c:v>0.52552843093872004</c:v>
                </c:pt>
                <c:pt idx="4671">
                  <c:v>0.40011206269264199</c:v>
                </c:pt>
                <c:pt idx="4672">
                  <c:v>0.47238820791244501</c:v>
                </c:pt>
                <c:pt idx="4673">
                  <c:v>1.49142241477966</c:v>
                </c:pt>
                <c:pt idx="4674">
                  <c:v>1.9954153299331601</c:v>
                </c:pt>
                <c:pt idx="4675">
                  <c:v>1.6894724369048999</c:v>
                </c:pt>
                <c:pt idx="4676">
                  <c:v>0.31660687923431302</c:v>
                </c:pt>
                <c:pt idx="4677">
                  <c:v>0.44488063454627902</c:v>
                </c:pt>
                <c:pt idx="4678">
                  <c:v>0.42135798931121798</c:v>
                </c:pt>
                <c:pt idx="4679">
                  <c:v>0.26048809289932201</c:v>
                </c:pt>
                <c:pt idx="4680">
                  <c:v>0.59994721412658603</c:v>
                </c:pt>
                <c:pt idx="4681">
                  <c:v>0.48965764045715299</c:v>
                </c:pt>
                <c:pt idx="4682">
                  <c:v>0.35350221395492498</c:v>
                </c:pt>
                <c:pt idx="4683">
                  <c:v>0.40091142058372498</c:v>
                </c:pt>
                <c:pt idx="4684">
                  <c:v>1.54851150512695</c:v>
                </c:pt>
                <c:pt idx="4685">
                  <c:v>0.40091142058372498</c:v>
                </c:pt>
                <c:pt idx="4686">
                  <c:v>0.37839078903198198</c:v>
                </c:pt>
                <c:pt idx="4687">
                  <c:v>0.44488063454627902</c:v>
                </c:pt>
                <c:pt idx="4688">
                  <c:v>0.397728621959686</c:v>
                </c:pt>
                <c:pt idx="4689">
                  <c:v>0.53172951936721802</c:v>
                </c:pt>
                <c:pt idx="4690">
                  <c:v>1.6124565601348799</c:v>
                </c:pt>
                <c:pt idx="4691">
                  <c:v>0.48965764045715299</c:v>
                </c:pt>
                <c:pt idx="4692">
                  <c:v>1.04118716716766</c:v>
                </c:pt>
                <c:pt idx="4693">
                  <c:v>1.0453643798828101</c:v>
                </c:pt>
                <c:pt idx="4694">
                  <c:v>0.983553826808929</c:v>
                </c:pt>
                <c:pt idx="4695">
                  <c:v>0.87919145822525002</c:v>
                </c:pt>
                <c:pt idx="4696">
                  <c:v>1.1832228899002</c:v>
                </c:pt>
                <c:pt idx="4697">
                  <c:v>1.6537506580352701</c:v>
                </c:pt>
                <c:pt idx="4698">
                  <c:v>1.8172984123229901</c:v>
                </c:pt>
                <c:pt idx="4699">
                  <c:v>3.1789271831512398</c:v>
                </c:pt>
                <c:pt idx="4700">
                  <c:v>1.8830204010009699</c:v>
                </c:pt>
                <c:pt idx="4701">
                  <c:v>1.03840148448944</c:v>
                </c:pt>
                <c:pt idx="4702">
                  <c:v>1.0191500186920099</c:v>
                </c:pt>
                <c:pt idx="4703">
                  <c:v>1.1099941730499201</c:v>
                </c:pt>
                <c:pt idx="4704">
                  <c:v>0.87956821918487504</c:v>
                </c:pt>
                <c:pt idx="4705">
                  <c:v>1.44151175022125</c:v>
                </c:pt>
                <c:pt idx="4706">
                  <c:v>1.04990518093109</c:v>
                </c:pt>
                <c:pt idx="4707">
                  <c:v>1.0231226682662899</c:v>
                </c:pt>
                <c:pt idx="4708">
                  <c:v>1.0923823118209799</c:v>
                </c:pt>
                <c:pt idx="4709">
                  <c:v>1.8695882558822601</c:v>
                </c:pt>
                <c:pt idx="4710">
                  <c:v>1.0923823118209799</c:v>
                </c:pt>
                <c:pt idx="4711">
                  <c:v>0.89644593000411898</c:v>
                </c:pt>
                <c:pt idx="4712">
                  <c:v>1.2811130285262999</c:v>
                </c:pt>
                <c:pt idx="4713">
                  <c:v>0.97387397289276101</c:v>
                </c:pt>
                <c:pt idx="4714">
                  <c:v>1.0127993822097701</c:v>
                </c:pt>
                <c:pt idx="4715">
                  <c:v>1.8592110872268599</c:v>
                </c:pt>
                <c:pt idx="4716">
                  <c:v>1.04990518093109</c:v>
                </c:pt>
                <c:pt idx="4717">
                  <c:v>0.39135104417800898</c:v>
                </c:pt>
                <c:pt idx="4718">
                  <c:v>0.252901941537857</c:v>
                </c:pt>
                <c:pt idx="4719">
                  <c:v>0.31094458699226302</c:v>
                </c:pt>
                <c:pt idx="4720">
                  <c:v>0.32761964201927102</c:v>
                </c:pt>
                <c:pt idx="4721">
                  <c:v>0.353695958852767</c:v>
                </c:pt>
                <c:pt idx="4722">
                  <c:v>1.34662520885467</c:v>
                </c:pt>
                <c:pt idx="4723">
                  <c:v>1.16402280330657</c:v>
                </c:pt>
                <c:pt idx="4724">
                  <c:v>1.46003282070159</c:v>
                </c:pt>
                <c:pt idx="4725">
                  <c:v>0.33851128816604598</c:v>
                </c:pt>
                <c:pt idx="4726">
                  <c:v>0.30350503325462302</c:v>
                </c:pt>
                <c:pt idx="4727">
                  <c:v>0.30339422821998502</c:v>
                </c:pt>
                <c:pt idx="4728">
                  <c:v>0.30040976405143699</c:v>
                </c:pt>
                <c:pt idx="4729">
                  <c:v>0.17993426322937001</c:v>
                </c:pt>
                <c:pt idx="4730">
                  <c:v>0.179946899414062</c:v>
                </c:pt>
                <c:pt idx="4731">
                  <c:v>0.26322138309478699</c:v>
                </c:pt>
                <c:pt idx="4732">
                  <c:v>0.31209379434585499</c:v>
                </c:pt>
                <c:pt idx="4733">
                  <c:v>1.3294653892517001</c:v>
                </c:pt>
                <c:pt idx="4734">
                  <c:v>0.31209379434585499</c:v>
                </c:pt>
                <c:pt idx="4735">
                  <c:v>0.45969438552856401</c:v>
                </c:pt>
                <c:pt idx="4736">
                  <c:v>0.39912849664688099</c:v>
                </c:pt>
                <c:pt idx="4737">
                  <c:v>0.483736842870712</c:v>
                </c:pt>
                <c:pt idx="4738">
                  <c:v>0.44376984238624501</c:v>
                </c:pt>
                <c:pt idx="4739">
                  <c:v>1.4222261905670099</c:v>
                </c:pt>
                <c:pt idx="4740">
                  <c:v>0.179946899414062</c:v>
                </c:pt>
                <c:pt idx="4741">
                  <c:v>0.69342029094696001</c:v>
                </c:pt>
                <c:pt idx="4742">
                  <c:v>0.50272065401077204</c:v>
                </c:pt>
                <c:pt idx="4743">
                  <c:v>0.54851657152175903</c:v>
                </c:pt>
                <c:pt idx="4744">
                  <c:v>0.433094501495361</c:v>
                </c:pt>
                <c:pt idx="4745">
                  <c:v>0.65995591878890902</c:v>
                </c:pt>
                <c:pt idx="4746">
                  <c:v>0.53961753845214799</c:v>
                </c:pt>
                <c:pt idx="4747">
                  <c:v>1.55403745174407</c:v>
                </c:pt>
                <c:pt idx="4748">
                  <c:v>3.1798198223114</c:v>
                </c:pt>
                <c:pt idx="4749">
                  <c:v>1.6609472036361601</c:v>
                </c:pt>
                <c:pt idx="4750">
                  <c:v>0.77644389867782504</c:v>
                </c:pt>
                <c:pt idx="4751">
                  <c:v>0.49309954047202997</c:v>
                </c:pt>
                <c:pt idx="4752">
                  <c:v>0.58847844600677401</c:v>
                </c:pt>
                <c:pt idx="4753">
                  <c:v>0.66893833875656095</c:v>
                </c:pt>
                <c:pt idx="4754">
                  <c:v>0.78891861438751198</c:v>
                </c:pt>
                <c:pt idx="4755">
                  <c:v>0.53329068422317505</c:v>
                </c:pt>
                <c:pt idx="4756">
                  <c:v>0.49385598301887501</c:v>
                </c:pt>
                <c:pt idx="4757">
                  <c:v>0.63401591777801503</c:v>
                </c:pt>
                <c:pt idx="4758">
                  <c:v>1.6109875440597501</c:v>
                </c:pt>
                <c:pt idx="4759">
                  <c:v>0.63401591777801503</c:v>
                </c:pt>
                <c:pt idx="4760">
                  <c:v>0.43073174357414201</c:v>
                </c:pt>
                <c:pt idx="4761">
                  <c:v>0.74185824394225997</c:v>
                </c:pt>
                <c:pt idx="4762">
                  <c:v>0.59095764160156194</c:v>
                </c:pt>
                <c:pt idx="4763">
                  <c:v>0.60363179445266701</c:v>
                </c:pt>
                <c:pt idx="4764">
                  <c:v>1.6305557489395099</c:v>
                </c:pt>
                <c:pt idx="4765">
                  <c:v>0.53329068422317505</c:v>
                </c:pt>
                <c:pt idx="4766">
                  <c:v>0.77041423320770197</c:v>
                </c:pt>
                <c:pt idx="4767">
                  <c:v>0.45098680257797202</c:v>
                </c:pt>
                <c:pt idx="4768">
                  <c:v>0.48550304770469599</c:v>
                </c:pt>
                <c:pt idx="4769">
                  <c:v>0.61668521165847701</c:v>
                </c:pt>
                <c:pt idx="4770">
                  <c:v>0.45778137445449801</c:v>
                </c:pt>
                <c:pt idx="4771">
                  <c:v>1.5746945142745901</c:v>
                </c:pt>
                <c:pt idx="4772">
                  <c:v>2.3607299327850302</c:v>
                </c:pt>
                <c:pt idx="4773">
                  <c:v>1.6754910945892301</c:v>
                </c:pt>
                <c:pt idx="4774">
                  <c:v>0.73833769559860196</c:v>
                </c:pt>
                <c:pt idx="4775">
                  <c:v>0.49040976166725098</c:v>
                </c:pt>
                <c:pt idx="4776">
                  <c:v>0.52080422639846802</c:v>
                </c:pt>
                <c:pt idx="4777">
                  <c:v>0.47917404770851102</c:v>
                </c:pt>
                <c:pt idx="4778">
                  <c:v>0.70237016677856401</c:v>
                </c:pt>
                <c:pt idx="4779">
                  <c:v>0.46546491980552601</c:v>
                </c:pt>
                <c:pt idx="4780">
                  <c:v>0.44912177324295</c:v>
                </c:pt>
                <c:pt idx="4781">
                  <c:v>0.63990730047225897</c:v>
                </c:pt>
                <c:pt idx="4782">
                  <c:v>1.6098448038101101</c:v>
                </c:pt>
                <c:pt idx="4783">
                  <c:v>0.63990730047225897</c:v>
                </c:pt>
                <c:pt idx="4784">
                  <c:v>0.43509766459464999</c:v>
                </c:pt>
                <c:pt idx="4785">
                  <c:v>0.490984708070755</c:v>
                </c:pt>
                <c:pt idx="4786">
                  <c:v>0.47610691189765902</c:v>
                </c:pt>
                <c:pt idx="4787">
                  <c:v>0.70264142751693703</c:v>
                </c:pt>
                <c:pt idx="4788">
                  <c:v>1.6506369113922099</c:v>
                </c:pt>
                <c:pt idx="4789">
                  <c:v>0.46546491980552601</c:v>
                </c:pt>
                <c:pt idx="4790">
                  <c:v>0.79205131530761697</c:v>
                </c:pt>
                <c:pt idx="4791">
                  <c:v>0.54877471923828103</c:v>
                </c:pt>
                <c:pt idx="4792">
                  <c:v>0.51495885848999001</c:v>
                </c:pt>
                <c:pt idx="4793">
                  <c:v>0.71062570810317904</c:v>
                </c:pt>
                <c:pt idx="4794">
                  <c:v>2.0554218292236301</c:v>
                </c:pt>
                <c:pt idx="4795">
                  <c:v>1.6810154914855899</c:v>
                </c:pt>
                <c:pt idx="4796">
                  <c:v>3.5238721370696999</c:v>
                </c:pt>
                <c:pt idx="4797">
                  <c:v>1.77758193016052</c:v>
                </c:pt>
                <c:pt idx="4798">
                  <c:v>0.57315051555633501</c:v>
                </c:pt>
                <c:pt idx="4799">
                  <c:v>0.49460986256599399</c:v>
                </c:pt>
                <c:pt idx="4800">
                  <c:v>0.62668269872665405</c:v>
                </c:pt>
                <c:pt idx="4801">
                  <c:v>0.70626729726791304</c:v>
                </c:pt>
                <c:pt idx="4802">
                  <c:v>0.78542715311050404</c:v>
                </c:pt>
                <c:pt idx="4803">
                  <c:v>0.58348447084426802</c:v>
                </c:pt>
                <c:pt idx="4804">
                  <c:v>0.52814847230911199</c:v>
                </c:pt>
                <c:pt idx="4805">
                  <c:v>0.62581807374954201</c:v>
                </c:pt>
                <c:pt idx="4806">
                  <c:v>1.7361248731613099</c:v>
                </c:pt>
                <c:pt idx="4807">
                  <c:v>0.62581807374954201</c:v>
                </c:pt>
                <c:pt idx="4808">
                  <c:v>0.659251749515533</c:v>
                </c:pt>
                <c:pt idx="4809">
                  <c:v>0.75434798002242998</c:v>
                </c:pt>
                <c:pt idx="4810">
                  <c:v>0.49122726917266801</c:v>
                </c:pt>
                <c:pt idx="4811">
                  <c:v>0.642078757286071</c:v>
                </c:pt>
                <c:pt idx="4812">
                  <c:v>1.7460793256759599</c:v>
                </c:pt>
                <c:pt idx="4813">
                  <c:v>0.58348447084426802</c:v>
                </c:pt>
                <c:pt idx="4814">
                  <c:v>0.42616772651672302</c:v>
                </c:pt>
                <c:pt idx="4815">
                  <c:v>0.35484853386878901</c:v>
                </c:pt>
                <c:pt idx="4816">
                  <c:v>0.51278460025787298</c:v>
                </c:pt>
                <c:pt idx="4817">
                  <c:v>0.49658808112144398</c:v>
                </c:pt>
                <c:pt idx="4818">
                  <c:v>0.24306111037731101</c:v>
                </c:pt>
                <c:pt idx="4819">
                  <c:v>0.42860051989555298</c:v>
                </c:pt>
                <c:pt idx="4820">
                  <c:v>1.81743383407592</c:v>
                </c:pt>
                <c:pt idx="4821">
                  <c:v>1.9251263141632</c:v>
                </c:pt>
                <c:pt idx="4822">
                  <c:v>0.28944316506385798</c:v>
                </c:pt>
                <c:pt idx="4823">
                  <c:v>0.70757585763931197</c:v>
                </c:pt>
                <c:pt idx="4824">
                  <c:v>0.359499901533126</c:v>
                </c:pt>
                <c:pt idx="4825">
                  <c:v>0.325275689363479</c:v>
                </c:pt>
                <c:pt idx="4826">
                  <c:v>0.26840132474899198</c:v>
                </c:pt>
                <c:pt idx="4827">
                  <c:v>0.42697596549987699</c:v>
                </c:pt>
                <c:pt idx="4828">
                  <c:v>0.39449980854988098</c:v>
                </c:pt>
                <c:pt idx="4829">
                  <c:v>1.8558884859085001</c:v>
                </c:pt>
                <c:pt idx="4830">
                  <c:v>0.39449980854988098</c:v>
                </c:pt>
                <c:pt idx="4831">
                  <c:v>0.587263584136962</c:v>
                </c:pt>
                <c:pt idx="4832">
                  <c:v>0.70757585763931197</c:v>
                </c:pt>
                <c:pt idx="4833">
                  <c:v>0.51463365554809504</c:v>
                </c:pt>
                <c:pt idx="4834">
                  <c:v>0.76201111078262296</c:v>
                </c:pt>
                <c:pt idx="4835">
                  <c:v>1.87473428249359</c:v>
                </c:pt>
                <c:pt idx="4836">
                  <c:v>0.42697596549987699</c:v>
                </c:pt>
                <c:pt idx="4837">
                  <c:v>0.69734424352645796</c:v>
                </c:pt>
                <c:pt idx="4838">
                  <c:v>0.29607072472572299</c:v>
                </c:pt>
                <c:pt idx="4839">
                  <c:v>0.459172934293746</c:v>
                </c:pt>
                <c:pt idx="4840">
                  <c:v>0.25968584418296797</c:v>
                </c:pt>
                <c:pt idx="4841">
                  <c:v>0.31544962525367698</c:v>
                </c:pt>
                <c:pt idx="4842">
                  <c:v>1.2566661834716699</c:v>
                </c:pt>
                <c:pt idx="4843">
                  <c:v>1.24565601348876</c:v>
                </c:pt>
                <c:pt idx="4844">
                  <c:v>1.35922420024871</c:v>
                </c:pt>
                <c:pt idx="4845">
                  <c:v>0.47674322128295898</c:v>
                </c:pt>
                <c:pt idx="4846">
                  <c:v>0.37030366063117898</c:v>
                </c:pt>
                <c:pt idx="4847">
                  <c:v>0.290745079517364</c:v>
                </c:pt>
                <c:pt idx="4848">
                  <c:v>0.400317162275314</c:v>
                </c:pt>
                <c:pt idx="4849">
                  <c:v>0.295214504003524</c:v>
                </c:pt>
                <c:pt idx="4850">
                  <c:v>0.36886897683143599</c:v>
                </c:pt>
                <c:pt idx="4851">
                  <c:v>0.31985691189765902</c:v>
                </c:pt>
                <c:pt idx="4852">
                  <c:v>0.317188501358032</c:v>
                </c:pt>
                <c:pt idx="4853">
                  <c:v>1.17031073570251</c:v>
                </c:pt>
                <c:pt idx="4854">
                  <c:v>0.317188501358032</c:v>
                </c:pt>
                <c:pt idx="4855">
                  <c:v>0.50372940301895097</c:v>
                </c:pt>
                <c:pt idx="4856">
                  <c:v>0.52389639616012496</c:v>
                </c:pt>
                <c:pt idx="4857">
                  <c:v>0.44310230016708302</c:v>
                </c:pt>
                <c:pt idx="4858">
                  <c:v>0.51739090681076005</c:v>
                </c:pt>
                <c:pt idx="4859">
                  <c:v>1.34094762802124</c:v>
                </c:pt>
                <c:pt idx="4860">
                  <c:v>0.36886897683143599</c:v>
                </c:pt>
                <c:pt idx="4861">
                  <c:v>0.417577564716339</c:v>
                </c:pt>
                <c:pt idx="4862">
                  <c:v>0.192186549305915</c:v>
                </c:pt>
                <c:pt idx="4863">
                  <c:v>0.32063677906990001</c:v>
                </c:pt>
                <c:pt idx="4864">
                  <c:v>0.28978979587554898</c:v>
                </c:pt>
                <c:pt idx="4865">
                  <c:v>0.144182339310646</c:v>
                </c:pt>
                <c:pt idx="4866">
                  <c:v>0.50726646184921198</c:v>
                </c:pt>
                <c:pt idx="4867">
                  <c:v>1.67239201068878</c:v>
                </c:pt>
                <c:pt idx="4868">
                  <c:v>1.77802097797393</c:v>
                </c:pt>
                <c:pt idx="4869">
                  <c:v>0.18650093674659701</c:v>
                </c:pt>
                <c:pt idx="4870">
                  <c:v>0.31401532888412398</c:v>
                </c:pt>
                <c:pt idx="4871">
                  <c:v>0.20288608968257901</c:v>
                </c:pt>
                <c:pt idx="4872">
                  <c:v>0.17029877007007599</c:v>
                </c:pt>
                <c:pt idx="4873">
                  <c:v>0.25279259681701599</c:v>
                </c:pt>
                <c:pt idx="4874">
                  <c:v>0.244651034474372</c:v>
                </c:pt>
                <c:pt idx="4875">
                  <c:v>1.7045915126800499</c:v>
                </c:pt>
                <c:pt idx="4876">
                  <c:v>0.244651034474372</c:v>
                </c:pt>
                <c:pt idx="4877">
                  <c:v>0.52005916833877497</c:v>
                </c:pt>
                <c:pt idx="4878">
                  <c:v>0.18650093674659701</c:v>
                </c:pt>
                <c:pt idx="4879">
                  <c:v>0.18084107339382099</c:v>
                </c:pt>
                <c:pt idx="4880">
                  <c:v>0.56631785631179798</c:v>
                </c:pt>
                <c:pt idx="4881">
                  <c:v>1.73378753662109</c:v>
                </c:pt>
                <c:pt idx="4882">
                  <c:v>0.25279259681701599</c:v>
                </c:pt>
                <c:pt idx="4883">
                  <c:v>0.68552249670028598</c:v>
                </c:pt>
                <c:pt idx="4884">
                  <c:v>0.357693672180175</c:v>
                </c:pt>
                <c:pt idx="4885">
                  <c:v>0.39420169591903598</c:v>
                </c:pt>
                <c:pt idx="4886">
                  <c:v>0.323594570159912</c:v>
                </c:pt>
                <c:pt idx="4887">
                  <c:v>0.46090045571327198</c:v>
                </c:pt>
                <c:pt idx="4888">
                  <c:v>1.3232680559158301</c:v>
                </c:pt>
                <c:pt idx="4889">
                  <c:v>1.4941107034683201</c:v>
                </c:pt>
                <c:pt idx="4890">
                  <c:v>1.4837630987167301</c:v>
                </c:pt>
                <c:pt idx="4891">
                  <c:v>0.46741721034049899</c:v>
                </c:pt>
                <c:pt idx="4892">
                  <c:v>0.38849943876266402</c:v>
                </c:pt>
                <c:pt idx="4893">
                  <c:v>0.75583428144454901</c:v>
                </c:pt>
                <c:pt idx="4894">
                  <c:v>0.45979112386703402</c:v>
                </c:pt>
                <c:pt idx="4895">
                  <c:v>0.31944885849952698</c:v>
                </c:pt>
                <c:pt idx="4896">
                  <c:v>0.40705078840255698</c:v>
                </c:pt>
                <c:pt idx="4897">
                  <c:v>0.36622148752212502</c:v>
                </c:pt>
                <c:pt idx="4898">
                  <c:v>0.36324876546859702</c:v>
                </c:pt>
                <c:pt idx="4899">
                  <c:v>1.23690545558929</c:v>
                </c:pt>
                <c:pt idx="4900">
                  <c:v>0.36324876546859702</c:v>
                </c:pt>
                <c:pt idx="4901">
                  <c:v>1.00092709064483</c:v>
                </c:pt>
                <c:pt idx="4902">
                  <c:v>0.54058086872100797</c:v>
                </c:pt>
                <c:pt idx="4903">
                  <c:v>0.43089336156844998</c:v>
                </c:pt>
                <c:pt idx="4904">
                  <c:v>0.58400231599807695</c:v>
                </c:pt>
                <c:pt idx="4905">
                  <c:v>1.42144906520843</c:v>
                </c:pt>
                <c:pt idx="4906">
                  <c:v>0.40705078840255698</c:v>
                </c:pt>
                <c:pt idx="4907">
                  <c:v>0.392306327819824</c:v>
                </c:pt>
                <c:pt idx="4908">
                  <c:v>0.26116573810577298</c:v>
                </c:pt>
                <c:pt idx="4909">
                  <c:v>0.279846131801605</c:v>
                </c:pt>
                <c:pt idx="4910">
                  <c:v>0.25250345468521102</c:v>
                </c:pt>
                <c:pt idx="4911">
                  <c:v>0.36550581455230702</c:v>
                </c:pt>
                <c:pt idx="4912">
                  <c:v>0.271263718605041</c:v>
                </c:pt>
                <c:pt idx="4913">
                  <c:v>1.70169448852539</c:v>
                </c:pt>
                <c:pt idx="4914">
                  <c:v>1.71342384815216</c:v>
                </c:pt>
                <c:pt idx="4915">
                  <c:v>1.8859019279479901</c:v>
                </c:pt>
                <c:pt idx="4916">
                  <c:v>0.45094347000121998</c:v>
                </c:pt>
                <c:pt idx="4917">
                  <c:v>0.25729587674140902</c:v>
                </c:pt>
                <c:pt idx="4918">
                  <c:v>0.30332559347152699</c:v>
                </c:pt>
                <c:pt idx="4919">
                  <c:v>0.35237750411033603</c:v>
                </c:pt>
                <c:pt idx="4920">
                  <c:v>0.26669749617576599</c:v>
                </c:pt>
                <c:pt idx="4921">
                  <c:v>0.233956173062324</c:v>
                </c:pt>
                <c:pt idx="4922">
                  <c:v>0.24932324886321999</c:v>
                </c:pt>
                <c:pt idx="4923">
                  <c:v>0.35452303290367099</c:v>
                </c:pt>
                <c:pt idx="4924">
                  <c:v>1.7748544216155999</c:v>
                </c:pt>
                <c:pt idx="4925">
                  <c:v>0.35452303290367099</c:v>
                </c:pt>
                <c:pt idx="4926">
                  <c:v>0.50584602355956998</c:v>
                </c:pt>
                <c:pt idx="4927">
                  <c:v>0.280962884426116</c:v>
                </c:pt>
                <c:pt idx="4928">
                  <c:v>0.45088028907775801</c:v>
                </c:pt>
                <c:pt idx="4929">
                  <c:v>0.45560458302497803</c:v>
                </c:pt>
                <c:pt idx="4930">
                  <c:v>1.8191392421722401</c:v>
                </c:pt>
                <c:pt idx="4931">
                  <c:v>0.233956173062324</c:v>
                </c:pt>
                <c:pt idx="4932">
                  <c:v>0.59899818897247303</c:v>
                </c:pt>
                <c:pt idx="4933">
                  <c:v>0.39416283369064298</c:v>
                </c:pt>
                <c:pt idx="4934">
                  <c:v>0.41177809238433799</c:v>
                </c:pt>
                <c:pt idx="4935">
                  <c:v>0.32330787181854198</c:v>
                </c:pt>
                <c:pt idx="4936">
                  <c:v>0.48390665650367698</c:v>
                </c:pt>
                <c:pt idx="4937">
                  <c:v>1.3348833322525</c:v>
                </c:pt>
                <c:pt idx="4938">
                  <c:v>1.75516510009765</c:v>
                </c:pt>
                <c:pt idx="4939">
                  <c:v>1.46793520450592</c:v>
                </c:pt>
                <c:pt idx="4940">
                  <c:v>0.46179676055908198</c:v>
                </c:pt>
                <c:pt idx="4941">
                  <c:v>0.46856883168220498</c:v>
                </c:pt>
                <c:pt idx="4942">
                  <c:v>0.36334678530692999</c:v>
                </c:pt>
                <c:pt idx="4943">
                  <c:v>0.39330852031707703</c:v>
                </c:pt>
                <c:pt idx="4944">
                  <c:v>0.32310697436332703</c:v>
                </c:pt>
                <c:pt idx="4945">
                  <c:v>0.32328024506568898</c:v>
                </c:pt>
                <c:pt idx="4946">
                  <c:v>0.40742403268813998</c:v>
                </c:pt>
                <c:pt idx="4947">
                  <c:v>0.37591522932052601</c:v>
                </c:pt>
                <c:pt idx="4948">
                  <c:v>1.2389724254608101</c:v>
                </c:pt>
                <c:pt idx="4949">
                  <c:v>0.37591522932052601</c:v>
                </c:pt>
                <c:pt idx="4950">
                  <c:v>0.54417699575424106</c:v>
                </c:pt>
                <c:pt idx="4951">
                  <c:v>0.55971431732177701</c:v>
                </c:pt>
                <c:pt idx="4952">
                  <c:v>0.40289843082427901</c:v>
                </c:pt>
                <c:pt idx="4953">
                  <c:v>0.62367546558380105</c:v>
                </c:pt>
                <c:pt idx="4954">
                  <c:v>1.4326417446136399</c:v>
                </c:pt>
                <c:pt idx="4955">
                  <c:v>0.32328024506568898</c:v>
                </c:pt>
                <c:pt idx="4956">
                  <c:v>0.48049265146255399</c:v>
                </c:pt>
                <c:pt idx="4957">
                  <c:v>0.36046227812767001</c:v>
                </c:pt>
                <c:pt idx="4958">
                  <c:v>0.32715639472007702</c:v>
                </c:pt>
                <c:pt idx="4959">
                  <c:v>0.33927583694458002</c:v>
                </c:pt>
                <c:pt idx="4960">
                  <c:v>0.42814365029335</c:v>
                </c:pt>
                <c:pt idx="4961">
                  <c:v>1.2285231351852399</c:v>
                </c:pt>
                <c:pt idx="4962">
                  <c:v>2.3978807926177899</c:v>
                </c:pt>
                <c:pt idx="4963">
                  <c:v>1.3671139478683401</c:v>
                </c:pt>
                <c:pt idx="4964">
                  <c:v>0.544322729110717</c:v>
                </c:pt>
                <c:pt idx="4965">
                  <c:v>0.40869176387786799</c:v>
                </c:pt>
                <c:pt idx="4966">
                  <c:v>0.33417996764183</c:v>
                </c:pt>
                <c:pt idx="4967">
                  <c:v>0.38107535243034302</c:v>
                </c:pt>
                <c:pt idx="4968">
                  <c:v>0.241525948047637</c:v>
                </c:pt>
                <c:pt idx="4969">
                  <c:v>0.24169468879699699</c:v>
                </c:pt>
                <c:pt idx="4970">
                  <c:v>0.37271320819854697</c:v>
                </c:pt>
                <c:pt idx="4971">
                  <c:v>0.36011362075805597</c:v>
                </c:pt>
                <c:pt idx="4972">
                  <c:v>1.14710652828216</c:v>
                </c:pt>
                <c:pt idx="4973">
                  <c:v>0.36011362075805597</c:v>
                </c:pt>
                <c:pt idx="4974">
                  <c:v>0.57699131965637196</c:v>
                </c:pt>
                <c:pt idx="4975">
                  <c:v>0.58212125301360995</c:v>
                </c:pt>
                <c:pt idx="4976">
                  <c:v>0.38428619503974898</c:v>
                </c:pt>
                <c:pt idx="4977">
                  <c:v>0.55645781755447299</c:v>
                </c:pt>
                <c:pt idx="4978">
                  <c:v>1.3281126022338801</c:v>
                </c:pt>
                <c:pt idx="4979">
                  <c:v>0.24169468879699699</c:v>
                </c:pt>
                <c:pt idx="4980">
                  <c:v>0.44523403048515298</c:v>
                </c:pt>
                <c:pt idx="4981">
                  <c:v>0.29261058568954401</c:v>
                </c:pt>
                <c:pt idx="4982">
                  <c:v>0.23950453102588601</c:v>
                </c:pt>
                <c:pt idx="4983">
                  <c:v>0.36624225974082902</c:v>
                </c:pt>
                <c:pt idx="4984">
                  <c:v>0.48266959190368602</c:v>
                </c:pt>
                <c:pt idx="4985">
                  <c:v>1.5081876516342101</c:v>
                </c:pt>
                <c:pt idx="4986">
                  <c:v>1.4285272359848</c:v>
                </c:pt>
                <c:pt idx="4987">
                  <c:v>1.7655323743820099</c:v>
                </c:pt>
                <c:pt idx="4988">
                  <c:v>0.34302297234535201</c:v>
                </c:pt>
                <c:pt idx="4989">
                  <c:v>0.32262742519378601</c:v>
                </c:pt>
                <c:pt idx="4990">
                  <c:v>0.38986867666244501</c:v>
                </c:pt>
                <c:pt idx="4991">
                  <c:v>0.30596175789833002</c:v>
                </c:pt>
                <c:pt idx="4992">
                  <c:v>0.28318256139755199</c:v>
                </c:pt>
                <c:pt idx="4993">
                  <c:v>0.21280306577682401</c:v>
                </c:pt>
                <c:pt idx="4994">
                  <c:v>0.29661479592323298</c:v>
                </c:pt>
                <c:pt idx="4995">
                  <c:v>0.324447661638259</c:v>
                </c:pt>
                <c:pt idx="4996">
                  <c:v>1.5264835357666</c:v>
                </c:pt>
                <c:pt idx="4997">
                  <c:v>0.324447661638259</c:v>
                </c:pt>
                <c:pt idx="4998">
                  <c:v>0.53773766756057695</c:v>
                </c:pt>
                <c:pt idx="4999">
                  <c:v>0.61373978853225697</c:v>
                </c:pt>
                <c:pt idx="5000">
                  <c:v>0.62608605623245195</c:v>
                </c:pt>
                <c:pt idx="5001">
                  <c:v>0.55337446928024203</c:v>
                </c:pt>
                <c:pt idx="5002">
                  <c:v>1.6832077503204299</c:v>
                </c:pt>
                <c:pt idx="5003">
                  <c:v>0.21280306577682401</c:v>
                </c:pt>
                <c:pt idx="5004">
                  <c:v>0.46999612450599598</c:v>
                </c:pt>
                <c:pt idx="5005">
                  <c:v>0.38089489936828602</c:v>
                </c:pt>
                <c:pt idx="5006">
                  <c:v>0.262838214635849</c:v>
                </c:pt>
                <c:pt idx="5007">
                  <c:v>0.37161862850189198</c:v>
                </c:pt>
                <c:pt idx="5008">
                  <c:v>0.71785211563110296</c:v>
                </c:pt>
                <c:pt idx="5009">
                  <c:v>1.49830329418182</c:v>
                </c:pt>
                <c:pt idx="5010">
                  <c:v>1.64130091667175</c:v>
                </c:pt>
                <c:pt idx="5011">
                  <c:v>1.684818983078</c:v>
                </c:pt>
                <c:pt idx="5012">
                  <c:v>0.50146800279617298</c:v>
                </c:pt>
                <c:pt idx="5013">
                  <c:v>0.435353964567184</c:v>
                </c:pt>
                <c:pt idx="5014">
                  <c:v>0.40891566872596702</c:v>
                </c:pt>
                <c:pt idx="5015">
                  <c:v>0.375355243682861</c:v>
                </c:pt>
                <c:pt idx="5016">
                  <c:v>0.38643833994865401</c:v>
                </c:pt>
                <c:pt idx="5017">
                  <c:v>0.235072627663612</c:v>
                </c:pt>
                <c:pt idx="5018">
                  <c:v>0.39785960316657998</c:v>
                </c:pt>
                <c:pt idx="5019">
                  <c:v>0.37271779775619501</c:v>
                </c:pt>
                <c:pt idx="5020">
                  <c:v>1.53200376033782</c:v>
                </c:pt>
                <c:pt idx="5021">
                  <c:v>0.37271779775619501</c:v>
                </c:pt>
                <c:pt idx="5022">
                  <c:v>0.80910676717758101</c:v>
                </c:pt>
                <c:pt idx="5023">
                  <c:v>0.44068279862403797</c:v>
                </c:pt>
                <c:pt idx="5024">
                  <c:v>0.43482300639152499</c:v>
                </c:pt>
                <c:pt idx="5025">
                  <c:v>0.61427962779998702</c:v>
                </c:pt>
                <c:pt idx="5026">
                  <c:v>1.59505367279052</c:v>
                </c:pt>
                <c:pt idx="5027">
                  <c:v>0.235072627663612</c:v>
                </c:pt>
                <c:pt idx="5028">
                  <c:v>0.52517014741897505</c:v>
                </c:pt>
                <c:pt idx="5029">
                  <c:v>0.443709015846252</c:v>
                </c:pt>
                <c:pt idx="5030">
                  <c:v>0.61452615261077803</c:v>
                </c:pt>
                <c:pt idx="5031">
                  <c:v>0.25239011645317</c:v>
                </c:pt>
                <c:pt idx="5032">
                  <c:v>0.400600105524063</c:v>
                </c:pt>
                <c:pt idx="5033">
                  <c:v>0.80544316768646196</c:v>
                </c:pt>
                <c:pt idx="5034">
                  <c:v>1.5426392555236801</c:v>
                </c:pt>
                <c:pt idx="5035">
                  <c:v>2.0415112972259499</c:v>
                </c:pt>
                <c:pt idx="5036">
                  <c:v>1.7194244861602701</c:v>
                </c:pt>
                <c:pt idx="5037">
                  <c:v>0.484886795282363</c:v>
                </c:pt>
                <c:pt idx="5038">
                  <c:v>0.51515495777130105</c:v>
                </c:pt>
                <c:pt idx="5039">
                  <c:v>0.48467257618904103</c:v>
                </c:pt>
                <c:pt idx="5040">
                  <c:v>0.41292661428451499</c:v>
                </c:pt>
                <c:pt idx="5041">
                  <c:v>0.79609954357147195</c:v>
                </c:pt>
                <c:pt idx="5042">
                  <c:v>0.43103879690170199</c:v>
                </c:pt>
                <c:pt idx="5043">
                  <c:v>0.44592899084091098</c:v>
                </c:pt>
                <c:pt idx="5044">
                  <c:v>0.52906256914138705</c:v>
                </c:pt>
                <c:pt idx="5045">
                  <c:v>1.59037768840789</c:v>
                </c:pt>
                <c:pt idx="5046">
                  <c:v>0.52906256914138705</c:v>
                </c:pt>
                <c:pt idx="5047">
                  <c:v>1.01231157779693</c:v>
                </c:pt>
                <c:pt idx="5048">
                  <c:v>0.62311673164367598</c:v>
                </c:pt>
                <c:pt idx="5049">
                  <c:v>0.46421492099761902</c:v>
                </c:pt>
                <c:pt idx="5050">
                  <c:v>0.70534563064575195</c:v>
                </c:pt>
                <c:pt idx="5051">
                  <c:v>1.65684306621551</c:v>
                </c:pt>
                <c:pt idx="5052">
                  <c:v>0.43103879690170199</c:v>
                </c:pt>
                <c:pt idx="5053">
                  <c:v>0.40328359603881803</c:v>
                </c:pt>
                <c:pt idx="5054">
                  <c:v>0.405059874057769</c:v>
                </c:pt>
                <c:pt idx="5055">
                  <c:v>0.59911930561065596</c:v>
                </c:pt>
                <c:pt idx="5056">
                  <c:v>0.80288195610046298</c:v>
                </c:pt>
                <c:pt idx="5057">
                  <c:v>0.34750005602836598</c:v>
                </c:pt>
                <c:pt idx="5058">
                  <c:v>0.68368697166442804</c:v>
                </c:pt>
                <c:pt idx="5059">
                  <c:v>1.5550055503845199</c:v>
                </c:pt>
                <c:pt idx="5060">
                  <c:v>1.66210353374481</c:v>
                </c:pt>
                <c:pt idx="5061">
                  <c:v>1.69812130928039</c:v>
                </c:pt>
                <c:pt idx="5062">
                  <c:v>0.27500298619270303</c:v>
                </c:pt>
                <c:pt idx="5063">
                  <c:v>0.56999152898788397</c:v>
                </c:pt>
                <c:pt idx="5064">
                  <c:v>0.41932648420333801</c:v>
                </c:pt>
                <c:pt idx="5065">
                  <c:v>0.33473125100135798</c:v>
                </c:pt>
                <c:pt idx="5066">
                  <c:v>0.63017284870147705</c:v>
                </c:pt>
                <c:pt idx="5067">
                  <c:v>0.39712154865264798</c:v>
                </c:pt>
                <c:pt idx="5068">
                  <c:v>0.40575957298278797</c:v>
                </c:pt>
                <c:pt idx="5069">
                  <c:v>0.48294544219970698</c:v>
                </c:pt>
                <c:pt idx="5070">
                  <c:v>1.5870288610458301</c:v>
                </c:pt>
                <c:pt idx="5071">
                  <c:v>0.48294544219970698</c:v>
                </c:pt>
                <c:pt idx="5072">
                  <c:v>0.96087867021560602</c:v>
                </c:pt>
                <c:pt idx="5073">
                  <c:v>0.56999152898788397</c:v>
                </c:pt>
                <c:pt idx="5074">
                  <c:v>0.59308487176895097</c:v>
                </c:pt>
                <c:pt idx="5075">
                  <c:v>0.71601474285125699</c:v>
                </c:pt>
                <c:pt idx="5076">
                  <c:v>1.63889408111572</c:v>
                </c:pt>
                <c:pt idx="5077">
                  <c:v>0.39712154865264798</c:v>
                </c:pt>
                <c:pt idx="5078">
                  <c:v>0.72257244586944502</c:v>
                </c:pt>
                <c:pt idx="5079">
                  <c:v>0.50826144218444802</c:v>
                </c:pt>
                <c:pt idx="5080">
                  <c:v>0.49363735318183899</c:v>
                </c:pt>
                <c:pt idx="5081">
                  <c:v>0.162630394101142</c:v>
                </c:pt>
                <c:pt idx="5082">
                  <c:v>0.37023347616195601</c:v>
                </c:pt>
                <c:pt idx="5083">
                  <c:v>0.47984695434570301</c:v>
                </c:pt>
                <c:pt idx="5084">
                  <c:v>1.41107237339019</c:v>
                </c:pt>
                <c:pt idx="5085">
                  <c:v>0.57931697368621804</c:v>
                </c:pt>
                <c:pt idx="5086">
                  <c:v>0.46100950241088801</c:v>
                </c:pt>
                <c:pt idx="5087">
                  <c:v>0.71897071599960305</c:v>
                </c:pt>
                <c:pt idx="5088">
                  <c:v>0.644445240497589</c:v>
                </c:pt>
                <c:pt idx="5089">
                  <c:v>0.55421227216720503</c:v>
                </c:pt>
                <c:pt idx="5090">
                  <c:v>0.30396395921707098</c:v>
                </c:pt>
                <c:pt idx="5091">
                  <c:v>0.45923325419425898</c:v>
                </c:pt>
                <c:pt idx="5092">
                  <c:v>0.231962651014328</c:v>
                </c:pt>
                <c:pt idx="5093">
                  <c:v>0.38323214650154103</c:v>
                </c:pt>
                <c:pt idx="5094">
                  <c:v>0.40470367670059199</c:v>
                </c:pt>
                <c:pt idx="5095">
                  <c:v>0.49358189105987499</c:v>
                </c:pt>
                <c:pt idx="5096">
                  <c:v>0.51455712318420399</c:v>
                </c:pt>
                <c:pt idx="5097">
                  <c:v>0.28007733821868802</c:v>
                </c:pt>
                <c:pt idx="5098">
                  <c:v>0.55421227216720503</c:v>
                </c:pt>
                <c:pt idx="5099">
                  <c:v>0.41297340393066401</c:v>
                </c:pt>
                <c:pt idx="5100">
                  <c:v>0.46100950241088801</c:v>
                </c:pt>
                <c:pt idx="5101">
                  <c:v>0.69015306234359697</c:v>
                </c:pt>
                <c:pt idx="5102">
                  <c:v>0.904346823692321</c:v>
                </c:pt>
                <c:pt idx="5103">
                  <c:v>0.38323214650154103</c:v>
                </c:pt>
                <c:pt idx="5104">
                  <c:v>0.72975373268127397</c:v>
                </c:pt>
                <c:pt idx="5105">
                  <c:v>0.50427103042602495</c:v>
                </c:pt>
                <c:pt idx="5106">
                  <c:v>0.44068479537963801</c:v>
                </c:pt>
                <c:pt idx="5107">
                  <c:v>0.143732920289039</c:v>
                </c:pt>
                <c:pt idx="5108">
                  <c:v>0.499309122562408</c:v>
                </c:pt>
                <c:pt idx="5109">
                  <c:v>0.46003478765487599</c:v>
                </c:pt>
                <c:pt idx="5110">
                  <c:v>0.71224564313888505</c:v>
                </c:pt>
                <c:pt idx="5111">
                  <c:v>0.54883521795272805</c:v>
                </c:pt>
                <c:pt idx="5112">
                  <c:v>0.81348872184753396</c:v>
                </c:pt>
                <c:pt idx="5113">
                  <c:v>1.68047535419464</c:v>
                </c:pt>
                <c:pt idx="5114">
                  <c:v>0.59225773811340299</c:v>
                </c:pt>
                <c:pt idx="5115">
                  <c:v>0.383284091949462</c:v>
                </c:pt>
                <c:pt idx="5116">
                  <c:v>0.51880276203155495</c:v>
                </c:pt>
                <c:pt idx="5117">
                  <c:v>0.30698445439338601</c:v>
                </c:pt>
                <c:pt idx="5118">
                  <c:v>0.29280555248260498</c:v>
                </c:pt>
                <c:pt idx="5119">
                  <c:v>0.31580850481987</c:v>
                </c:pt>
                <c:pt idx="5120">
                  <c:v>0.398734420537948</c:v>
                </c:pt>
                <c:pt idx="5121">
                  <c:v>0.50742107629776001</c:v>
                </c:pt>
                <c:pt idx="5122">
                  <c:v>0.64241486787795998</c:v>
                </c:pt>
                <c:pt idx="5123">
                  <c:v>0.34064447879791199</c:v>
                </c:pt>
                <c:pt idx="5124">
                  <c:v>0.383284091949462</c:v>
                </c:pt>
                <c:pt idx="5125">
                  <c:v>0.43617624044418302</c:v>
                </c:pt>
                <c:pt idx="5126">
                  <c:v>0.81348872184753396</c:v>
                </c:pt>
                <c:pt idx="5127">
                  <c:v>0.61615198850631703</c:v>
                </c:pt>
                <c:pt idx="5128">
                  <c:v>0.92326003313064497</c:v>
                </c:pt>
                <c:pt idx="5129">
                  <c:v>0.31580850481987</c:v>
                </c:pt>
                <c:pt idx="5130">
                  <c:v>1.4908077716827299</c:v>
                </c:pt>
                <c:pt idx="5131">
                  <c:v>0.18377362191676999</c:v>
                </c:pt>
                <c:pt idx="5132">
                  <c:v>0.31512424349784801</c:v>
                </c:pt>
                <c:pt idx="5133">
                  <c:v>0.170641928911209</c:v>
                </c:pt>
                <c:pt idx="5134">
                  <c:v>0.323314368724823</c:v>
                </c:pt>
                <c:pt idx="5135">
                  <c:v>0.32484921813011097</c:v>
                </c:pt>
                <c:pt idx="5136">
                  <c:v>0.283078342676162</c:v>
                </c:pt>
                <c:pt idx="5137">
                  <c:v>0.23657034337520599</c:v>
                </c:pt>
                <c:pt idx="5138">
                  <c:v>0.57245349884033203</c:v>
                </c:pt>
                <c:pt idx="5139">
                  <c:v>0.53305757045745805</c:v>
                </c:pt>
                <c:pt idx="5140">
                  <c:v>0.66665118932723999</c:v>
                </c:pt>
                <c:pt idx="5141">
                  <c:v>0.17618313431739799</c:v>
                </c:pt>
                <c:pt idx="5142">
                  <c:v>0.24686674773692999</c:v>
                </c:pt>
                <c:pt idx="5143">
                  <c:v>0.145186722278594</c:v>
                </c:pt>
                <c:pt idx="5144">
                  <c:v>0.25933605432510298</c:v>
                </c:pt>
                <c:pt idx="5145">
                  <c:v>0.34979981184005698</c:v>
                </c:pt>
                <c:pt idx="5146">
                  <c:v>0.32869216799736001</c:v>
                </c:pt>
                <c:pt idx="5147">
                  <c:v>0.35491085052490201</c:v>
                </c:pt>
                <c:pt idx="5148">
                  <c:v>0.29647448658943099</c:v>
                </c:pt>
                <c:pt idx="5149">
                  <c:v>0.27647343277931202</c:v>
                </c:pt>
                <c:pt idx="5150">
                  <c:v>0.57245349884033203</c:v>
                </c:pt>
                <c:pt idx="5151">
                  <c:v>0.68955785036087003</c:v>
                </c:pt>
                <c:pt idx="5152">
                  <c:v>0.43845742940902699</c:v>
                </c:pt>
                <c:pt idx="5153">
                  <c:v>0.25933605432510298</c:v>
                </c:pt>
                <c:pt idx="5154">
                  <c:v>1.7581211328506401</c:v>
                </c:pt>
                <c:pt idx="5155">
                  <c:v>0.77266651391982999</c:v>
                </c:pt>
                <c:pt idx="5156">
                  <c:v>0.59883379936218195</c:v>
                </c:pt>
                <c:pt idx="5157">
                  <c:v>0.75231200456619196</c:v>
                </c:pt>
                <c:pt idx="5158">
                  <c:v>0.79727864265441895</c:v>
                </c:pt>
                <c:pt idx="5159">
                  <c:v>1.65576159954071</c:v>
                </c:pt>
                <c:pt idx="5160">
                  <c:v>0.875158131122589</c:v>
                </c:pt>
                <c:pt idx="5161">
                  <c:v>0.88718318939208896</c:v>
                </c:pt>
                <c:pt idx="5162">
                  <c:v>1.0103449821472099</c:v>
                </c:pt>
                <c:pt idx="5163">
                  <c:v>1.03288674354553</c:v>
                </c:pt>
                <c:pt idx="5164">
                  <c:v>0.75094205141067505</c:v>
                </c:pt>
                <c:pt idx="5165">
                  <c:v>0.75836008787155096</c:v>
                </c:pt>
                <c:pt idx="5166">
                  <c:v>0.44845482707023598</c:v>
                </c:pt>
                <c:pt idx="5167">
                  <c:v>0.90054786205291704</c:v>
                </c:pt>
                <c:pt idx="5168">
                  <c:v>0.87272489070892301</c:v>
                </c:pt>
                <c:pt idx="5169">
                  <c:v>0.62932085990905695</c:v>
                </c:pt>
                <c:pt idx="5170">
                  <c:v>0.89101254940032903</c:v>
                </c:pt>
                <c:pt idx="5171">
                  <c:v>0.72023236751556396</c:v>
                </c:pt>
                <c:pt idx="5172">
                  <c:v>0.86204612255096402</c:v>
                </c:pt>
                <c:pt idx="5173">
                  <c:v>0.75094205141067505</c:v>
                </c:pt>
                <c:pt idx="5174">
                  <c:v>0.688118636608123</c:v>
                </c:pt>
                <c:pt idx="5175">
                  <c:v>0.88718318939208896</c:v>
                </c:pt>
                <c:pt idx="5176">
                  <c:v>1.04896116256713</c:v>
                </c:pt>
                <c:pt idx="5177">
                  <c:v>0.84706050157546997</c:v>
                </c:pt>
                <c:pt idx="5178">
                  <c:v>0.87272489070892301</c:v>
                </c:pt>
                <c:pt idx="5179">
                  <c:v>1.67628073692321</c:v>
                </c:pt>
                <c:pt idx="5180">
                  <c:v>0.504369616508483</c:v>
                </c:pt>
                <c:pt idx="5181">
                  <c:v>0.53714209794998102</c:v>
                </c:pt>
                <c:pt idx="5182">
                  <c:v>0.362702697515487</c:v>
                </c:pt>
                <c:pt idx="5183">
                  <c:v>0.37709939479827798</c:v>
                </c:pt>
                <c:pt idx="5184">
                  <c:v>0.49863421916961598</c:v>
                </c:pt>
                <c:pt idx="5185">
                  <c:v>0.37540161609649603</c:v>
                </c:pt>
                <c:pt idx="5186">
                  <c:v>0.51259887218475297</c:v>
                </c:pt>
                <c:pt idx="5187">
                  <c:v>0.60366803407669001</c:v>
                </c:pt>
                <c:pt idx="5188">
                  <c:v>0.81106048822402899</c:v>
                </c:pt>
                <c:pt idx="5189">
                  <c:v>0.87226909399032504</c:v>
                </c:pt>
                <c:pt idx="5190">
                  <c:v>0.39626821875572199</c:v>
                </c:pt>
                <c:pt idx="5191">
                  <c:v>0.52658528089523304</c:v>
                </c:pt>
                <c:pt idx="5192">
                  <c:v>0.42425903677940302</c:v>
                </c:pt>
                <c:pt idx="5193">
                  <c:v>0.116633377969264</c:v>
                </c:pt>
                <c:pt idx="5194">
                  <c:v>0.116633377969264</c:v>
                </c:pt>
                <c:pt idx="5195">
                  <c:v>0.37432262301445002</c:v>
                </c:pt>
                <c:pt idx="5196">
                  <c:v>0.49372890591621399</c:v>
                </c:pt>
                <c:pt idx="5197">
                  <c:v>0.40786623954772899</c:v>
                </c:pt>
                <c:pt idx="5198">
                  <c:v>0.116633377969264</c:v>
                </c:pt>
                <c:pt idx="5199">
                  <c:v>0.39626821875572199</c:v>
                </c:pt>
                <c:pt idx="5200">
                  <c:v>0.37271037697791998</c:v>
                </c:pt>
                <c:pt idx="5201">
                  <c:v>0.60366803407669001</c:v>
                </c:pt>
                <c:pt idx="5202">
                  <c:v>0.69126302003860396</c:v>
                </c:pt>
                <c:pt idx="5203">
                  <c:v>1.2030560970306301</c:v>
                </c:pt>
                <c:pt idx="5204">
                  <c:v>0.116633377969264</c:v>
                </c:pt>
                <c:pt idx="5205">
                  <c:v>1.55595755577087</c:v>
                </c:pt>
                <c:pt idx="5206">
                  <c:v>0.51607930660247803</c:v>
                </c:pt>
                <c:pt idx="5207">
                  <c:v>0.46254214644432001</c:v>
                </c:pt>
                <c:pt idx="5208">
                  <c:v>0.162850812077522</c:v>
                </c:pt>
                <c:pt idx="5209">
                  <c:v>0.58121693134307795</c:v>
                </c:pt>
                <c:pt idx="5210">
                  <c:v>0.67368203401565496</c:v>
                </c:pt>
                <c:pt idx="5211">
                  <c:v>0.42491820454597401</c:v>
                </c:pt>
                <c:pt idx="5212">
                  <c:v>0.612326979637146</c:v>
                </c:pt>
                <c:pt idx="5213">
                  <c:v>0.59168291091918901</c:v>
                </c:pt>
                <c:pt idx="5214">
                  <c:v>0.79383516311645497</c:v>
                </c:pt>
                <c:pt idx="5215">
                  <c:v>0.70659184455871504</c:v>
                </c:pt>
                <c:pt idx="5216">
                  <c:v>0.88155686855316095</c:v>
                </c:pt>
                <c:pt idx="5217">
                  <c:v>0.43758967518806402</c:v>
                </c:pt>
                <c:pt idx="5218">
                  <c:v>0.38903215527534402</c:v>
                </c:pt>
                <c:pt idx="5219">
                  <c:v>0.112888693809509</c:v>
                </c:pt>
                <c:pt idx="5220">
                  <c:v>0.112964183092117</c:v>
                </c:pt>
                <c:pt idx="5221">
                  <c:v>0.15693211555480899</c:v>
                </c:pt>
                <c:pt idx="5222">
                  <c:v>0.47157636284828103</c:v>
                </c:pt>
                <c:pt idx="5223">
                  <c:v>0.528101086616516</c:v>
                </c:pt>
                <c:pt idx="5224">
                  <c:v>0.112888693809509</c:v>
                </c:pt>
                <c:pt idx="5225">
                  <c:v>0.88155686855316095</c:v>
                </c:pt>
                <c:pt idx="5226">
                  <c:v>0.55474531650543202</c:v>
                </c:pt>
                <c:pt idx="5227">
                  <c:v>0.59168291091918901</c:v>
                </c:pt>
                <c:pt idx="5228">
                  <c:v>0.65294051170349099</c:v>
                </c:pt>
                <c:pt idx="5229">
                  <c:v>2.1346552371978702</c:v>
                </c:pt>
                <c:pt idx="5230">
                  <c:v>0.112964183092117</c:v>
                </c:pt>
                <c:pt idx="5231">
                  <c:v>0.22068835794925601</c:v>
                </c:pt>
                <c:pt idx="5232">
                  <c:v>0.197733223438262</c:v>
                </c:pt>
                <c:pt idx="5233">
                  <c:v>0.162193238735198</c:v>
                </c:pt>
                <c:pt idx="5234">
                  <c:v>0.19127045571803999</c:v>
                </c:pt>
                <c:pt idx="5235">
                  <c:v>0.190231904387474</c:v>
                </c:pt>
                <c:pt idx="5236">
                  <c:v>0.85212117433547896</c:v>
                </c:pt>
                <c:pt idx="5237">
                  <c:v>0.183926105499267</c:v>
                </c:pt>
                <c:pt idx="5238">
                  <c:v>0.77455735206604004</c:v>
                </c:pt>
                <c:pt idx="5239">
                  <c:v>1.9874144792556701</c:v>
                </c:pt>
                <c:pt idx="5240">
                  <c:v>0.231916859745979</c:v>
                </c:pt>
                <c:pt idx="5241">
                  <c:v>0.279371708631515</c:v>
                </c:pt>
                <c:pt idx="5242">
                  <c:v>0.33925837278366</c:v>
                </c:pt>
                <c:pt idx="5243">
                  <c:v>0.236156180500984</c:v>
                </c:pt>
                <c:pt idx="5244">
                  <c:v>9.9657386541366494E-2</c:v>
                </c:pt>
                <c:pt idx="5245">
                  <c:v>9.9712997674942003E-2</c:v>
                </c:pt>
                <c:pt idx="5246">
                  <c:v>0.243030115962028</c:v>
                </c:pt>
                <c:pt idx="5247">
                  <c:v>0.239892572164535</c:v>
                </c:pt>
                <c:pt idx="5248">
                  <c:v>0.25070908665656999</c:v>
                </c:pt>
                <c:pt idx="5249">
                  <c:v>9.9657386541366494E-2</c:v>
                </c:pt>
                <c:pt idx="5250">
                  <c:v>0.279371708631515</c:v>
                </c:pt>
                <c:pt idx="5251">
                  <c:v>0.21902197599411</c:v>
                </c:pt>
                <c:pt idx="5252">
                  <c:v>0.77455735206604004</c:v>
                </c:pt>
                <c:pt idx="5253">
                  <c:v>1.4325154013931699E-2</c:v>
                </c:pt>
                <c:pt idx="5254">
                  <c:v>0.38349032402038502</c:v>
                </c:pt>
                <c:pt idx="5255">
                  <c:v>9.9712997674942003E-2</c:v>
                </c:pt>
                <c:pt idx="5256">
                  <c:v>0.27246463298797602</c:v>
                </c:pt>
                <c:pt idx="5257">
                  <c:v>0.203111872076988</c:v>
                </c:pt>
                <c:pt idx="5258">
                  <c:v>0.204366490244865</c:v>
                </c:pt>
                <c:pt idx="5259">
                  <c:v>0.10282774269580799</c:v>
                </c:pt>
                <c:pt idx="5260">
                  <c:v>0.25334566831588701</c:v>
                </c:pt>
                <c:pt idx="5261">
                  <c:v>0.21493700146675099</c:v>
                </c:pt>
                <c:pt idx="5262">
                  <c:v>0.212986931204795</c:v>
                </c:pt>
                <c:pt idx="5263">
                  <c:v>0.17687466740608199</c:v>
                </c:pt>
                <c:pt idx="5264">
                  <c:v>0.46556136012077298</c:v>
                </c:pt>
                <c:pt idx="5265">
                  <c:v>0.373879075050354</c:v>
                </c:pt>
                <c:pt idx="5266">
                  <c:v>0.27857357263565002</c:v>
                </c:pt>
                <c:pt idx="5267">
                  <c:v>0.137673065066337</c:v>
                </c:pt>
                <c:pt idx="5268">
                  <c:v>0.228417918086051</c:v>
                </c:pt>
                <c:pt idx="5269">
                  <c:v>0.18451927602291099</c:v>
                </c:pt>
                <c:pt idx="5270">
                  <c:v>5.59979602694511E-2</c:v>
                </c:pt>
                <c:pt idx="5271">
                  <c:v>5.60064539313316E-2</c:v>
                </c:pt>
                <c:pt idx="5272">
                  <c:v>0.20935872197151101</c:v>
                </c:pt>
                <c:pt idx="5273">
                  <c:v>0.17996054887771601</c:v>
                </c:pt>
                <c:pt idx="5274">
                  <c:v>0.26504769921302701</c:v>
                </c:pt>
                <c:pt idx="5275">
                  <c:v>0.13272252678871099</c:v>
                </c:pt>
                <c:pt idx="5276">
                  <c:v>0.105295084416866</c:v>
                </c:pt>
                <c:pt idx="5277">
                  <c:v>0.20482107996940599</c:v>
                </c:pt>
                <c:pt idx="5278">
                  <c:v>0.46556136012077298</c:v>
                </c:pt>
                <c:pt idx="5279">
                  <c:v>0.599595487117767</c:v>
                </c:pt>
                <c:pt idx="5280">
                  <c:v>0.33909234404563898</c:v>
                </c:pt>
                <c:pt idx="5281">
                  <c:v>5.60064539313316E-2</c:v>
                </c:pt>
                <c:pt idx="5282">
                  <c:v>1.3927534818649201</c:v>
                </c:pt>
                <c:pt idx="5283">
                  <c:v>0.55352842807769698</c:v>
                </c:pt>
                <c:pt idx="5284">
                  <c:v>0.42246961593627902</c:v>
                </c:pt>
                <c:pt idx="5285">
                  <c:v>0.36688566207885698</c:v>
                </c:pt>
                <c:pt idx="5286">
                  <c:v>0.554992794990539</c:v>
                </c:pt>
                <c:pt idx="5287">
                  <c:v>0.531646788120269</c:v>
                </c:pt>
                <c:pt idx="5288">
                  <c:v>0.57366746664047197</c:v>
                </c:pt>
                <c:pt idx="5289">
                  <c:v>0.63274496793746904</c:v>
                </c:pt>
                <c:pt idx="5290">
                  <c:v>0.68334305286407404</c:v>
                </c:pt>
                <c:pt idx="5291">
                  <c:v>0.74472916126251198</c:v>
                </c:pt>
                <c:pt idx="5292">
                  <c:v>0.87899523973464899</c:v>
                </c:pt>
                <c:pt idx="5293">
                  <c:v>0.51837879419326705</c:v>
                </c:pt>
                <c:pt idx="5294">
                  <c:v>0.50136083364486606</c:v>
                </c:pt>
                <c:pt idx="5295">
                  <c:v>0.37295338511466902</c:v>
                </c:pt>
                <c:pt idx="5296">
                  <c:v>0.56078362464904696</c:v>
                </c:pt>
                <c:pt idx="5297">
                  <c:v>0.56082081794738703</c:v>
                </c:pt>
                <c:pt idx="5298">
                  <c:v>0.43181762099266002</c:v>
                </c:pt>
                <c:pt idx="5299">
                  <c:v>0.58162897825241</c:v>
                </c:pt>
                <c:pt idx="5300">
                  <c:v>0.69131368398666304</c:v>
                </c:pt>
                <c:pt idx="5301">
                  <c:v>0.56084483861923196</c:v>
                </c:pt>
                <c:pt idx="5302">
                  <c:v>0.51837879419326705</c:v>
                </c:pt>
                <c:pt idx="5303">
                  <c:v>0.56600356101989702</c:v>
                </c:pt>
                <c:pt idx="5304">
                  <c:v>0.68334305286407404</c:v>
                </c:pt>
                <c:pt idx="5305">
                  <c:v>0.70347148180007901</c:v>
                </c:pt>
                <c:pt idx="5306">
                  <c:v>0.82277083396911599</c:v>
                </c:pt>
                <c:pt idx="5307">
                  <c:v>0.56082081794738703</c:v>
                </c:pt>
                <c:pt idx="5308">
                  <c:v>1.15160107612609</c:v>
                </c:pt>
                <c:pt idx="5309">
                  <c:v>0.61188602447509699</c:v>
                </c:pt>
                <c:pt idx="5310">
                  <c:v>0.63474267721176103</c:v>
                </c:pt>
                <c:pt idx="5311">
                  <c:v>0.436925619840621</c:v>
                </c:pt>
                <c:pt idx="5312">
                  <c:v>0.49113559722900302</c:v>
                </c:pt>
                <c:pt idx="5313">
                  <c:v>0.57918810844421298</c:v>
                </c:pt>
                <c:pt idx="5314">
                  <c:v>0.54367363452911299</c:v>
                </c:pt>
                <c:pt idx="5315">
                  <c:v>0.57676166296005205</c:v>
                </c:pt>
                <c:pt idx="5316">
                  <c:v>0.64130657911300604</c:v>
                </c:pt>
                <c:pt idx="5317">
                  <c:v>1.0417114496230999</c:v>
                </c:pt>
                <c:pt idx="5318">
                  <c:v>0.62641173601150502</c:v>
                </c:pt>
                <c:pt idx="5319">
                  <c:v>0.44726261496543801</c:v>
                </c:pt>
                <c:pt idx="5320">
                  <c:v>0.49141675233840898</c:v>
                </c:pt>
                <c:pt idx="5321">
                  <c:v>0.37785592675209001</c:v>
                </c:pt>
                <c:pt idx="5322">
                  <c:v>0.489237070083618</c:v>
                </c:pt>
                <c:pt idx="5323">
                  <c:v>0.37581619620323098</c:v>
                </c:pt>
                <c:pt idx="5324">
                  <c:v>0.44015559554099998</c:v>
                </c:pt>
                <c:pt idx="5325">
                  <c:v>0.59611171483993497</c:v>
                </c:pt>
                <c:pt idx="5326">
                  <c:v>0.57131642103195102</c:v>
                </c:pt>
                <c:pt idx="5327">
                  <c:v>0.61496269702911299</c:v>
                </c:pt>
                <c:pt idx="5328">
                  <c:v>0.64130657911300604</c:v>
                </c:pt>
                <c:pt idx="5329">
                  <c:v>0.96721893548965399</c:v>
                </c:pt>
                <c:pt idx="5330">
                  <c:v>1.0079210996627801</c:v>
                </c:pt>
                <c:pt idx="5331">
                  <c:v>0.489237070083618</c:v>
                </c:pt>
                <c:pt idx="5332">
                  <c:v>0.79062706232070901</c:v>
                </c:pt>
                <c:pt idx="5333">
                  <c:v>0.54884970188140803</c:v>
                </c:pt>
                <c:pt idx="5334">
                  <c:v>0.333640277385711</c:v>
                </c:pt>
                <c:pt idx="5335">
                  <c:v>0.210731536149978</c:v>
                </c:pt>
                <c:pt idx="5336">
                  <c:v>0.54130393266677801</c:v>
                </c:pt>
                <c:pt idx="5337">
                  <c:v>0.42324531078338601</c:v>
                </c:pt>
                <c:pt idx="5338">
                  <c:v>0.591050624847412</c:v>
                </c:pt>
                <c:pt idx="5339">
                  <c:v>0.52678763866424505</c:v>
                </c:pt>
                <c:pt idx="5340">
                  <c:v>0.591622054576873</c:v>
                </c:pt>
                <c:pt idx="5341">
                  <c:v>0.60724627971649103</c:v>
                </c:pt>
                <c:pt idx="5342">
                  <c:v>0.59514409303665095</c:v>
                </c:pt>
                <c:pt idx="5343">
                  <c:v>1.05178618431091</c:v>
                </c:pt>
                <c:pt idx="5344">
                  <c:v>0.57443553209304798</c:v>
                </c:pt>
                <c:pt idx="5345">
                  <c:v>0.3441022336483</c:v>
                </c:pt>
                <c:pt idx="5346">
                  <c:v>0.37841448187827997</c:v>
                </c:pt>
                <c:pt idx="5347">
                  <c:v>0.30544981360435403</c:v>
                </c:pt>
                <c:pt idx="5348">
                  <c:v>0.39737120270728998</c:v>
                </c:pt>
                <c:pt idx="5349">
                  <c:v>0.65267145633697499</c:v>
                </c:pt>
                <c:pt idx="5350">
                  <c:v>0.57845395803451505</c:v>
                </c:pt>
                <c:pt idx="5351">
                  <c:v>0.44485276937484702</c:v>
                </c:pt>
                <c:pt idx="5352">
                  <c:v>1.05178618431091</c:v>
                </c:pt>
                <c:pt idx="5353">
                  <c:v>0.53134179115295399</c:v>
                </c:pt>
                <c:pt idx="5354">
                  <c:v>0.591622054576873</c:v>
                </c:pt>
                <c:pt idx="5355">
                  <c:v>0.64970672130584695</c:v>
                </c:pt>
                <c:pt idx="5356">
                  <c:v>0.94075834751129095</c:v>
                </c:pt>
                <c:pt idx="5357">
                  <c:v>0.30544981360435403</c:v>
                </c:pt>
                <c:pt idx="5358">
                  <c:v>1.58319723606109</c:v>
                </c:pt>
                <c:pt idx="5359">
                  <c:v>0.48953264951705899</c:v>
                </c:pt>
                <c:pt idx="5360">
                  <c:v>1.31762707233428</c:v>
                </c:pt>
                <c:pt idx="5361">
                  <c:v>0.285403132438659</c:v>
                </c:pt>
                <c:pt idx="5362">
                  <c:v>0.409307360649108</c:v>
                </c:pt>
                <c:pt idx="5363">
                  <c:v>0.52459043264389005</c:v>
                </c:pt>
                <c:pt idx="5364">
                  <c:v>0.39936605095863298</c:v>
                </c:pt>
                <c:pt idx="5365">
                  <c:v>0.57713395357131902</c:v>
                </c:pt>
                <c:pt idx="5366">
                  <c:v>0.63651782274246205</c:v>
                </c:pt>
                <c:pt idx="5367">
                  <c:v>0.58126705884933405</c:v>
                </c:pt>
                <c:pt idx="5368">
                  <c:v>0.81407624483108498</c:v>
                </c:pt>
                <c:pt idx="5369">
                  <c:v>0.41445973515510498</c:v>
                </c:pt>
                <c:pt idx="5370">
                  <c:v>0.36166617274284302</c:v>
                </c:pt>
                <c:pt idx="5371">
                  <c:v>0.27588781714439298</c:v>
                </c:pt>
                <c:pt idx="5372">
                  <c:v>0.400751173496246</c:v>
                </c:pt>
                <c:pt idx="5373">
                  <c:v>0.398880124092102</c:v>
                </c:pt>
                <c:pt idx="5374">
                  <c:v>0.48329052329063399</c:v>
                </c:pt>
                <c:pt idx="5375">
                  <c:v>0.47415205836295998</c:v>
                </c:pt>
                <c:pt idx="5376">
                  <c:v>0.61310863494873002</c:v>
                </c:pt>
                <c:pt idx="5377">
                  <c:v>0.276722401380538</c:v>
                </c:pt>
                <c:pt idx="5378">
                  <c:v>0.41445973515510498</c:v>
                </c:pt>
                <c:pt idx="5379">
                  <c:v>0.59213948249816895</c:v>
                </c:pt>
                <c:pt idx="5380">
                  <c:v>0.63651782274246205</c:v>
                </c:pt>
                <c:pt idx="5381">
                  <c:v>0.74590092897415095</c:v>
                </c:pt>
                <c:pt idx="5382">
                  <c:v>1.42127645015716</c:v>
                </c:pt>
                <c:pt idx="5383">
                  <c:v>0.398880124092102</c:v>
                </c:pt>
                <c:pt idx="5384">
                  <c:v>1.3886688947677599</c:v>
                </c:pt>
                <c:pt idx="5385">
                  <c:v>0.224097624421119</c:v>
                </c:pt>
                <c:pt idx="5386">
                  <c:v>0.44637727737426702</c:v>
                </c:pt>
                <c:pt idx="5387">
                  <c:v>0.10898473113775201</c:v>
                </c:pt>
                <c:pt idx="5388">
                  <c:v>0.42664146423339799</c:v>
                </c:pt>
                <c:pt idx="5389">
                  <c:v>0.30879595875740001</c:v>
                </c:pt>
                <c:pt idx="5390">
                  <c:v>0.398132294416427</c:v>
                </c:pt>
                <c:pt idx="5391">
                  <c:v>0.33645522594451899</c:v>
                </c:pt>
                <c:pt idx="5392">
                  <c:v>0.459856897592544</c:v>
                </c:pt>
                <c:pt idx="5393">
                  <c:v>0.81518226861953702</c:v>
                </c:pt>
                <c:pt idx="5394">
                  <c:v>0.52119106054305997</c:v>
                </c:pt>
                <c:pt idx="5395">
                  <c:v>0.54940301179885798</c:v>
                </c:pt>
                <c:pt idx="5396">
                  <c:v>0.328410804271698</c:v>
                </c:pt>
                <c:pt idx="5397">
                  <c:v>0.34645548462867698</c:v>
                </c:pt>
                <c:pt idx="5398">
                  <c:v>0.17842018604278501</c:v>
                </c:pt>
                <c:pt idx="5399">
                  <c:v>0.367541134357452</c:v>
                </c:pt>
                <c:pt idx="5400">
                  <c:v>0.29127109050750699</c:v>
                </c:pt>
                <c:pt idx="5401">
                  <c:v>0.53161776065826405</c:v>
                </c:pt>
                <c:pt idx="5402">
                  <c:v>0.48530244827270502</c:v>
                </c:pt>
                <c:pt idx="5403">
                  <c:v>0.37367588281631398</c:v>
                </c:pt>
                <c:pt idx="5404">
                  <c:v>0.54940301179885798</c:v>
                </c:pt>
                <c:pt idx="5405">
                  <c:v>0.40470439195632901</c:v>
                </c:pt>
                <c:pt idx="5406">
                  <c:v>0.459856897592544</c:v>
                </c:pt>
                <c:pt idx="5407">
                  <c:v>0.86956149339675903</c:v>
                </c:pt>
                <c:pt idx="5408">
                  <c:v>0.81323039531707697</c:v>
                </c:pt>
                <c:pt idx="5409">
                  <c:v>0.367541134357452</c:v>
                </c:pt>
                <c:pt idx="5410">
                  <c:v>0.767622411251068</c:v>
                </c:pt>
                <c:pt idx="5411">
                  <c:v>0.37289950251579201</c:v>
                </c:pt>
                <c:pt idx="5412">
                  <c:v>0.27634406089782698</c:v>
                </c:pt>
                <c:pt idx="5413">
                  <c:v>0.111256316304206</c:v>
                </c:pt>
                <c:pt idx="5414">
                  <c:v>0.35206568241119301</c:v>
                </c:pt>
                <c:pt idx="5415">
                  <c:v>0.38007330894470198</c:v>
                </c:pt>
                <c:pt idx="5416">
                  <c:v>0.49808633327484098</c:v>
                </c:pt>
                <c:pt idx="5417">
                  <c:v>0.45708301663398698</c:v>
                </c:pt>
                <c:pt idx="5418">
                  <c:v>0.79717051982879605</c:v>
                </c:pt>
                <c:pt idx="5419">
                  <c:v>0.54753714799880904</c:v>
                </c:pt>
                <c:pt idx="5420">
                  <c:v>0.46952852606773299</c:v>
                </c:pt>
                <c:pt idx="5421">
                  <c:v>0.46921846270561202</c:v>
                </c:pt>
                <c:pt idx="5422">
                  <c:v>0.38269636034965498</c:v>
                </c:pt>
                <c:pt idx="5423">
                  <c:v>0.315868109464645</c:v>
                </c:pt>
                <c:pt idx="5424">
                  <c:v>0.440028816461563</c:v>
                </c:pt>
                <c:pt idx="5425">
                  <c:v>0.43990325927734297</c:v>
                </c:pt>
                <c:pt idx="5426">
                  <c:v>0.26981887221336298</c:v>
                </c:pt>
                <c:pt idx="5427">
                  <c:v>0.43328809738159102</c:v>
                </c:pt>
                <c:pt idx="5428">
                  <c:v>0.53718596696853604</c:v>
                </c:pt>
                <c:pt idx="5429">
                  <c:v>0.54081380367278997</c:v>
                </c:pt>
                <c:pt idx="5430">
                  <c:v>0.46921846270561202</c:v>
                </c:pt>
                <c:pt idx="5431">
                  <c:v>0.59842669963836603</c:v>
                </c:pt>
                <c:pt idx="5432">
                  <c:v>0.79717051982879605</c:v>
                </c:pt>
                <c:pt idx="5433">
                  <c:v>0.60897111892700195</c:v>
                </c:pt>
                <c:pt idx="5434">
                  <c:v>0.936723232269287</c:v>
                </c:pt>
                <c:pt idx="5435">
                  <c:v>0.43990325927734297</c:v>
                </c:pt>
                <c:pt idx="5436">
                  <c:v>0.40407052636146501</c:v>
                </c:pt>
                <c:pt idx="5437">
                  <c:v>0.45733195543289101</c:v>
                </c:pt>
                <c:pt idx="5438">
                  <c:v>0.37113592028617798</c:v>
                </c:pt>
                <c:pt idx="5439">
                  <c:v>0.25251695513725197</c:v>
                </c:pt>
                <c:pt idx="5440">
                  <c:v>0.47733271121978699</c:v>
                </c:pt>
                <c:pt idx="5441">
                  <c:v>0.52510249614715498</c:v>
                </c:pt>
                <c:pt idx="5442">
                  <c:v>0.53330886363983099</c:v>
                </c:pt>
                <c:pt idx="5443">
                  <c:v>0.58611035346984797</c:v>
                </c:pt>
                <c:pt idx="5444">
                  <c:v>0.39210802316665599</c:v>
                </c:pt>
                <c:pt idx="5445">
                  <c:v>0.67998272180557195</c:v>
                </c:pt>
                <c:pt idx="5446">
                  <c:v>1.7869889736175499</c:v>
                </c:pt>
                <c:pt idx="5447">
                  <c:v>0.26198291778564398</c:v>
                </c:pt>
                <c:pt idx="5448">
                  <c:v>0.50522625446319502</c:v>
                </c:pt>
                <c:pt idx="5449">
                  <c:v>0.46571373939514099</c:v>
                </c:pt>
                <c:pt idx="5450">
                  <c:v>0.53604549169540405</c:v>
                </c:pt>
                <c:pt idx="5451">
                  <c:v>0.43128678202629001</c:v>
                </c:pt>
                <c:pt idx="5452">
                  <c:v>0.333451598882675</c:v>
                </c:pt>
                <c:pt idx="5453">
                  <c:v>0.41981580853462203</c:v>
                </c:pt>
                <c:pt idx="5454">
                  <c:v>0.61960327625274603</c:v>
                </c:pt>
                <c:pt idx="5455">
                  <c:v>0.43115609884262002</c:v>
                </c:pt>
                <c:pt idx="5456">
                  <c:v>0.26198291778564398</c:v>
                </c:pt>
                <c:pt idx="5457">
                  <c:v>0.58029681444168002</c:v>
                </c:pt>
                <c:pt idx="5458">
                  <c:v>0.39210802316665599</c:v>
                </c:pt>
                <c:pt idx="5459">
                  <c:v>0.73475605249404896</c:v>
                </c:pt>
                <c:pt idx="5460">
                  <c:v>0.96237808465957597</c:v>
                </c:pt>
                <c:pt idx="5461">
                  <c:v>0.43128678202629001</c:v>
                </c:pt>
                <c:pt idx="5462">
                  <c:v>0.96906036138534501</c:v>
                </c:pt>
                <c:pt idx="5463">
                  <c:v>0.44884508848190302</c:v>
                </c:pt>
                <c:pt idx="5464">
                  <c:v>0.35988351702690102</c:v>
                </c:pt>
                <c:pt idx="5465">
                  <c:v>0.27106514573097201</c:v>
                </c:pt>
                <c:pt idx="5466">
                  <c:v>0.42422446608543302</c:v>
                </c:pt>
                <c:pt idx="5467">
                  <c:v>0.410429447889328</c:v>
                </c:pt>
                <c:pt idx="5468">
                  <c:v>0.46077904105186401</c:v>
                </c:pt>
                <c:pt idx="5469">
                  <c:v>0.48819601535797102</c:v>
                </c:pt>
                <c:pt idx="5470">
                  <c:v>0.65608519315719604</c:v>
                </c:pt>
                <c:pt idx="5471">
                  <c:v>0.43376529216766302</c:v>
                </c:pt>
                <c:pt idx="5472">
                  <c:v>0.78891009092330899</c:v>
                </c:pt>
                <c:pt idx="5473">
                  <c:v>0.50969886779785101</c:v>
                </c:pt>
                <c:pt idx="5474">
                  <c:v>0.49541088938713002</c:v>
                </c:pt>
                <c:pt idx="5475">
                  <c:v>0.23975980281829801</c:v>
                </c:pt>
                <c:pt idx="5476">
                  <c:v>0.36011672019958402</c:v>
                </c:pt>
                <c:pt idx="5477">
                  <c:v>0.27658867835998502</c:v>
                </c:pt>
                <c:pt idx="5478">
                  <c:v>0.41161322593688898</c:v>
                </c:pt>
                <c:pt idx="5479">
                  <c:v>0.57555431127548196</c:v>
                </c:pt>
                <c:pt idx="5480">
                  <c:v>0.30338838696479797</c:v>
                </c:pt>
                <c:pt idx="5481">
                  <c:v>0.44223275780677701</c:v>
                </c:pt>
                <c:pt idx="5482">
                  <c:v>0.65608519315719604</c:v>
                </c:pt>
                <c:pt idx="5483">
                  <c:v>0.53785890340804998</c:v>
                </c:pt>
                <c:pt idx="5484">
                  <c:v>0.94362998008728005</c:v>
                </c:pt>
                <c:pt idx="5485">
                  <c:v>0.36011672019958402</c:v>
                </c:pt>
                <c:pt idx="5486">
                  <c:v>0.39531791210174499</c:v>
                </c:pt>
                <c:pt idx="5487">
                  <c:v>0.28761512041091902</c:v>
                </c:pt>
                <c:pt idx="5488">
                  <c:v>0.31207433342933599</c:v>
                </c:pt>
                <c:pt idx="5489">
                  <c:v>0.16728106141090299</c:v>
                </c:pt>
                <c:pt idx="5490">
                  <c:v>0.30074805021286</c:v>
                </c:pt>
                <c:pt idx="5491">
                  <c:v>0.29595315456390298</c:v>
                </c:pt>
                <c:pt idx="5492">
                  <c:v>0.39110821485519398</c:v>
                </c:pt>
                <c:pt idx="5493">
                  <c:v>0.53095078468322698</c:v>
                </c:pt>
                <c:pt idx="5494">
                  <c:v>0.29145437479019098</c:v>
                </c:pt>
                <c:pt idx="5495">
                  <c:v>0.24114841222763</c:v>
                </c:pt>
                <c:pt idx="5496">
                  <c:v>0.26050600409507702</c:v>
                </c:pt>
                <c:pt idx="5497">
                  <c:v>0.24893319606781</c:v>
                </c:pt>
                <c:pt idx="5498">
                  <c:v>0.24884970486163999</c:v>
                </c:pt>
                <c:pt idx="5499">
                  <c:v>0.23529377579689001</c:v>
                </c:pt>
                <c:pt idx="5500">
                  <c:v>0.32408007979393</c:v>
                </c:pt>
                <c:pt idx="5501">
                  <c:v>0.45482647418975802</c:v>
                </c:pt>
                <c:pt idx="5502">
                  <c:v>0.39243608713150002</c:v>
                </c:pt>
                <c:pt idx="5503">
                  <c:v>0.39110821485519398</c:v>
                </c:pt>
                <c:pt idx="5504">
                  <c:v>0.65772467851638705</c:v>
                </c:pt>
                <c:pt idx="5505">
                  <c:v>0.91240310668945301</c:v>
                </c:pt>
                <c:pt idx="5506">
                  <c:v>0.24884970486163999</c:v>
                </c:pt>
                <c:pt idx="5507">
                  <c:v>1.2752778530120801</c:v>
                </c:pt>
                <c:pt idx="5508">
                  <c:v>0.47810670733451799</c:v>
                </c:pt>
                <c:pt idx="5509">
                  <c:v>0.331878691911697</c:v>
                </c:pt>
                <c:pt idx="5510">
                  <c:v>0.23061840236186901</c:v>
                </c:pt>
                <c:pt idx="5511">
                  <c:v>0.45121538639068598</c:v>
                </c:pt>
                <c:pt idx="5512">
                  <c:v>0.42560178041458102</c:v>
                </c:pt>
                <c:pt idx="5513">
                  <c:v>0.43556863069534302</c:v>
                </c:pt>
                <c:pt idx="5514">
                  <c:v>0.52513760328292802</c:v>
                </c:pt>
                <c:pt idx="5515">
                  <c:v>0.40772771835327098</c:v>
                </c:pt>
                <c:pt idx="5516">
                  <c:v>0.652931988239288</c:v>
                </c:pt>
                <c:pt idx="5517">
                  <c:v>0.75153064727783203</c:v>
                </c:pt>
                <c:pt idx="5518">
                  <c:v>0.53692054748535101</c:v>
                </c:pt>
                <c:pt idx="5519">
                  <c:v>0.36612010002136203</c:v>
                </c:pt>
                <c:pt idx="5520">
                  <c:v>0.37942811846732999</c:v>
                </c:pt>
                <c:pt idx="5521">
                  <c:v>0.28995755314826899</c:v>
                </c:pt>
                <c:pt idx="5522">
                  <c:v>0.10511204600334099</c:v>
                </c:pt>
                <c:pt idx="5523">
                  <c:v>0.353883117437362</c:v>
                </c:pt>
                <c:pt idx="5524">
                  <c:v>0.48912423849105802</c:v>
                </c:pt>
                <c:pt idx="5525">
                  <c:v>0.63878673315048196</c:v>
                </c:pt>
                <c:pt idx="5526">
                  <c:v>0.31228542327880798</c:v>
                </c:pt>
                <c:pt idx="5527">
                  <c:v>0.53692054748535101</c:v>
                </c:pt>
                <c:pt idx="5528">
                  <c:v>0.637545585632324</c:v>
                </c:pt>
                <c:pt idx="5529">
                  <c:v>0.40772771835327098</c:v>
                </c:pt>
                <c:pt idx="5530">
                  <c:v>0.67263787984848</c:v>
                </c:pt>
                <c:pt idx="5531">
                  <c:v>0.96836936473846402</c:v>
                </c:pt>
                <c:pt idx="5532">
                  <c:v>0.10511204600334099</c:v>
                </c:pt>
                <c:pt idx="5533">
                  <c:v>0.60299712419509799</c:v>
                </c:pt>
                <c:pt idx="5534">
                  <c:v>0.66441220045089699</c:v>
                </c:pt>
                <c:pt idx="5535">
                  <c:v>0.53832733631134</c:v>
                </c:pt>
                <c:pt idx="5536">
                  <c:v>0.37530207633972101</c:v>
                </c:pt>
                <c:pt idx="5537">
                  <c:v>0.52848887443542403</c:v>
                </c:pt>
                <c:pt idx="5538">
                  <c:v>0.51706779003143299</c:v>
                </c:pt>
                <c:pt idx="5539">
                  <c:v>0.62350946664810103</c:v>
                </c:pt>
                <c:pt idx="5540">
                  <c:v>0.58630746603011996</c:v>
                </c:pt>
                <c:pt idx="5541">
                  <c:v>0.51091879606246904</c:v>
                </c:pt>
                <c:pt idx="5542">
                  <c:v>0.71618217229843095</c:v>
                </c:pt>
                <c:pt idx="5543">
                  <c:v>0.82469636201858498</c:v>
                </c:pt>
                <c:pt idx="5544">
                  <c:v>0.637001633644104</c:v>
                </c:pt>
                <c:pt idx="5545">
                  <c:v>0.47591987252235401</c:v>
                </c:pt>
                <c:pt idx="5546">
                  <c:v>0.33959650993347101</c:v>
                </c:pt>
                <c:pt idx="5547">
                  <c:v>0.65070813894271795</c:v>
                </c:pt>
                <c:pt idx="5548">
                  <c:v>0.47040468454360901</c:v>
                </c:pt>
                <c:pt idx="5549">
                  <c:v>0.44887930154800398</c:v>
                </c:pt>
                <c:pt idx="5550">
                  <c:v>0.63108360767364502</c:v>
                </c:pt>
                <c:pt idx="5551">
                  <c:v>0.57584130764007502</c:v>
                </c:pt>
                <c:pt idx="5552">
                  <c:v>0.74345046281814497</c:v>
                </c:pt>
                <c:pt idx="5553">
                  <c:v>0.51091879606246904</c:v>
                </c:pt>
                <c:pt idx="5554">
                  <c:v>0.78368341922759999</c:v>
                </c:pt>
                <c:pt idx="5555">
                  <c:v>1.7393783330917301</c:v>
                </c:pt>
                <c:pt idx="5556">
                  <c:v>0.65070813894271795</c:v>
                </c:pt>
                <c:pt idx="5557">
                  <c:v>0.59227913618087702</c:v>
                </c:pt>
                <c:pt idx="5558">
                  <c:v>0.34504586458206099</c:v>
                </c:pt>
                <c:pt idx="5559">
                  <c:v>0.38946625590324402</c:v>
                </c:pt>
                <c:pt idx="5560">
                  <c:v>0.48196452856063798</c:v>
                </c:pt>
                <c:pt idx="5561">
                  <c:v>0.38886830210685702</c:v>
                </c:pt>
                <c:pt idx="5562">
                  <c:v>0.35653376579284601</c:v>
                </c:pt>
                <c:pt idx="5563">
                  <c:v>0.42816916108131398</c:v>
                </c:pt>
                <c:pt idx="5564">
                  <c:v>0.35225808620452798</c:v>
                </c:pt>
                <c:pt idx="5565">
                  <c:v>0.75003045797348</c:v>
                </c:pt>
                <c:pt idx="5566">
                  <c:v>0.83575254678726196</c:v>
                </c:pt>
                <c:pt idx="5567">
                  <c:v>0.56373625993728604</c:v>
                </c:pt>
                <c:pt idx="5568">
                  <c:v>0.40850329399108798</c:v>
                </c:pt>
                <c:pt idx="5569">
                  <c:v>0.37322244048118502</c:v>
                </c:pt>
                <c:pt idx="5570">
                  <c:v>0.43697318434715199</c:v>
                </c:pt>
                <c:pt idx="5571">
                  <c:v>0.35461029410362199</c:v>
                </c:pt>
                <c:pt idx="5572">
                  <c:v>0.39288905262946999</c:v>
                </c:pt>
                <c:pt idx="5573">
                  <c:v>0.440131425857543</c:v>
                </c:pt>
                <c:pt idx="5574">
                  <c:v>0.435451179742813</c:v>
                </c:pt>
                <c:pt idx="5575">
                  <c:v>0.34693315625190702</c:v>
                </c:pt>
                <c:pt idx="5576">
                  <c:v>0.39280351996421797</c:v>
                </c:pt>
                <c:pt idx="5577">
                  <c:v>0.40850329399108798</c:v>
                </c:pt>
                <c:pt idx="5578">
                  <c:v>0.36101934313774098</c:v>
                </c:pt>
                <c:pt idx="5579">
                  <c:v>0.75003045797348</c:v>
                </c:pt>
                <c:pt idx="5580">
                  <c:v>0.94249314069747903</c:v>
                </c:pt>
                <c:pt idx="5581">
                  <c:v>0.99008119106292702</c:v>
                </c:pt>
                <c:pt idx="5582">
                  <c:v>0.39288905262946999</c:v>
                </c:pt>
                <c:pt idx="5583">
                  <c:v>1.58225345611572</c:v>
                </c:pt>
                <c:pt idx="5584">
                  <c:v>0.43674749135971003</c:v>
                </c:pt>
                <c:pt idx="5585">
                  <c:v>0.33912068605422901</c:v>
                </c:pt>
                <c:pt idx="5586">
                  <c:v>0.14535543322563099</c:v>
                </c:pt>
                <c:pt idx="5587">
                  <c:v>0.46644005179405201</c:v>
                </c:pt>
                <c:pt idx="5588">
                  <c:v>0.443593740463256</c:v>
                </c:pt>
                <c:pt idx="5589">
                  <c:v>0.49460902810096702</c:v>
                </c:pt>
                <c:pt idx="5590">
                  <c:v>0.47465565800666798</c:v>
                </c:pt>
                <c:pt idx="5591">
                  <c:v>0.43737751245498602</c:v>
                </c:pt>
                <c:pt idx="5592">
                  <c:v>0.64902168512344305</c:v>
                </c:pt>
                <c:pt idx="5593">
                  <c:v>0.39385271072387601</c:v>
                </c:pt>
                <c:pt idx="5594">
                  <c:v>0.40460327267646701</c:v>
                </c:pt>
                <c:pt idx="5595">
                  <c:v>0.37731948494911099</c:v>
                </c:pt>
                <c:pt idx="5596">
                  <c:v>0.320788353681564</c:v>
                </c:pt>
                <c:pt idx="5597">
                  <c:v>0.22472831606864899</c:v>
                </c:pt>
                <c:pt idx="5598">
                  <c:v>0.44822436571121199</c:v>
                </c:pt>
                <c:pt idx="5599">
                  <c:v>0.28830185532569802</c:v>
                </c:pt>
                <c:pt idx="5600">
                  <c:v>0.48659133911132801</c:v>
                </c:pt>
                <c:pt idx="5601">
                  <c:v>0.58838313817977905</c:v>
                </c:pt>
                <c:pt idx="5602">
                  <c:v>0.410306096076965</c:v>
                </c:pt>
                <c:pt idx="5603">
                  <c:v>0.40460327267646701</c:v>
                </c:pt>
                <c:pt idx="5604">
                  <c:v>0.43705877661705</c:v>
                </c:pt>
                <c:pt idx="5605">
                  <c:v>0.43737751245498602</c:v>
                </c:pt>
                <c:pt idx="5606">
                  <c:v>0.55520296096801702</c:v>
                </c:pt>
                <c:pt idx="5607">
                  <c:v>0.95751011371612504</c:v>
                </c:pt>
                <c:pt idx="5608">
                  <c:v>0.44822436571121199</c:v>
                </c:pt>
                <c:pt idx="5609">
                  <c:v>0.501137435436248</c:v>
                </c:pt>
                <c:pt idx="5610">
                  <c:v>0.36041980981826699</c:v>
                </c:pt>
                <c:pt idx="5611">
                  <c:v>0.32097542285919101</c:v>
                </c:pt>
                <c:pt idx="5612">
                  <c:v>0.19548404216766299</c:v>
                </c:pt>
                <c:pt idx="5613">
                  <c:v>0.38110274076461698</c:v>
                </c:pt>
                <c:pt idx="5614">
                  <c:v>0.44075658917427002</c:v>
                </c:pt>
                <c:pt idx="5615">
                  <c:v>2.6213359832763601</c:v>
                </c:pt>
                <c:pt idx="5616">
                  <c:v>0.43591764569282498</c:v>
                </c:pt>
                <c:pt idx="5617">
                  <c:v>0.43161061406135498</c:v>
                </c:pt>
                <c:pt idx="5618">
                  <c:v>0.76954925060272195</c:v>
                </c:pt>
                <c:pt idx="5619">
                  <c:v>0.64918839931488004</c:v>
                </c:pt>
                <c:pt idx="5620">
                  <c:v>0.62952184677124001</c:v>
                </c:pt>
                <c:pt idx="5621">
                  <c:v>0.390500247478485</c:v>
                </c:pt>
                <c:pt idx="5622">
                  <c:v>0.32269826531410201</c:v>
                </c:pt>
                <c:pt idx="5623">
                  <c:v>0.475634485483169</c:v>
                </c:pt>
                <c:pt idx="5624">
                  <c:v>0.47108304500579801</c:v>
                </c:pt>
                <c:pt idx="5625">
                  <c:v>0.34852007031440702</c:v>
                </c:pt>
                <c:pt idx="5626">
                  <c:v>0.805048048496246</c:v>
                </c:pt>
                <c:pt idx="5627">
                  <c:v>0.52839845418929998</c:v>
                </c:pt>
                <c:pt idx="5628">
                  <c:v>0.45359724760055498</c:v>
                </c:pt>
                <c:pt idx="5629">
                  <c:v>0.81439459323883001</c:v>
                </c:pt>
                <c:pt idx="5630">
                  <c:v>0.48214614391326899</c:v>
                </c:pt>
                <c:pt idx="5631">
                  <c:v>0.43161061406135498</c:v>
                </c:pt>
                <c:pt idx="5632">
                  <c:v>0.78502196073532104</c:v>
                </c:pt>
                <c:pt idx="5633">
                  <c:v>1.1898180246353101</c:v>
                </c:pt>
                <c:pt idx="5634">
                  <c:v>0.47108304500579801</c:v>
                </c:pt>
                <c:pt idx="5635">
                  <c:v>1.4151096343994101</c:v>
                </c:pt>
                <c:pt idx="5636">
                  <c:v>0.394281566143035</c:v>
                </c:pt>
                <c:pt idx="5637">
                  <c:v>0.36299112439155501</c:v>
                </c:pt>
                <c:pt idx="5638">
                  <c:v>0.232185468077659</c:v>
                </c:pt>
                <c:pt idx="5639">
                  <c:v>0.39290338754653897</c:v>
                </c:pt>
                <c:pt idx="5640">
                  <c:v>0.342873394489288</c:v>
                </c:pt>
                <c:pt idx="5641">
                  <c:v>0.59090489149093595</c:v>
                </c:pt>
                <c:pt idx="5642">
                  <c:v>0.476533353328704</c:v>
                </c:pt>
                <c:pt idx="5643">
                  <c:v>0.602941453456878</c:v>
                </c:pt>
                <c:pt idx="5644">
                  <c:v>1.8353786468505799</c:v>
                </c:pt>
                <c:pt idx="5645">
                  <c:v>0.48400399088859503</c:v>
                </c:pt>
                <c:pt idx="5646">
                  <c:v>0.48921465873718201</c:v>
                </c:pt>
                <c:pt idx="5647">
                  <c:v>0.39252927899360601</c:v>
                </c:pt>
                <c:pt idx="5648">
                  <c:v>0.32086664438247597</c:v>
                </c:pt>
                <c:pt idx="5649">
                  <c:v>0.24091038107872001</c:v>
                </c:pt>
                <c:pt idx="5650">
                  <c:v>0.31873092055320701</c:v>
                </c:pt>
                <c:pt idx="5651">
                  <c:v>0.35059192776679898</c:v>
                </c:pt>
                <c:pt idx="5652">
                  <c:v>0.54204732179641701</c:v>
                </c:pt>
                <c:pt idx="5653">
                  <c:v>0.60222715139389005</c:v>
                </c:pt>
                <c:pt idx="5654">
                  <c:v>0.18239301443099901</c:v>
                </c:pt>
                <c:pt idx="5655">
                  <c:v>0.48921465873718201</c:v>
                </c:pt>
                <c:pt idx="5656">
                  <c:v>0.50048232078552202</c:v>
                </c:pt>
                <c:pt idx="5657">
                  <c:v>0.602941453456878</c:v>
                </c:pt>
                <c:pt idx="5658">
                  <c:v>1.9992435351014099E-2</c:v>
                </c:pt>
                <c:pt idx="5659">
                  <c:v>0.85786658525466897</c:v>
                </c:pt>
                <c:pt idx="5660">
                  <c:v>0.31873092055320701</c:v>
                </c:pt>
                <c:pt idx="5661">
                  <c:v>1.0979962348937899</c:v>
                </c:pt>
                <c:pt idx="5662">
                  <c:v>0.44374731183052002</c:v>
                </c:pt>
                <c:pt idx="5663">
                  <c:v>0.37555104494094799</c:v>
                </c:pt>
                <c:pt idx="5664">
                  <c:v>0.51490145921707098</c:v>
                </c:pt>
                <c:pt idx="5665">
                  <c:v>0.50811856985092096</c:v>
                </c:pt>
                <c:pt idx="5666">
                  <c:v>0.37880748510360701</c:v>
                </c:pt>
                <c:pt idx="5667">
                  <c:v>0.46696299314498901</c:v>
                </c:pt>
                <c:pt idx="5668">
                  <c:v>0.52274161577224698</c:v>
                </c:pt>
                <c:pt idx="5669">
                  <c:v>0.583546042442321</c:v>
                </c:pt>
                <c:pt idx="5670">
                  <c:v>1.7370314598083401</c:v>
                </c:pt>
                <c:pt idx="5671">
                  <c:v>0.51996576786041204</c:v>
                </c:pt>
                <c:pt idx="5672">
                  <c:v>0.62788712978363004</c:v>
                </c:pt>
                <c:pt idx="5673">
                  <c:v>0.48843437433242798</c:v>
                </c:pt>
                <c:pt idx="5674">
                  <c:v>0.29564779996871898</c:v>
                </c:pt>
                <c:pt idx="5675">
                  <c:v>0.302527755498886</c:v>
                </c:pt>
                <c:pt idx="5676">
                  <c:v>0.30707576870918202</c:v>
                </c:pt>
                <c:pt idx="5677">
                  <c:v>0.33473643660545299</c:v>
                </c:pt>
                <c:pt idx="5678">
                  <c:v>0.45167070627212502</c:v>
                </c:pt>
                <c:pt idx="5679">
                  <c:v>0.65031707286834695</c:v>
                </c:pt>
                <c:pt idx="5680">
                  <c:v>0.32114997506141602</c:v>
                </c:pt>
                <c:pt idx="5681">
                  <c:v>0.62788712978363004</c:v>
                </c:pt>
                <c:pt idx="5682">
                  <c:v>0.48831340670585599</c:v>
                </c:pt>
                <c:pt idx="5683">
                  <c:v>0.583546042442321</c:v>
                </c:pt>
                <c:pt idx="5684">
                  <c:v>0.71013635396957397</c:v>
                </c:pt>
                <c:pt idx="5685">
                  <c:v>0.846507668495178</c:v>
                </c:pt>
                <c:pt idx="5686">
                  <c:v>0.30707576870918202</c:v>
                </c:pt>
                <c:pt idx="5687" formatCode="General">
                  <c:v>0.242016226053237</c:v>
                </c:pt>
                <c:pt idx="5688" formatCode="General">
                  <c:v>0.26526269316673201</c:v>
                </c:pt>
                <c:pt idx="5689" formatCode="General">
                  <c:v>0.42286941409111001</c:v>
                </c:pt>
                <c:pt idx="5690" formatCode="General">
                  <c:v>0.46192806959152199</c:v>
                </c:pt>
                <c:pt idx="5691" formatCode="General">
                  <c:v>0.30497151613235401</c:v>
                </c:pt>
                <c:pt idx="5692" formatCode="General">
                  <c:v>0.62416136264801003</c:v>
                </c:pt>
                <c:pt idx="5693" formatCode="General">
                  <c:v>0.42663064599037098</c:v>
                </c:pt>
                <c:pt idx="5694" formatCode="General">
                  <c:v>0.277554661035537</c:v>
                </c:pt>
                <c:pt idx="5695" formatCode="General">
                  <c:v>0.238817334175109</c:v>
                </c:pt>
                <c:pt idx="5696" formatCode="General">
                  <c:v>0.242016226053237</c:v>
                </c:pt>
                <c:pt idx="5697" formatCode="General">
                  <c:v>0.429967612028121</c:v>
                </c:pt>
                <c:pt idx="5698" formatCode="General">
                  <c:v>0.33681732416152899</c:v>
                </c:pt>
                <c:pt idx="5699" formatCode="General">
                  <c:v>1.49722135066986</c:v>
                </c:pt>
                <c:pt idx="5700" formatCode="General">
                  <c:v>0.190538674592971</c:v>
                </c:pt>
                <c:pt idx="5701" formatCode="General">
                  <c:v>0.434531360864639</c:v>
                </c:pt>
                <c:pt idx="5702" formatCode="General">
                  <c:v>0.242016226053237</c:v>
                </c:pt>
              </c:numCache>
            </c:numRef>
          </c:xVal>
          <c:yVal>
            <c:numRef>
              <c:f>'Pharma+L5000 deduped Model 1'!$F$2:$F$5704</c:f>
              <c:numCache>
                <c:formatCode>0.0000</c:formatCode>
                <c:ptCount val="5703"/>
                <c:pt idx="0">
                  <c:v>6.1734924316406197</c:v>
                </c:pt>
                <c:pt idx="1">
                  <c:v>6.4099230766296298</c:v>
                </c:pt>
                <c:pt idx="2">
                  <c:v>6.5043048858642498</c:v>
                </c:pt>
                <c:pt idx="3">
                  <c:v>2.5663561820983798</c:v>
                </c:pt>
                <c:pt idx="4">
                  <c:v>4.6364455223083496</c:v>
                </c:pt>
                <c:pt idx="5">
                  <c:v>3.2328195571899401</c:v>
                </c:pt>
                <c:pt idx="6">
                  <c:v>3.59656333923339</c:v>
                </c:pt>
                <c:pt idx="7">
                  <c:v>7.2572135925292898</c:v>
                </c:pt>
                <c:pt idx="8">
                  <c:v>6.6332831382751403</c:v>
                </c:pt>
                <c:pt idx="9">
                  <c:v>5.3220529556274396</c:v>
                </c:pt>
                <c:pt idx="10">
                  <c:v>5.3590993881225497</c:v>
                </c:pt>
                <c:pt idx="11">
                  <c:v>1.4984943866729701</c:v>
                </c:pt>
                <c:pt idx="12">
                  <c:v>0.58660972118377597</c:v>
                </c:pt>
                <c:pt idx="13">
                  <c:v>1.59340488910675</c:v>
                </c:pt>
                <c:pt idx="14">
                  <c:v>1.31260049343109</c:v>
                </c:pt>
                <c:pt idx="15">
                  <c:v>6.7956862449645996</c:v>
                </c:pt>
                <c:pt idx="16">
                  <c:v>3.39895248413085</c:v>
                </c:pt>
                <c:pt idx="17">
                  <c:v>1.26616311073303</c:v>
                </c:pt>
                <c:pt idx="18">
                  <c:v>10.318508148193301</c:v>
                </c:pt>
                <c:pt idx="19">
                  <c:v>3.8712117671966499</c:v>
                </c:pt>
                <c:pt idx="20">
                  <c:v>1.34974884986877</c:v>
                </c:pt>
                <c:pt idx="21">
                  <c:v>10.318508148193301</c:v>
                </c:pt>
                <c:pt idx="22">
                  <c:v>1.75342416763305</c:v>
                </c:pt>
                <c:pt idx="23">
                  <c:v>3.3244533538818302</c:v>
                </c:pt>
                <c:pt idx="24">
                  <c:v>1.9199124574661199</c:v>
                </c:pt>
                <c:pt idx="25">
                  <c:v>0.63108164072036699</c:v>
                </c:pt>
                <c:pt idx="26">
                  <c:v>6.36720848083496</c:v>
                </c:pt>
                <c:pt idx="27">
                  <c:v>10.798854827880801</c:v>
                </c:pt>
                <c:pt idx="28">
                  <c:v>3.39895248413085</c:v>
                </c:pt>
                <c:pt idx="29">
                  <c:v>10.5698251724243</c:v>
                </c:pt>
                <c:pt idx="30">
                  <c:v>7.9939985275268501</c:v>
                </c:pt>
                <c:pt idx="31">
                  <c:v>7.8084559440612704</c:v>
                </c:pt>
                <c:pt idx="32">
                  <c:v>3.0289611816406201</c:v>
                </c:pt>
                <c:pt idx="33">
                  <c:v>7.4659967422485298</c:v>
                </c:pt>
                <c:pt idx="34">
                  <c:v>8.6941051483154297</c:v>
                </c:pt>
                <c:pt idx="35">
                  <c:v>8.44905281066894</c:v>
                </c:pt>
                <c:pt idx="36">
                  <c:v>6.9202880859375</c:v>
                </c:pt>
                <c:pt idx="37">
                  <c:v>7.2441530227661097</c:v>
                </c:pt>
                <c:pt idx="38">
                  <c:v>2.4951171875</c:v>
                </c:pt>
                <c:pt idx="39">
                  <c:v>6.3618364334106401</c:v>
                </c:pt>
                <c:pt idx="40">
                  <c:v>7.8269910812377903</c:v>
                </c:pt>
                <c:pt idx="41">
                  <c:v>1.77259385585784</c:v>
                </c:pt>
                <c:pt idx="42">
                  <c:v>5.1496024131774902</c:v>
                </c:pt>
                <c:pt idx="43">
                  <c:v>7.79825592041015</c:v>
                </c:pt>
                <c:pt idx="44">
                  <c:v>2.59789943695068</c:v>
                </c:pt>
                <c:pt idx="45">
                  <c:v>1.3137120008468599</c:v>
                </c:pt>
                <c:pt idx="46">
                  <c:v>6.9368019104003897</c:v>
                </c:pt>
                <c:pt idx="47">
                  <c:v>2.70638847351074</c:v>
                </c:pt>
                <c:pt idx="48">
                  <c:v>1.0086158514022801</c:v>
                </c:pt>
                <c:pt idx="49">
                  <c:v>6.9368019104003897</c:v>
                </c:pt>
                <c:pt idx="50">
                  <c:v>1.2544144392013501</c:v>
                </c:pt>
                <c:pt idx="51">
                  <c:v>6.8226718902587802</c:v>
                </c:pt>
                <c:pt idx="52">
                  <c:v>4.2238669395446697</c:v>
                </c:pt>
                <c:pt idx="53">
                  <c:v>1.16985619068145</c:v>
                </c:pt>
                <c:pt idx="54">
                  <c:v>8.4053125381469709</c:v>
                </c:pt>
                <c:pt idx="55">
                  <c:v>7.1676998138427699</c:v>
                </c:pt>
                <c:pt idx="56">
                  <c:v>2.59789943695068</c:v>
                </c:pt>
                <c:pt idx="57">
                  <c:v>7.6584062576293901</c:v>
                </c:pt>
                <c:pt idx="58">
                  <c:v>5.3002557754516602</c:v>
                </c:pt>
                <c:pt idx="59">
                  <c:v>5.1792297363281197</c:v>
                </c:pt>
                <c:pt idx="60">
                  <c:v>3.4746968746185298</c:v>
                </c:pt>
                <c:pt idx="61">
                  <c:v>1.53783166408538</c:v>
                </c:pt>
                <c:pt idx="62">
                  <c:v>25.381898880004801</c:v>
                </c:pt>
                <c:pt idx="63">
                  <c:v>3.8183200359344398</c:v>
                </c:pt>
                <c:pt idx="64">
                  <c:v>3.7099852561950599</c:v>
                </c:pt>
                <c:pt idx="65">
                  <c:v>6.5339393615722603</c:v>
                </c:pt>
                <c:pt idx="66">
                  <c:v>1.6767510175704901</c:v>
                </c:pt>
                <c:pt idx="67">
                  <c:v>1.9032553434371899</c:v>
                </c:pt>
                <c:pt idx="68">
                  <c:v>3.2542428970336901</c:v>
                </c:pt>
                <c:pt idx="69">
                  <c:v>5.8434262275695801</c:v>
                </c:pt>
                <c:pt idx="70">
                  <c:v>5.2580938339233398</c:v>
                </c:pt>
                <c:pt idx="71">
                  <c:v>7.61063432693481</c:v>
                </c:pt>
                <c:pt idx="72">
                  <c:v>3.6677150726318302</c:v>
                </c:pt>
                <c:pt idx="73">
                  <c:v>7.4425702095031703</c:v>
                </c:pt>
                <c:pt idx="74">
                  <c:v>4.2451925277709899</c:v>
                </c:pt>
                <c:pt idx="75">
                  <c:v>1.56791079044342</c:v>
                </c:pt>
                <c:pt idx="76">
                  <c:v>7.3289389610290501</c:v>
                </c:pt>
                <c:pt idx="77">
                  <c:v>7.0574965476989702</c:v>
                </c:pt>
                <c:pt idx="78">
                  <c:v>2.1885497570037802</c:v>
                </c:pt>
                <c:pt idx="79">
                  <c:v>7.3289389610290501</c:v>
                </c:pt>
                <c:pt idx="80">
                  <c:v>7.90466260910034</c:v>
                </c:pt>
                <c:pt idx="81">
                  <c:v>9.6270055770874006</c:v>
                </c:pt>
                <c:pt idx="82">
                  <c:v>5.8434262275695801</c:v>
                </c:pt>
                <c:pt idx="83">
                  <c:v>3.8248312473297101</c:v>
                </c:pt>
                <c:pt idx="84">
                  <c:v>8.1517868041992099</c:v>
                </c:pt>
                <c:pt idx="85">
                  <c:v>4.9275879859924299</c:v>
                </c:pt>
                <c:pt idx="86">
                  <c:v>4.2451925277709899</c:v>
                </c:pt>
                <c:pt idx="87">
                  <c:v>8.3283100128173793</c:v>
                </c:pt>
                <c:pt idx="88">
                  <c:v>5.0963807106018004</c:v>
                </c:pt>
                <c:pt idx="89">
                  <c:v>2.0481009483337398</c:v>
                </c:pt>
                <c:pt idx="90">
                  <c:v>6.8113470077514604</c:v>
                </c:pt>
                <c:pt idx="91">
                  <c:v>1.8641707897186199</c:v>
                </c:pt>
                <c:pt idx="92">
                  <c:v>1.3007569313049301</c:v>
                </c:pt>
                <c:pt idx="93">
                  <c:v>5.5743598937988201</c:v>
                </c:pt>
                <c:pt idx="94">
                  <c:v>1.1472347974777199</c:v>
                </c:pt>
                <c:pt idx="95">
                  <c:v>5.9396548271179199</c:v>
                </c:pt>
                <c:pt idx="96">
                  <c:v>2.4381432533264098</c:v>
                </c:pt>
                <c:pt idx="97">
                  <c:v>1.22371125221252</c:v>
                </c:pt>
                <c:pt idx="98">
                  <c:v>1.27971827983856</c:v>
                </c:pt>
                <c:pt idx="99">
                  <c:v>6.8102078437805096</c:v>
                </c:pt>
                <c:pt idx="100">
                  <c:v>0.51041835546493497</c:v>
                </c:pt>
                <c:pt idx="101">
                  <c:v>4.1344103813171298</c:v>
                </c:pt>
                <c:pt idx="102">
                  <c:v>4.4529700279235804</c:v>
                </c:pt>
                <c:pt idx="103">
                  <c:v>1.5313142538070601</c:v>
                </c:pt>
                <c:pt idx="104">
                  <c:v>0.96435123682022095</c:v>
                </c:pt>
                <c:pt idx="105">
                  <c:v>10.765142440795801</c:v>
                </c:pt>
                <c:pt idx="106">
                  <c:v>2.2344443798065101</c:v>
                </c:pt>
                <c:pt idx="107">
                  <c:v>0.85428637266159002</c:v>
                </c:pt>
                <c:pt idx="108">
                  <c:v>10.765142440795801</c:v>
                </c:pt>
                <c:pt idx="109">
                  <c:v>0.87020015716552701</c:v>
                </c:pt>
                <c:pt idx="110">
                  <c:v>4.7417826652526802</c:v>
                </c:pt>
                <c:pt idx="111">
                  <c:v>1.5560710430145199</c:v>
                </c:pt>
                <c:pt idx="112">
                  <c:v>0.88344645500183105</c:v>
                </c:pt>
                <c:pt idx="113">
                  <c:v>17.040208816528299</c:v>
                </c:pt>
                <c:pt idx="114">
                  <c:v>8.0527048110961896</c:v>
                </c:pt>
                <c:pt idx="115">
                  <c:v>1.5313142538070601</c:v>
                </c:pt>
                <c:pt idx="116">
                  <c:v>4.4614543914794904</c:v>
                </c:pt>
                <c:pt idx="117">
                  <c:v>6.4311065673828098</c:v>
                </c:pt>
                <c:pt idx="118">
                  <c:v>7.6470189094543404</c:v>
                </c:pt>
                <c:pt idx="119">
                  <c:v>7.2762379646301198</c:v>
                </c:pt>
                <c:pt idx="120">
                  <c:v>3.6522121429443302</c:v>
                </c:pt>
                <c:pt idx="121">
                  <c:v>2.5268754959106401</c:v>
                </c:pt>
                <c:pt idx="122">
                  <c:v>1.6411206722259499</c:v>
                </c:pt>
                <c:pt idx="123">
                  <c:v>6.7889771461486799</c:v>
                </c:pt>
                <c:pt idx="124">
                  <c:v>4.3250880241393999</c:v>
                </c:pt>
                <c:pt idx="125">
                  <c:v>2.09050297737121</c:v>
                </c:pt>
                <c:pt idx="126">
                  <c:v>8.8740177154540998</c:v>
                </c:pt>
                <c:pt idx="127">
                  <c:v>1.30311739444732</c:v>
                </c:pt>
                <c:pt idx="128">
                  <c:v>0.55990004539489702</c:v>
                </c:pt>
                <c:pt idx="129">
                  <c:v>2.9565665721893302</c:v>
                </c:pt>
                <c:pt idx="130">
                  <c:v>1.0596162080764699</c:v>
                </c:pt>
                <c:pt idx="131">
                  <c:v>7.9878764152526802</c:v>
                </c:pt>
                <c:pt idx="132">
                  <c:v>2.8386521339416499</c:v>
                </c:pt>
                <c:pt idx="133">
                  <c:v>0.82227534055709794</c:v>
                </c:pt>
                <c:pt idx="134">
                  <c:v>9.8936548233032209</c:v>
                </c:pt>
                <c:pt idx="135">
                  <c:v>3.26102590560913</c:v>
                </c:pt>
                <c:pt idx="136">
                  <c:v>0.85368984937667802</c:v>
                </c:pt>
                <c:pt idx="137">
                  <c:v>9.8936548233032209</c:v>
                </c:pt>
                <c:pt idx="138">
                  <c:v>0.93848079442977905</c:v>
                </c:pt>
                <c:pt idx="139">
                  <c:v>7.2944560050964302</c:v>
                </c:pt>
                <c:pt idx="140">
                  <c:v>1.30311739444732</c:v>
                </c:pt>
                <c:pt idx="141">
                  <c:v>1.09817719459533</c:v>
                </c:pt>
                <c:pt idx="142">
                  <c:v>6.8145909309387198</c:v>
                </c:pt>
                <c:pt idx="143">
                  <c:v>6.8761997222900302</c:v>
                </c:pt>
                <c:pt idx="144">
                  <c:v>2.3044018745422301</c:v>
                </c:pt>
                <c:pt idx="145">
                  <c:v>6.14269924163818</c:v>
                </c:pt>
                <c:pt idx="146">
                  <c:v>2.9664931297302202</c:v>
                </c:pt>
                <c:pt idx="147">
                  <c:v>6.8545212745666504</c:v>
                </c:pt>
                <c:pt idx="148">
                  <c:v>2.9774019718170099</c:v>
                </c:pt>
                <c:pt idx="149">
                  <c:v>3.01719975471496</c:v>
                </c:pt>
                <c:pt idx="150">
                  <c:v>7.7022213935851997</c:v>
                </c:pt>
                <c:pt idx="151">
                  <c:v>3.1018548011779701</c:v>
                </c:pt>
                <c:pt idx="152">
                  <c:v>6.2585077285766602</c:v>
                </c:pt>
                <c:pt idx="153">
                  <c:v>7.3725676536559996</c:v>
                </c:pt>
                <c:pt idx="154">
                  <c:v>6.7551574707031197</c:v>
                </c:pt>
                <c:pt idx="155">
                  <c:v>2.8091571331024099</c:v>
                </c:pt>
                <c:pt idx="156">
                  <c:v>2.5259208679199201</c:v>
                </c:pt>
                <c:pt idx="157">
                  <c:v>2.85585212707519</c:v>
                </c:pt>
                <c:pt idx="158">
                  <c:v>3.3205573558807302</c:v>
                </c:pt>
                <c:pt idx="159">
                  <c:v>2.9904916286468501</c:v>
                </c:pt>
                <c:pt idx="160">
                  <c:v>2.7192785739898602</c:v>
                </c:pt>
                <c:pt idx="161">
                  <c:v>2.8749907016754102</c:v>
                </c:pt>
                <c:pt idx="162">
                  <c:v>8.3115005493163991</c:v>
                </c:pt>
                <c:pt idx="163">
                  <c:v>3.07713294029235</c:v>
                </c:pt>
                <c:pt idx="164">
                  <c:v>2.5989673137664702</c:v>
                </c:pt>
                <c:pt idx="165">
                  <c:v>8.3115005493163991</c:v>
                </c:pt>
                <c:pt idx="166">
                  <c:v>3.1412701606750399</c:v>
                </c:pt>
                <c:pt idx="167">
                  <c:v>8.0827379226684499</c:v>
                </c:pt>
                <c:pt idx="168">
                  <c:v>5.82862949371337</c:v>
                </c:pt>
                <c:pt idx="169">
                  <c:v>2.7881879806518501</c:v>
                </c:pt>
                <c:pt idx="170">
                  <c:v>8.2156352996826101</c:v>
                </c:pt>
                <c:pt idx="171">
                  <c:v>10.6021718978881</c:v>
                </c:pt>
                <c:pt idx="172">
                  <c:v>2.7192785739898602</c:v>
                </c:pt>
                <c:pt idx="173">
                  <c:v>7.1963167190551696</c:v>
                </c:pt>
                <c:pt idx="174">
                  <c:v>6.8216609954833896</c:v>
                </c:pt>
                <c:pt idx="175">
                  <c:v>6.7870697975158603</c:v>
                </c:pt>
                <c:pt idx="176">
                  <c:v>2.5032138824462802</c:v>
                </c:pt>
                <c:pt idx="177">
                  <c:v>2.6888978481292698</c:v>
                </c:pt>
                <c:pt idx="178">
                  <c:v>8.1593666076660103</c:v>
                </c:pt>
                <c:pt idx="179">
                  <c:v>2.3206441402435298</c:v>
                </c:pt>
                <c:pt idx="180">
                  <c:v>6.4630284309387198</c:v>
                </c:pt>
                <c:pt idx="181">
                  <c:v>6.39804935455322</c:v>
                </c:pt>
                <c:pt idx="182">
                  <c:v>1.9042445421218801</c:v>
                </c:pt>
                <c:pt idx="183">
                  <c:v>2.3516542911529501</c:v>
                </c:pt>
                <c:pt idx="184">
                  <c:v>5.2830872535705504</c:v>
                </c:pt>
                <c:pt idx="185">
                  <c:v>1.17763364315032</c:v>
                </c:pt>
                <c:pt idx="186">
                  <c:v>2.6961781978607098</c:v>
                </c:pt>
                <c:pt idx="187">
                  <c:v>2.9175989627838099</c:v>
                </c:pt>
                <c:pt idx="188">
                  <c:v>2.4425208568572998</c:v>
                </c:pt>
                <c:pt idx="189">
                  <c:v>2.80529308319091</c:v>
                </c:pt>
                <c:pt idx="190">
                  <c:v>6.0682449340820304</c:v>
                </c:pt>
                <c:pt idx="191">
                  <c:v>2.5354707241058301</c:v>
                </c:pt>
                <c:pt idx="192">
                  <c:v>2.5703048706054599</c:v>
                </c:pt>
                <c:pt idx="193">
                  <c:v>6.0682449340820304</c:v>
                </c:pt>
                <c:pt idx="194">
                  <c:v>0.67665070295333796</c:v>
                </c:pt>
                <c:pt idx="195">
                  <c:v>5.9684629440307599</c:v>
                </c:pt>
                <c:pt idx="196">
                  <c:v>5.2830872535705504</c:v>
                </c:pt>
                <c:pt idx="197">
                  <c:v>0.95600938796997004</c:v>
                </c:pt>
                <c:pt idx="198">
                  <c:v>6.6488251686096103</c:v>
                </c:pt>
                <c:pt idx="199">
                  <c:v>9.5071678161621094</c:v>
                </c:pt>
                <c:pt idx="200">
                  <c:v>2.4425208568572998</c:v>
                </c:pt>
                <c:pt idx="201">
                  <c:v>2.26748299598693</c:v>
                </c:pt>
                <c:pt idx="202">
                  <c:v>6.7914276123046804</c:v>
                </c:pt>
                <c:pt idx="203">
                  <c:v>7.4894423484802202</c:v>
                </c:pt>
                <c:pt idx="204">
                  <c:v>3.2230327129364</c:v>
                </c:pt>
                <c:pt idx="205">
                  <c:v>7.6350970268249503</c:v>
                </c:pt>
                <c:pt idx="206">
                  <c:v>2.4224264621734601</c:v>
                </c:pt>
                <c:pt idx="207">
                  <c:v>2.4690575599670401</c:v>
                </c:pt>
                <c:pt idx="208">
                  <c:v>5.5962753295898402</c:v>
                </c:pt>
                <c:pt idx="209">
                  <c:v>6.52166271209716</c:v>
                </c:pt>
                <c:pt idx="210">
                  <c:v>5.3887434005737296</c:v>
                </c:pt>
                <c:pt idx="211">
                  <c:v>1.09558606147766</c:v>
                </c:pt>
                <c:pt idx="212">
                  <c:v>2.2342441082000701</c:v>
                </c:pt>
                <c:pt idx="213">
                  <c:v>5.52392148971557</c:v>
                </c:pt>
                <c:pt idx="214">
                  <c:v>0.80743503570556596</c:v>
                </c:pt>
                <c:pt idx="215">
                  <c:v>2.5673956871032702</c:v>
                </c:pt>
                <c:pt idx="216">
                  <c:v>2.77037501335144</c:v>
                </c:pt>
                <c:pt idx="217">
                  <c:v>2.4076898097991899</c:v>
                </c:pt>
                <c:pt idx="218">
                  <c:v>2.2317326068878098</c:v>
                </c:pt>
                <c:pt idx="219">
                  <c:v>9.4050760269165004</c:v>
                </c:pt>
                <c:pt idx="220">
                  <c:v>2.2852070331573402</c:v>
                </c:pt>
                <c:pt idx="221">
                  <c:v>2.5421445369720401</c:v>
                </c:pt>
                <c:pt idx="222">
                  <c:v>9.4050760269165004</c:v>
                </c:pt>
                <c:pt idx="223">
                  <c:v>2.58056116104125</c:v>
                </c:pt>
                <c:pt idx="224">
                  <c:v>7.3117003440856898</c:v>
                </c:pt>
                <c:pt idx="225">
                  <c:v>5.52392148971557</c:v>
                </c:pt>
                <c:pt idx="226">
                  <c:v>2.6117160320281898</c:v>
                </c:pt>
                <c:pt idx="227">
                  <c:v>8.8624267578125</c:v>
                </c:pt>
                <c:pt idx="228">
                  <c:v>11.092292785644499</c:v>
                </c:pt>
                <c:pt idx="229">
                  <c:v>2.4076898097991899</c:v>
                </c:pt>
                <c:pt idx="230">
                  <c:v>2.50660967826843</c:v>
                </c:pt>
                <c:pt idx="231">
                  <c:v>10.058753967285099</c:v>
                </c:pt>
                <c:pt idx="232">
                  <c:v>7.5770983695983798</c:v>
                </c:pt>
                <c:pt idx="233">
                  <c:v>2.8125147819518999</c:v>
                </c:pt>
                <c:pt idx="234">
                  <c:v>2.7585451602935702</c:v>
                </c:pt>
                <c:pt idx="235">
                  <c:v>3.7201006412506099</c:v>
                </c:pt>
                <c:pt idx="236">
                  <c:v>1.4692866802215501</c:v>
                </c:pt>
                <c:pt idx="237">
                  <c:v>7.60797071456909</c:v>
                </c:pt>
                <c:pt idx="238">
                  <c:v>6.1391048431396396</c:v>
                </c:pt>
                <c:pt idx="239">
                  <c:v>2.6998543739318799</c:v>
                </c:pt>
                <c:pt idx="240">
                  <c:v>10.234483718871999</c:v>
                </c:pt>
                <c:pt idx="241">
                  <c:v>5.7204961776733398</c:v>
                </c:pt>
                <c:pt idx="242">
                  <c:v>0.603498876094818</c:v>
                </c:pt>
                <c:pt idx="243">
                  <c:v>4.1020021438598597</c:v>
                </c:pt>
                <c:pt idx="244">
                  <c:v>7.7281761169433496</c:v>
                </c:pt>
                <c:pt idx="245">
                  <c:v>2.5332462787628098</c:v>
                </c:pt>
                <c:pt idx="246">
                  <c:v>2.18748879432678</c:v>
                </c:pt>
                <c:pt idx="247">
                  <c:v>7.2948637008666903</c:v>
                </c:pt>
                <c:pt idx="248">
                  <c:v>2.8776884078979399</c:v>
                </c:pt>
                <c:pt idx="249">
                  <c:v>3.2629122734069802</c:v>
                </c:pt>
                <c:pt idx="250">
                  <c:v>7.2948637008666903</c:v>
                </c:pt>
                <c:pt idx="251">
                  <c:v>0.56919419765472401</c:v>
                </c:pt>
                <c:pt idx="252">
                  <c:v>7.5044374465942303</c:v>
                </c:pt>
                <c:pt idx="253">
                  <c:v>3.0339102745056099</c:v>
                </c:pt>
                <c:pt idx="254">
                  <c:v>1.75467228889465</c:v>
                </c:pt>
                <c:pt idx="255">
                  <c:v>7.1266388893127397</c:v>
                </c:pt>
                <c:pt idx="256">
                  <c:v>11.407198905944799</c:v>
                </c:pt>
                <c:pt idx="257">
                  <c:v>2.5332462787628098</c:v>
                </c:pt>
                <c:pt idx="258">
                  <c:v>6.5375771522521902</c:v>
                </c:pt>
                <c:pt idx="259">
                  <c:v>6.2860860824584899</c:v>
                </c:pt>
                <c:pt idx="260">
                  <c:v>3.4274322986602699</c:v>
                </c:pt>
                <c:pt idx="261">
                  <c:v>6.2586784362792898</c:v>
                </c:pt>
                <c:pt idx="262">
                  <c:v>3.1403307914733798</c:v>
                </c:pt>
                <c:pt idx="263">
                  <c:v>3.0262100696563698</c:v>
                </c:pt>
                <c:pt idx="264">
                  <c:v>0.567468881607055</c:v>
                </c:pt>
                <c:pt idx="265">
                  <c:v>0.449671000242233</c:v>
                </c:pt>
                <c:pt idx="266">
                  <c:v>5.8918995857238698</c:v>
                </c:pt>
                <c:pt idx="267">
                  <c:v>6.49183797836303</c:v>
                </c:pt>
                <c:pt idx="268">
                  <c:v>1.5496037006378101</c:v>
                </c:pt>
                <c:pt idx="269">
                  <c:v>0.57159459590911799</c:v>
                </c:pt>
                <c:pt idx="270">
                  <c:v>0.94830703735351496</c:v>
                </c:pt>
                <c:pt idx="271">
                  <c:v>0.26938736438751198</c:v>
                </c:pt>
                <c:pt idx="272">
                  <c:v>6.3494009971618599</c:v>
                </c:pt>
                <c:pt idx="273">
                  <c:v>0.85758346319198597</c:v>
                </c:pt>
                <c:pt idx="274">
                  <c:v>12.3046064376831</c:v>
                </c:pt>
                <c:pt idx="275">
                  <c:v>0.48274737596511802</c:v>
                </c:pt>
                <c:pt idx="276">
                  <c:v>6.5997009277343697</c:v>
                </c:pt>
                <c:pt idx="277">
                  <c:v>5.2467703819274902</c:v>
                </c:pt>
                <c:pt idx="278">
                  <c:v>1.8272892236709499</c:v>
                </c:pt>
                <c:pt idx="279">
                  <c:v>0.64241832494735696</c:v>
                </c:pt>
                <c:pt idx="280">
                  <c:v>5.2467703819274902</c:v>
                </c:pt>
                <c:pt idx="281">
                  <c:v>0.454802095890045</c:v>
                </c:pt>
                <c:pt idx="282">
                  <c:v>5.1878647804260201</c:v>
                </c:pt>
                <c:pt idx="283">
                  <c:v>0.94830703735351496</c:v>
                </c:pt>
                <c:pt idx="284">
                  <c:v>0.58608764410018899</c:v>
                </c:pt>
                <c:pt idx="285">
                  <c:v>8.3480300903320295</c:v>
                </c:pt>
                <c:pt idx="286">
                  <c:v>12.389223098754799</c:v>
                </c:pt>
                <c:pt idx="287">
                  <c:v>0.48274737596511802</c:v>
                </c:pt>
                <c:pt idx="288">
                  <c:v>6.3865685462951598</c:v>
                </c:pt>
                <c:pt idx="289">
                  <c:v>5.7958550453186</c:v>
                </c:pt>
                <c:pt idx="290">
                  <c:v>6.3933892250061</c:v>
                </c:pt>
                <c:pt idx="291">
                  <c:v>0.78244781494140603</c:v>
                </c:pt>
                <c:pt idx="292">
                  <c:v>3.6206672191619802</c:v>
                </c:pt>
                <c:pt idx="293">
                  <c:v>4.8935961723327601</c:v>
                </c:pt>
                <c:pt idx="294">
                  <c:v>1.1338427066802901</c:v>
                </c:pt>
                <c:pt idx="295">
                  <c:v>6.6484861373901296</c:v>
                </c:pt>
                <c:pt idx="296">
                  <c:v>5.7298340797424299</c:v>
                </c:pt>
                <c:pt idx="297">
                  <c:v>2.4850471019744802</c:v>
                </c:pt>
                <c:pt idx="298">
                  <c:v>7.9692678451537997</c:v>
                </c:pt>
                <c:pt idx="299">
                  <c:v>1.0736331939697199</c:v>
                </c:pt>
                <c:pt idx="300">
                  <c:v>1.21637535095214</c:v>
                </c:pt>
                <c:pt idx="301">
                  <c:v>4.6785750389099103</c:v>
                </c:pt>
                <c:pt idx="302">
                  <c:v>2.2255322933196999</c:v>
                </c:pt>
                <c:pt idx="303">
                  <c:v>5.9888558387756303</c:v>
                </c:pt>
                <c:pt idx="304">
                  <c:v>2.5136764049529998</c:v>
                </c:pt>
                <c:pt idx="305">
                  <c:v>4.16353034973144</c:v>
                </c:pt>
                <c:pt idx="306">
                  <c:v>6.4574465751647896</c:v>
                </c:pt>
                <c:pt idx="307">
                  <c:v>3.1923930644989</c:v>
                </c:pt>
                <c:pt idx="308">
                  <c:v>0.53966486454009999</c:v>
                </c:pt>
                <c:pt idx="309">
                  <c:v>6.4574465751647896</c:v>
                </c:pt>
                <c:pt idx="310">
                  <c:v>0.82549077272415095</c:v>
                </c:pt>
                <c:pt idx="311">
                  <c:v>9.2118625640869105</c:v>
                </c:pt>
                <c:pt idx="312">
                  <c:v>1.0736331939697199</c:v>
                </c:pt>
                <c:pt idx="313">
                  <c:v>1.24897348880767</c:v>
                </c:pt>
                <c:pt idx="314">
                  <c:v>13.16304397583</c:v>
                </c:pt>
                <c:pt idx="315">
                  <c:v>10.2729148864746</c:v>
                </c:pt>
                <c:pt idx="316">
                  <c:v>2.5136764049529998</c:v>
                </c:pt>
                <c:pt idx="317">
                  <c:v>7.9855184555053702</c:v>
                </c:pt>
                <c:pt idx="318">
                  <c:v>7.96064949035644</c:v>
                </c:pt>
                <c:pt idx="319">
                  <c:v>4.4515118598937899</c:v>
                </c:pt>
                <c:pt idx="320">
                  <c:v>3.1749866008758501</c:v>
                </c:pt>
                <c:pt idx="321">
                  <c:v>7.3316726684570304</c:v>
                </c:pt>
                <c:pt idx="322">
                  <c:v>29.824861526489201</c:v>
                </c:pt>
                <c:pt idx="323">
                  <c:v>4.0124535560607901</c:v>
                </c:pt>
                <c:pt idx="324">
                  <c:v>3.7630124092102002</c:v>
                </c:pt>
                <c:pt idx="325">
                  <c:v>6.0556263923645002</c:v>
                </c:pt>
                <c:pt idx="326">
                  <c:v>3.6809055805206299</c:v>
                </c:pt>
                <c:pt idx="327">
                  <c:v>3.78471732139587</c:v>
                </c:pt>
                <c:pt idx="328">
                  <c:v>8.4514961242675692</c:v>
                </c:pt>
                <c:pt idx="329">
                  <c:v>5.1652030944824201</c:v>
                </c:pt>
                <c:pt idx="330">
                  <c:v>5.1580753326415998</c:v>
                </c:pt>
                <c:pt idx="331">
                  <c:v>6.7032165527343697</c:v>
                </c:pt>
                <c:pt idx="332">
                  <c:v>3.1103234291076598</c:v>
                </c:pt>
                <c:pt idx="333">
                  <c:v>7.4969248771667401</c:v>
                </c:pt>
                <c:pt idx="334">
                  <c:v>3.6428093910217201</c:v>
                </c:pt>
                <c:pt idx="335">
                  <c:v>8.2376337051391602</c:v>
                </c:pt>
                <c:pt idx="336">
                  <c:v>7.24169826507568</c:v>
                </c:pt>
                <c:pt idx="337">
                  <c:v>5.8546423912048304</c:v>
                </c:pt>
                <c:pt idx="338">
                  <c:v>5.0568289756774902</c:v>
                </c:pt>
                <c:pt idx="339">
                  <c:v>7.24169826507568</c:v>
                </c:pt>
                <c:pt idx="340">
                  <c:v>4.0049853324890101</c:v>
                </c:pt>
                <c:pt idx="341">
                  <c:v>7.40111875534057</c:v>
                </c:pt>
                <c:pt idx="342">
                  <c:v>5.1652030944824201</c:v>
                </c:pt>
                <c:pt idx="343">
                  <c:v>6.4235100746154696</c:v>
                </c:pt>
                <c:pt idx="344">
                  <c:v>5.9662127494812003</c:v>
                </c:pt>
                <c:pt idx="345">
                  <c:v>7.2057170867919904</c:v>
                </c:pt>
                <c:pt idx="346">
                  <c:v>3.6428093910217201</c:v>
                </c:pt>
                <c:pt idx="347">
                  <c:v>8.2265596389770508</c:v>
                </c:pt>
                <c:pt idx="348">
                  <c:v>0.99921387434005704</c:v>
                </c:pt>
                <c:pt idx="349">
                  <c:v>1.37783575057983</c:v>
                </c:pt>
                <c:pt idx="350">
                  <c:v>3.60514187812805</c:v>
                </c:pt>
                <c:pt idx="351">
                  <c:v>6.3981771469116202</c:v>
                </c:pt>
                <c:pt idx="352">
                  <c:v>4.3316946029662997</c:v>
                </c:pt>
                <c:pt idx="353">
                  <c:v>4.0773134231567303</c:v>
                </c:pt>
                <c:pt idx="354">
                  <c:v>1.0572754144668499</c:v>
                </c:pt>
                <c:pt idx="355">
                  <c:v>7.7206292152404696</c:v>
                </c:pt>
                <c:pt idx="356">
                  <c:v>5.6510486602783203</c:v>
                </c:pt>
                <c:pt idx="357">
                  <c:v>6.9228138923645002</c:v>
                </c:pt>
                <c:pt idx="358">
                  <c:v>2.6726994514465301</c:v>
                </c:pt>
                <c:pt idx="359">
                  <c:v>7.2994008064270002</c:v>
                </c:pt>
                <c:pt idx="360">
                  <c:v>1.2490105628967201</c:v>
                </c:pt>
                <c:pt idx="361">
                  <c:v>1.3945323228836</c:v>
                </c:pt>
                <c:pt idx="362">
                  <c:v>5.3280339241027797</c:v>
                </c:pt>
                <c:pt idx="363">
                  <c:v>2.4102218151092498</c:v>
                </c:pt>
                <c:pt idx="364">
                  <c:v>12.9125108718872</c:v>
                </c:pt>
                <c:pt idx="365">
                  <c:v>2.08099365234375</c:v>
                </c:pt>
                <c:pt idx="366">
                  <c:v>1.2261053323745701</c:v>
                </c:pt>
                <c:pt idx="367">
                  <c:v>6.1189694404601997</c:v>
                </c:pt>
                <c:pt idx="368">
                  <c:v>3.44488477706909</c:v>
                </c:pt>
                <c:pt idx="369">
                  <c:v>1.57701456546783</c:v>
                </c:pt>
                <c:pt idx="370">
                  <c:v>6.1189694404601997</c:v>
                </c:pt>
                <c:pt idx="371">
                  <c:v>1.26326084136962</c:v>
                </c:pt>
                <c:pt idx="372">
                  <c:v>6.5113353729248002</c:v>
                </c:pt>
                <c:pt idx="373">
                  <c:v>1.2490105628967201</c:v>
                </c:pt>
                <c:pt idx="374">
                  <c:v>3.7559468746185298</c:v>
                </c:pt>
                <c:pt idx="375">
                  <c:v>3.4326469898223801</c:v>
                </c:pt>
                <c:pt idx="376">
                  <c:v>13.120399475097599</c:v>
                </c:pt>
                <c:pt idx="377">
                  <c:v>2.08099365234375</c:v>
                </c:pt>
                <c:pt idx="378">
                  <c:v>3.83096051216125</c:v>
                </c:pt>
                <c:pt idx="379">
                  <c:v>5.5547828674316397</c:v>
                </c:pt>
                <c:pt idx="380">
                  <c:v>4.1197867393493599</c:v>
                </c:pt>
                <c:pt idx="381">
                  <c:v>1.35223352909088</c:v>
                </c:pt>
                <c:pt idx="382">
                  <c:v>0.755310177803039</c:v>
                </c:pt>
                <c:pt idx="383">
                  <c:v>1.28959476947784</c:v>
                </c:pt>
                <c:pt idx="384">
                  <c:v>1.66286873817443</c:v>
                </c:pt>
                <c:pt idx="385">
                  <c:v>6.1824035644531197</c:v>
                </c:pt>
                <c:pt idx="386">
                  <c:v>2.75566530227661</c:v>
                </c:pt>
                <c:pt idx="387">
                  <c:v>2.0653977394103999</c:v>
                </c:pt>
                <c:pt idx="388">
                  <c:v>1.31553542613983</c:v>
                </c:pt>
                <c:pt idx="389">
                  <c:v>1.1529582738876301</c:v>
                </c:pt>
                <c:pt idx="390">
                  <c:v>1.1687470674514699</c:v>
                </c:pt>
                <c:pt idx="391">
                  <c:v>6.4794507026672301</c:v>
                </c:pt>
                <c:pt idx="392">
                  <c:v>1.5394989252090401</c:v>
                </c:pt>
                <c:pt idx="393">
                  <c:v>11.8372793197631</c:v>
                </c:pt>
                <c:pt idx="394">
                  <c:v>0.99839878082275302</c:v>
                </c:pt>
                <c:pt idx="395">
                  <c:v>1.1883807182312001</c:v>
                </c:pt>
                <c:pt idx="396">
                  <c:v>6.6987829208373997</c:v>
                </c:pt>
                <c:pt idx="397">
                  <c:v>2.2826693058013898</c:v>
                </c:pt>
                <c:pt idx="398">
                  <c:v>1.2256510257720901</c:v>
                </c:pt>
                <c:pt idx="399">
                  <c:v>6.6987829208373997</c:v>
                </c:pt>
                <c:pt idx="400">
                  <c:v>0.85036283731460505</c:v>
                </c:pt>
                <c:pt idx="401">
                  <c:v>3.3803007602691602</c:v>
                </c:pt>
                <c:pt idx="402">
                  <c:v>1.1529582738876301</c:v>
                </c:pt>
                <c:pt idx="403">
                  <c:v>1.26169645786285</c:v>
                </c:pt>
                <c:pt idx="404">
                  <c:v>3.8846192359924299</c:v>
                </c:pt>
                <c:pt idx="405">
                  <c:v>11.911807060241699</c:v>
                </c:pt>
                <c:pt idx="406">
                  <c:v>0.99839878082275302</c:v>
                </c:pt>
                <c:pt idx="407">
                  <c:v>4.52223443984985</c:v>
                </c:pt>
                <c:pt idx="408">
                  <c:v>9.0877962112426705</c:v>
                </c:pt>
                <c:pt idx="409">
                  <c:v>5.16737604141235</c:v>
                </c:pt>
                <c:pt idx="410">
                  <c:v>3.7985336780547998</c:v>
                </c:pt>
                <c:pt idx="411">
                  <c:v>8.5875530242919904</c:v>
                </c:pt>
                <c:pt idx="412">
                  <c:v>7.4504857063293404</c:v>
                </c:pt>
                <c:pt idx="413">
                  <c:v>3.7516107559204102</c:v>
                </c:pt>
                <c:pt idx="414">
                  <c:v>3.7874181270599299</c:v>
                </c:pt>
                <c:pt idx="415">
                  <c:v>6.5391526222229004</c:v>
                </c:pt>
                <c:pt idx="416">
                  <c:v>2.4189360141754102</c:v>
                </c:pt>
                <c:pt idx="417">
                  <c:v>3.10122466087341</c:v>
                </c:pt>
                <c:pt idx="418">
                  <c:v>8.7441797256469709</c:v>
                </c:pt>
                <c:pt idx="419">
                  <c:v>6.0717921257018999</c:v>
                </c:pt>
                <c:pt idx="420">
                  <c:v>5.1159405708312899</c:v>
                </c:pt>
                <c:pt idx="421">
                  <c:v>7.7455301284790004</c:v>
                </c:pt>
                <c:pt idx="422">
                  <c:v>4.1960973739623997</c:v>
                </c:pt>
                <c:pt idx="423">
                  <c:v>7.3376555442809996</c:v>
                </c:pt>
                <c:pt idx="424">
                  <c:v>4.1283721923828098</c:v>
                </c:pt>
                <c:pt idx="425">
                  <c:v>9.2744150161743093</c:v>
                </c:pt>
                <c:pt idx="426">
                  <c:v>7.1376395225524902</c:v>
                </c:pt>
                <c:pt idx="427">
                  <c:v>7.4487142562866202</c:v>
                </c:pt>
                <c:pt idx="428">
                  <c:v>5.9428062438964799</c:v>
                </c:pt>
                <c:pt idx="429">
                  <c:v>7.1376395225524902</c:v>
                </c:pt>
                <c:pt idx="430">
                  <c:v>7.7903876304626403</c:v>
                </c:pt>
                <c:pt idx="431">
                  <c:v>9.7920389175415004</c:v>
                </c:pt>
                <c:pt idx="432">
                  <c:v>6.0717921257018999</c:v>
                </c:pt>
                <c:pt idx="433">
                  <c:v>3.7101597785949698</c:v>
                </c:pt>
                <c:pt idx="434">
                  <c:v>4.2171363830566397</c:v>
                </c:pt>
                <c:pt idx="435">
                  <c:v>7.6383275985717702</c:v>
                </c:pt>
                <c:pt idx="436">
                  <c:v>4.1283721923828098</c:v>
                </c:pt>
                <c:pt idx="437">
                  <c:v>2.5296595096588099</c:v>
                </c:pt>
                <c:pt idx="438">
                  <c:v>0.73657006025314298</c:v>
                </c:pt>
                <c:pt idx="439">
                  <c:v>6.5702309608459402</c:v>
                </c:pt>
                <c:pt idx="440">
                  <c:v>0.98019212484359697</c:v>
                </c:pt>
                <c:pt idx="441">
                  <c:v>2.90445733070373</c:v>
                </c:pt>
                <c:pt idx="442">
                  <c:v>7.61610651016235</c:v>
                </c:pt>
                <c:pt idx="443">
                  <c:v>1.17353534698486</c:v>
                </c:pt>
                <c:pt idx="444">
                  <c:v>2.11057996749877</c:v>
                </c:pt>
                <c:pt idx="445">
                  <c:v>6.8858618736267001</c:v>
                </c:pt>
                <c:pt idx="446">
                  <c:v>10.2347402572631</c:v>
                </c:pt>
                <c:pt idx="447">
                  <c:v>1.86993956565856</c:v>
                </c:pt>
                <c:pt idx="448">
                  <c:v>7.3644037246704102</c:v>
                </c:pt>
                <c:pt idx="449">
                  <c:v>0.89979863166809004</c:v>
                </c:pt>
                <c:pt idx="450">
                  <c:v>1.0391805171966499</c:v>
                </c:pt>
                <c:pt idx="451">
                  <c:v>1.99006807804107</c:v>
                </c:pt>
                <c:pt idx="452">
                  <c:v>2.3576390743255602</c:v>
                </c:pt>
                <c:pt idx="453">
                  <c:v>8.1068925857543892</c:v>
                </c:pt>
                <c:pt idx="454">
                  <c:v>2.5316817760467498</c:v>
                </c:pt>
                <c:pt idx="455">
                  <c:v>4.3534874916076598</c:v>
                </c:pt>
                <c:pt idx="456">
                  <c:v>7.7193365097045898</c:v>
                </c:pt>
                <c:pt idx="457">
                  <c:v>2.8192341327667201</c:v>
                </c:pt>
                <c:pt idx="458">
                  <c:v>0.61610060930251997</c:v>
                </c:pt>
                <c:pt idx="459">
                  <c:v>7.7193365097045898</c:v>
                </c:pt>
                <c:pt idx="460">
                  <c:v>1.6604638099670399</c:v>
                </c:pt>
                <c:pt idx="461">
                  <c:v>2.1693544387817298</c:v>
                </c:pt>
                <c:pt idx="462">
                  <c:v>0.89979863166809004</c:v>
                </c:pt>
                <c:pt idx="463">
                  <c:v>0.54103606939315796</c:v>
                </c:pt>
                <c:pt idx="464">
                  <c:v>7.7583642005920401</c:v>
                </c:pt>
                <c:pt idx="465">
                  <c:v>11.3757104873657</c:v>
                </c:pt>
                <c:pt idx="466">
                  <c:v>2.5316817760467498</c:v>
                </c:pt>
                <c:pt idx="467">
                  <c:v>5.4432435035705504</c:v>
                </c:pt>
                <c:pt idx="468">
                  <c:v>6.4038281440734801</c:v>
                </c:pt>
                <c:pt idx="469">
                  <c:v>4.5476474761962802</c:v>
                </c:pt>
                <c:pt idx="470">
                  <c:v>6.1970844268798801</c:v>
                </c:pt>
                <c:pt idx="471">
                  <c:v>7.2008304595947203</c:v>
                </c:pt>
                <c:pt idx="472">
                  <c:v>3.7139861583709699</c:v>
                </c:pt>
                <c:pt idx="473">
                  <c:v>4.1667923927307102</c:v>
                </c:pt>
                <c:pt idx="474">
                  <c:v>0.94067865610122603</c:v>
                </c:pt>
                <c:pt idx="475">
                  <c:v>6.4940037727355904</c:v>
                </c:pt>
                <c:pt idx="476">
                  <c:v>4.7958602905273402</c:v>
                </c:pt>
                <c:pt idx="477">
                  <c:v>2.1972980499267498</c:v>
                </c:pt>
                <c:pt idx="478">
                  <c:v>2.6304674148559499</c:v>
                </c:pt>
                <c:pt idx="479">
                  <c:v>1.0614330768585201</c:v>
                </c:pt>
                <c:pt idx="480">
                  <c:v>0.85633814334869296</c:v>
                </c:pt>
                <c:pt idx="481">
                  <c:v>7.4527602195739702</c:v>
                </c:pt>
                <c:pt idx="482">
                  <c:v>1.29095983505249</c:v>
                </c:pt>
                <c:pt idx="483">
                  <c:v>12.441134452819799</c:v>
                </c:pt>
                <c:pt idx="484">
                  <c:v>2.2390768527984601</c:v>
                </c:pt>
                <c:pt idx="485">
                  <c:v>4.4135146141052202</c:v>
                </c:pt>
                <c:pt idx="486">
                  <c:v>6.5223021507263104</c:v>
                </c:pt>
                <c:pt idx="487">
                  <c:v>3.60533499717712</c:v>
                </c:pt>
                <c:pt idx="488">
                  <c:v>0.60493820905685403</c:v>
                </c:pt>
                <c:pt idx="489">
                  <c:v>6.5223021507263104</c:v>
                </c:pt>
                <c:pt idx="490">
                  <c:v>1.0044968128204299</c:v>
                </c:pt>
                <c:pt idx="491">
                  <c:v>8.17524909973144</c:v>
                </c:pt>
                <c:pt idx="492">
                  <c:v>1.0614330768585201</c:v>
                </c:pt>
                <c:pt idx="493">
                  <c:v>2.1959743499755802</c:v>
                </c:pt>
                <c:pt idx="494">
                  <c:v>6.2634348869323704</c:v>
                </c:pt>
                <c:pt idx="495">
                  <c:v>10.080218315124499</c:v>
                </c:pt>
                <c:pt idx="496">
                  <c:v>2.2390768527984601</c:v>
                </c:pt>
                <c:pt idx="497">
                  <c:v>3.5246827602386399</c:v>
                </c:pt>
                <c:pt idx="498">
                  <c:v>7.3979964256286603</c:v>
                </c:pt>
                <c:pt idx="499">
                  <c:v>4.4111666679382298</c:v>
                </c:pt>
                <c:pt idx="500">
                  <c:v>5.1398992538452104</c:v>
                </c:pt>
                <c:pt idx="501">
                  <c:v>8.2980108261108398</c:v>
                </c:pt>
                <c:pt idx="502">
                  <c:v>5.4787173271179199</c:v>
                </c:pt>
                <c:pt idx="503">
                  <c:v>5.5813279151916504</c:v>
                </c:pt>
                <c:pt idx="504">
                  <c:v>2.8371102809906001</c:v>
                </c:pt>
                <c:pt idx="505">
                  <c:v>13.684695243835399</c:v>
                </c:pt>
                <c:pt idx="506">
                  <c:v>1.01270747184753</c:v>
                </c:pt>
                <c:pt idx="507">
                  <c:v>2.8190212249755802</c:v>
                </c:pt>
                <c:pt idx="508">
                  <c:v>2.0021882057189901</c:v>
                </c:pt>
                <c:pt idx="509">
                  <c:v>7.2484579086303702</c:v>
                </c:pt>
                <c:pt idx="510">
                  <c:v>6.2205710411071697</c:v>
                </c:pt>
                <c:pt idx="511">
                  <c:v>3.1978743076324401</c:v>
                </c:pt>
                <c:pt idx="512">
                  <c:v>1.8833268880844101</c:v>
                </c:pt>
                <c:pt idx="513">
                  <c:v>14.9582004547119</c:v>
                </c:pt>
                <c:pt idx="514">
                  <c:v>2.7666985988616899</c:v>
                </c:pt>
                <c:pt idx="515">
                  <c:v>2.6409025192260698</c:v>
                </c:pt>
                <c:pt idx="516">
                  <c:v>1.20858538150787</c:v>
                </c:pt>
                <c:pt idx="517">
                  <c:v>1.2098737955093299</c:v>
                </c:pt>
                <c:pt idx="518">
                  <c:v>0.90571439266204801</c:v>
                </c:pt>
                <c:pt idx="519">
                  <c:v>1.2098737955093299</c:v>
                </c:pt>
                <c:pt idx="520">
                  <c:v>0.66623282432556097</c:v>
                </c:pt>
                <c:pt idx="521">
                  <c:v>6.5483250617980904</c:v>
                </c:pt>
                <c:pt idx="522">
                  <c:v>0.91688847541809004</c:v>
                </c:pt>
                <c:pt idx="523">
                  <c:v>1.01270747184753</c:v>
                </c:pt>
                <c:pt idx="524">
                  <c:v>1.2632529735565099</c:v>
                </c:pt>
                <c:pt idx="525">
                  <c:v>2.6619360446929901</c:v>
                </c:pt>
                <c:pt idx="526">
                  <c:v>1.62652492523193</c:v>
                </c:pt>
                <c:pt idx="527">
                  <c:v>0.94671463966369596</c:v>
                </c:pt>
                <c:pt idx="528">
                  <c:v>1.79773557186126</c:v>
                </c:pt>
                <c:pt idx="529">
                  <c:v>7.7987761497497496</c:v>
                </c:pt>
                <c:pt idx="530">
                  <c:v>7.1329827308654696</c:v>
                </c:pt>
                <c:pt idx="531">
                  <c:v>1.6308616399764999</c:v>
                </c:pt>
                <c:pt idx="532">
                  <c:v>3.4962120056152299</c:v>
                </c:pt>
                <c:pt idx="533">
                  <c:v>13.6346130371093</c:v>
                </c:pt>
                <c:pt idx="534">
                  <c:v>7.8788604736328098</c:v>
                </c:pt>
                <c:pt idx="535">
                  <c:v>0.82511109113693204</c:v>
                </c:pt>
                <c:pt idx="536">
                  <c:v>6.66489458084106</c:v>
                </c:pt>
                <c:pt idx="537">
                  <c:v>7.91784620285034</c:v>
                </c:pt>
                <c:pt idx="538">
                  <c:v>1.8393985033035201</c:v>
                </c:pt>
                <c:pt idx="539">
                  <c:v>2.2030563354492099</c:v>
                </c:pt>
                <c:pt idx="540">
                  <c:v>1.7832832336425699</c:v>
                </c:pt>
                <c:pt idx="541">
                  <c:v>1.6423965692520099</c:v>
                </c:pt>
                <c:pt idx="542">
                  <c:v>1.38958239555358</c:v>
                </c:pt>
                <c:pt idx="543">
                  <c:v>5.9519467353820801</c:v>
                </c:pt>
                <c:pt idx="544">
                  <c:v>1.6107249259948699</c:v>
                </c:pt>
                <c:pt idx="545">
                  <c:v>1.5459228754043499</c:v>
                </c:pt>
                <c:pt idx="546">
                  <c:v>7.9455294609069798</c:v>
                </c:pt>
                <c:pt idx="547">
                  <c:v>1.29387402534484</c:v>
                </c:pt>
                <c:pt idx="548">
                  <c:v>7.9455294609069798</c:v>
                </c:pt>
                <c:pt idx="549">
                  <c:v>1.4673484563827499</c:v>
                </c:pt>
                <c:pt idx="550">
                  <c:v>1.8393985033035201</c:v>
                </c:pt>
                <c:pt idx="551">
                  <c:v>1.5921972990036</c:v>
                </c:pt>
                <c:pt idx="552">
                  <c:v>7.8788604736328098</c:v>
                </c:pt>
                <c:pt idx="553">
                  <c:v>2.8769860267639098</c:v>
                </c:pt>
                <c:pt idx="554">
                  <c:v>1.6107249259948699</c:v>
                </c:pt>
                <c:pt idx="555">
                  <c:v>8.9746904373168892</c:v>
                </c:pt>
                <c:pt idx="556">
                  <c:v>8.991455078125</c:v>
                </c:pt>
                <c:pt idx="557">
                  <c:v>9.1196737289428693</c:v>
                </c:pt>
                <c:pt idx="558">
                  <c:v>8.3882789611816406</c:v>
                </c:pt>
                <c:pt idx="559">
                  <c:v>1.43296706676483</c:v>
                </c:pt>
                <c:pt idx="560">
                  <c:v>6.8016548156738201</c:v>
                </c:pt>
                <c:pt idx="561">
                  <c:v>5.10261726379394</c:v>
                </c:pt>
                <c:pt idx="562">
                  <c:v>7.6694521903991699</c:v>
                </c:pt>
                <c:pt idx="563">
                  <c:v>8.9422369003295898</c:v>
                </c:pt>
                <c:pt idx="564">
                  <c:v>3.0007686614990199</c:v>
                </c:pt>
                <c:pt idx="565">
                  <c:v>7.9915103912353498</c:v>
                </c:pt>
                <c:pt idx="566">
                  <c:v>8.7465009689331001</c:v>
                </c:pt>
                <c:pt idx="567">
                  <c:v>9.0221338272094709</c:v>
                </c:pt>
                <c:pt idx="568">
                  <c:v>5.1429700851440403</c:v>
                </c:pt>
                <c:pt idx="569">
                  <c:v>9.1827297210693306</c:v>
                </c:pt>
                <c:pt idx="570">
                  <c:v>8.8877162933349592</c:v>
                </c:pt>
                <c:pt idx="571">
                  <c:v>6.1410560607910103</c:v>
                </c:pt>
                <c:pt idx="572">
                  <c:v>8.0052700042724592</c:v>
                </c:pt>
                <c:pt idx="573">
                  <c:v>6.1410560607910103</c:v>
                </c:pt>
                <c:pt idx="574">
                  <c:v>8.2973775863647408</c:v>
                </c:pt>
                <c:pt idx="575">
                  <c:v>3.0007686614990199</c:v>
                </c:pt>
                <c:pt idx="576">
                  <c:v>9.2008342742919904</c:v>
                </c:pt>
                <c:pt idx="577">
                  <c:v>11.508115768432599</c:v>
                </c:pt>
                <c:pt idx="578">
                  <c:v>11.980282783508301</c:v>
                </c:pt>
                <c:pt idx="579">
                  <c:v>9.1827297210693306</c:v>
                </c:pt>
                <c:pt idx="580">
                  <c:v>10.106848716735801</c:v>
                </c:pt>
                <c:pt idx="581">
                  <c:v>8.1895122528076101</c:v>
                </c:pt>
                <c:pt idx="582">
                  <c:v>10.9138088226318</c:v>
                </c:pt>
                <c:pt idx="583">
                  <c:v>9.5856122970581001</c:v>
                </c:pt>
                <c:pt idx="584">
                  <c:v>1.20566046237945</c:v>
                </c:pt>
                <c:pt idx="585">
                  <c:v>8.2237091064453107</c:v>
                </c:pt>
                <c:pt idx="586">
                  <c:v>6.7471776008605904</c:v>
                </c:pt>
                <c:pt idx="587">
                  <c:v>2.6023967266082701</c:v>
                </c:pt>
                <c:pt idx="588">
                  <c:v>11.3989095687866</c:v>
                </c:pt>
                <c:pt idx="589">
                  <c:v>8.1678800582885707</c:v>
                </c:pt>
                <c:pt idx="590">
                  <c:v>3.83822417259216</c:v>
                </c:pt>
                <c:pt idx="591">
                  <c:v>5.9495677947998002</c:v>
                </c:pt>
                <c:pt idx="592">
                  <c:v>7.2502455711364702</c:v>
                </c:pt>
                <c:pt idx="593">
                  <c:v>1.5307967662811199</c:v>
                </c:pt>
                <c:pt idx="594">
                  <c:v>6.69502401351928</c:v>
                </c:pt>
                <c:pt idx="595">
                  <c:v>11.387583732604901</c:v>
                </c:pt>
                <c:pt idx="596">
                  <c:v>7.5874919891357404</c:v>
                </c:pt>
                <c:pt idx="597">
                  <c:v>7.2808408737182599</c:v>
                </c:pt>
                <c:pt idx="598">
                  <c:v>7.5874919891357404</c:v>
                </c:pt>
                <c:pt idx="599">
                  <c:v>5.0993347167968697</c:v>
                </c:pt>
                <c:pt idx="600">
                  <c:v>1.8323326110839799</c:v>
                </c:pt>
                <c:pt idx="601">
                  <c:v>4.1224851608276296</c:v>
                </c:pt>
                <c:pt idx="602">
                  <c:v>13.932120323181101</c:v>
                </c:pt>
                <c:pt idx="603">
                  <c:v>14.1363019943237</c:v>
                </c:pt>
                <c:pt idx="604">
                  <c:v>6.69502401351928</c:v>
                </c:pt>
                <c:pt idx="605">
                  <c:v>10.094141960144</c:v>
                </c:pt>
                <c:pt idx="606">
                  <c:v>5.8137545585632298</c:v>
                </c:pt>
                <c:pt idx="607">
                  <c:v>9.4223375320434499</c:v>
                </c:pt>
                <c:pt idx="608">
                  <c:v>1.35323143005371</c:v>
                </c:pt>
                <c:pt idx="609">
                  <c:v>8.2329645156860298</c:v>
                </c:pt>
                <c:pt idx="610">
                  <c:v>1.05418920516967</c:v>
                </c:pt>
                <c:pt idx="611">
                  <c:v>9.67584133148193</c:v>
                </c:pt>
                <c:pt idx="612">
                  <c:v>4.9381327629089302</c:v>
                </c:pt>
                <c:pt idx="613">
                  <c:v>4.1816511154174796</c:v>
                </c:pt>
                <c:pt idx="614">
                  <c:v>16.621168136596602</c:v>
                </c:pt>
                <c:pt idx="615">
                  <c:v>1.21443915367126</c:v>
                </c:pt>
                <c:pt idx="616">
                  <c:v>6.5296816825866699</c:v>
                </c:pt>
                <c:pt idx="617">
                  <c:v>5.2854447364807102</c:v>
                </c:pt>
                <c:pt idx="618">
                  <c:v>7.1493721008300701</c:v>
                </c:pt>
                <c:pt idx="619">
                  <c:v>8.4252290725708008</c:v>
                </c:pt>
                <c:pt idx="620">
                  <c:v>6.1933360099792401</c:v>
                </c:pt>
                <c:pt idx="621">
                  <c:v>1.58504951000213</c:v>
                </c:pt>
                <c:pt idx="622">
                  <c:v>8.3604640960693306</c:v>
                </c:pt>
                <c:pt idx="623">
                  <c:v>6.6687078475952104</c:v>
                </c:pt>
                <c:pt idx="624">
                  <c:v>8.3604640960693306</c:v>
                </c:pt>
                <c:pt idx="625">
                  <c:v>4.6923890113830504</c:v>
                </c:pt>
                <c:pt idx="626">
                  <c:v>1.40159571170806</c:v>
                </c:pt>
                <c:pt idx="627">
                  <c:v>4.8247537612915004</c:v>
                </c:pt>
                <c:pt idx="628">
                  <c:v>9.9910593032836896</c:v>
                </c:pt>
                <c:pt idx="629">
                  <c:v>16.430128097534102</c:v>
                </c:pt>
                <c:pt idx="630">
                  <c:v>6.1933360099792401</c:v>
                </c:pt>
                <c:pt idx="631">
                  <c:v>9.2600746154785103</c:v>
                </c:pt>
                <c:pt idx="632">
                  <c:v>6.1048650741577104</c:v>
                </c:pt>
                <c:pt idx="633">
                  <c:v>1.8120853900909399</c:v>
                </c:pt>
                <c:pt idx="634">
                  <c:v>2.69401907920837</c:v>
                </c:pt>
                <c:pt idx="635">
                  <c:v>1.6770482063293399</c:v>
                </c:pt>
                <c:pt idx="636">
                  <c:v>8.9957847595214808</c:v>
                </c:pt>
                <c:pt idx="637">
                  <c:v>23.963567733764599</c:v>
                </c:pt>
                <c:pt idx="638">
                  <c:v>3.2531478404998699</c:v>
                </c:pt>
                <c:pt idx="639">
                  <c:v>14.5303754806518</c:v>
                </c:pt>
                <c:pt idx="640">
                  <c:v>8.62054443359375</c:v>
                </c:pt>
                <c:pt idx="641">
                  <c:v>6.9490380287170401</c:v>
                </c:pt>
                <c:pt idx="642">
                  <c:v>1.6297031641006401</c:v>
                </c:pt>
                <c:pt idx="643">
                  <c:v>7.4560227394104004</c:v>
                </c:pt>
                <c:pt idx="644">
                  <c:v>8.7335767745971609</c:v>
                </c:pt>
                <c:pt idx="645">
                  <c:v>6.5946993827819798</c:v>
                </c:pt>
                <c:pt idx="646">
                  <c:v>7.6678657531738201</c:v>
                </c:pt>
                <c:pt idx="647">
                  <c:v>8.0483026504516602</c:v>
                </c:pt>
                <c:pt idx="648">
                  <c:v>7.2961292266845703</c:v>
                </c:pt>
                <c:pt idx="649">
                  <c:v>8.0483026504516602</c:v>
                </c:pt>
                <c:pt idx="650">
                  <c:v>4.17600393295288</c:v>
                </c:pt>
                <c:pt idx="651">
                  <c:v>4.9242620468139604</c:v>
                </c:pt>
                <c:pt idx="652">
                  <c:v>1.56268298625946</c:v>
                </c:pt>
                <c:pt idx="653">
                  <c:v>10.8751211166381</c:v>
                </c:pt>
                <c:pt idx="654">
                  <c:v>14.057781219482401</c:v>
                </c:pt>
                <c:pt idx="655">
                  <c:v>6.5946993827819798</c:v>
                </c:pt>
                <c:pt idx="656">
                  <c:v>10.710828781127899</c:v>
                </c:pt>
                <c:pt idx="657">
                  <c:v>11.668881416320801</c:v>
                </c:pt>
                <c:pt idx="658">
                  <c:v>11.4010372161865</c:v>
                </c:pt>
                <c:pt idx="659">
                  <c:v>2.9791016578674299</c:v>
                </c:pt>
                <c:pt idx="660">
                  <c:v>9.1806859970092702</c:v>
                </c:pt>
                <c:pt idx="661">
                  <c:v>9.4652948379516602</c:v>
                </c:pt>
                <c:pt idx="662">
                  <c:v>10.090248107910099</c:v>
                </c:pt>
                <c:pt idx="663">
                  <c:v>3.7568292617797798</c:v>
                </c:pt>
                <c:pt idx="664">
                  <c:v>11.487968444824199</c:v>
                </c:pt>
                <c:pt idx="665">
                  <c:v>9.1961479187011701</c:v>
                </c:pt>
                <c:pt idx="666">
                  <c:v>1.4546539783477701</c:v>
                </c:pt>
                <c:pt idx="667">
                  <c:v>8.5351753234863192</c:v>
                </c:pt>
                <c:pt idx="668">
                  <c:v>10.2551984786987</c:v>
                </c:pt>
                <c:pt idx="669">
                  <c:v>8.72059822082519</c:v>
                </c:pt>
                <c:pt idx="670">
                  <c:v>12.083269119262599</c:v>
                </c:pt>
                <c:pt idx="671">
                  <c:v>8.7074422836303693</c:v>
                </c:pt>
                <c:pt idx="672">
                  <c:v>8.5685949325561506</c:v>
                </c:pt>
                <c:pt idx="673">
                  <c:v>8.7074422836303693</c:v>
                </c:pt>
                <c:pt idx="674">
                  <c:v>4.3751282691955504</c:v>
                </c:pt>
                <c:pt idx="675">
                  <c:v>2.4823737144470202</c:v>
                </c:pt>
                <c:pt idx="676">
                  <c:v>2.2991409301757799</c:v>
                </c:pt>
                <c:pt idx="677">
                  <c:v>16.1639099121093</c:v>
                </c:pt>
                <c:pt idx="678">
                  <c:v>14.757666587829499</c:v>
                </c:pt>
                <c:pt idx="679">
                  <c:v>8.72059822082519</c:v>
                </c:pt>
                <c:pt idx="680">
                  <c:v>10.8860464096069</c:v>
                </c:pt>
                <c:pt idx="681">
                  <c:v>2.0045404434204102</c:v>
                </c:pt>
                <c:pt idx="682">
                  <c:v>1.98839783668518</c:v>
                </c:pt>
                <c:pt idx="683">
                  <c:v>6.4597063064575098</c:v>
                </c:pt>
                <c:pt idx="684">
                  <c:v>6.6846742630004803</c:v>
                </c:pt>
                <c:pt idx="685">
                  <c:v>7.0751895904540998</c:v>
                </c:pt>
                <c:pt idx="686">
                  <c:v>2.6545729637145898</c:v>
                </c:pt>
                <c:pt idx="687">
                  <c:v>9.6787128448486293</c:v>
                </c:pt>
                <c:pt idx="688">
                  <c:v>7.9162483215331996</c:v>
                </c:pt>
                <c:pt idx="689">
                  <c:v>5.8842024803161603</c:v>
                </c:pt>
                <c:pt idx="690">
                  <c:v>9.4699621200561506</c:v>
                </c:pt>
                <c:pt idx="691">
                  <c:v>6.0176568031311</c:v>
                </c:pt>
                <c:pt idx="692">
                  <c:v>0.86680126190185502</c:v>
                </c:pt>
                <c:pt idx="693">
                  <c:v>7.6228122711181596</c:v>
                </c:pt>
                <c:pt idx="694">
                  <c:v>8.05421543121337</c:v>
                </c:pt>
                <c:pt idx="695">
                  <c:v>2.3324744701385498</c:v>
                </c:pt>
                <c:pt idx="696">
                  <c:v>8.05421543121337</c:v>
                </c:pt>
                <c:pt idx="697">
                  <c:v>6.02587795257568</c:v>
                </c:pt>
                <c:pt idx="698">
                  <c:v>0.537162065505981</c:v>
                </c:pt>
                <c:pt idx="699">
                  <c:v>1.40986132621765</c:v>
                </c:pt>
                <c:pt idx="700">
                  <c:v>9.6009988784790004</c:v>
                </c:pt>
                <c:pt idx="701">
                  <c:v>12.364727973937899</c:v>
                </c:pt>
                <c:pt idx="702">
                  <c:v>0.86680126190185502</c:v>
                </c:pt>
                <c:pt idx="703">
                  <c:v>10.540298461914</c:v>
                </c:pt>
                <c:pt idx="704">
                  <c:v>2.6820476055145201</c:v>
                </c:pt>
                <c:pt idx="705">
                  <c:v>2.0129222869872998</c:v>
                </c:pt>
                <c:pt idx="706">
                  <c:v>3.03240513801574</c:v>
                </c:pt>
                <c:pt idx="707">
                  <c:v>6.9665570259094203</c:v>
                </c:pt>
                <c:pt idx="708">
                  <c:v>7.2480611801147399</c:v>
                </c:pt>
                <c:pt idx="709">
                  <c:v>3.2736387252807599</c:v>
                </c:pt>
                <c:pt idx="710">
                  <c:v>8.5343437194824201</c:v>
                </c:pt>
                <c:pt idx="711">
                  <c:v>9.751708984375</c:v>
                </c:pt>
                <c:pt idx="712">
                  <c:v>6.7936592102050701</c:v>
                </c:pt>
                <c:pt idx="713">
                  <c:v>31.307813644409102</c:v>
                </c:pt>
                <c:pt idx="714">
                  <c:v>7.3721618652343697</c:v>
                </c:pt>
                <c:pt idx="715">
                  <c:v>1.6878190040588299</c:v>
                </c:pt>
                <c:pt idx="716">
                  <c:v>7.5427818298339799</c:v>
                </c:pt>
                <c:pt idx="717">
                  <c:v>9.6906394958496094</c:v>
                </c:pt>
                <c:pt idx="718">
                  <c:v>2.3943531513214098</c:v>
                </c:pt>
                <c:pt idx="719">
                  <c:v>9.6906394958496094</c:v>
                </c:pt>
                <c:pt idx="720">
                  <c:v>10.365006446838301</c:v>
                </c:pt>
                <c:pt idx="721">
                  <c:v>5.4827642440795898</c:v>
                </c:pt>
                <c:pt idx="722">
                  <c:v>1.67398381233215</c:v>
                </c:pt>
                <c:pt idx="723">
                  <c:v>10.257627487182599</c:v>
                </c:pt>
                <c:pt idx="724">
                  <c:v>12.5385122299194</c:v>
                </c:pt>
                <c:pt idx="725">
                  <c:v>1.6878190040588299</c:v>
                </c:pt>
                <c:pt idx="726">
                  <c:v>9.0588026046752894</c:v>
                </c:pt>
                <c:pt idx="727">
                  <c:v>2.5279781818389799</c:v>
                </c:pt>
                <c:pt idx="728">
                  <c:v>1.97333860397338</c:v>
                </c:pt>
                <c:pt idx="729">
                  <c:v>1.9041730165481501</c:v>
                </c:pt>
                <c:pt idx="730">
                  <c:v>6.6568508148193297</c:v>
                </c:pt>
                <c:pt idx="731">
                  <c:v>7.3730969429016104</c:v>
                </c:pt>
                <c:pt idx="732">
                  <c:v>2.3607764244079501</c:v>
                </c:pt>
                <c:pt idx="733">
                  <c:v>14.7776737213134</c:v>
                </c:pt>
                <c:pt idx="734">
                  <c:v>7.5052571296691797</c:v>
                </c:pt>
                <c:pt idx="735">
                  <c:v>5.5857505798339799</c:v>
                </c:pt>
                <c:pt idx="736">
                  <c:v>1.9768768548965401</c:v>
                </c:pt>
                <c:pt idx="737">
                  <c:v>6.4937653541564897</c:v>
                </c:pt>
                <c:pt idx="738">
                  <c:v>1.17747414112091</c:v>
                </c:pt>
                <c:pt idx="739">
                  <c:v>7.4998693466186497</c:v>
                </c:pt>
                <c:pt idx="740">
                  <c:v>7.8186111450195304</c:v>
                </c:pt>
                <c:pt idx="741">
                  <c:v>2.3571827411651598</c:v>
                </c:pt>
                <c:pt idx="742">
                  <c:v>7.8186111450195304</c:v>
                </c:pt>
                <c:pt idx="743">
                  <c:v>6.0612602233886701</c:v>
                </c:pt>
                <c:pt idx="744">
                  <c:v>1.8033683300018299</c:v>
                </c:pt>
                <c:pt idx="745">
                  <c:v>1.64751636981964</c:v>
                </c:pt>
                <c:pt idx="746">
                  <c:v>19.702392578125</c:v>
                </c:pt>
                <c:pt idx="747">
                  <c:v>12.1077680587768</c:v>
                </c:pt>
                <c:pt idx="748">
                  <c:v>1.17747414112091</c:v>
                </c:pt>
                <c:pt idx="749">
                  <c:v>10.8251333236694</c:v>
                </c:pt>
                <c:pt idx="750">
                  <c:v>2.35242748260498</c:v>
                </c:pt>
                <c:pt idx="751">
                  <c:v>6.4201350212097097</c:v>
                </c:pt>
                <c:pt idx="752">
                  <c:v>10.3080291748046</c:v>
                </c:pt>
                <c:pt idx="753">
                  <c:v>1.4050275087356501</c:v>
                </c:pt>
                <c:pt idx="754">
                  <c:v>6.0643682479858398</c:v>
                </c:pt>
                <c:pt idx="755">
                  <c:v>11.984264373779199</c:v>
                </c:pt>
                <c:pt idx="756">
                  <c:v>4.8149294853210396</c:v>
                </c:pt>
                <c:pt idx="757">
                  <c:v>8.7530603408813406</c:v>
                </c:pt>
                <c:pt idx="758">
                  <c:v>13.0191936492919</c:v>
                </c:pt>
                <c:pt idx="759">
                  <c:v>1.19803750514984</c:v>
                </c:pt>
                <c:pt idx="760">
                  <c:v>11.350638389587401</c:v>
                </c:pt>
                <c:pt idx="761">
                  <c:v>1.3705583810806199</c:v>
                </c:pt>
                <c:pt idx="762">
                  <c:v>1.3320519924163801</c:v>
                </c:pt>
                <c:pt idx="763">
                  <c:v>1.03907966613769</c:v>
                </c:pt>
                <c:pt idx="764">
                  <c:v>13.1827936172485</c:v>
                </c:pt>
                <c:pt idx="765">
                  <c:v>5.3507814407348597</c:v>
                </c:pt>
                <c:pt idx="766">
                  <c:v>13.1827936172485</c:v>
                </c:pt>
                <c:pt idx="767">
                  <c:v>10.861111640930099</c:v>
                </c:pt>
                <c:pt idx="768">
                  <c:v>1.62991118431091</c:v>
                </c:pt>
                <c:pt idx="769">
                  <c:v>6.7108516693115199</c:v>
                </c:pt>
                <c:pt idx="770">
                  <c:v>7.7206921577453604</c:v>
                </c:pt>
                <c:pt idx="771">
                  <c:v>12.3062477111816</c:v>
                </c:pt>
                <c:pt idx="772">
                  <c:v>1.3320519924163801</c:v>
                </c:pt>
                <c:pt idx="773">
                  <c:v>8.7340192794799805</c:v>
                </c:pt>
                <c:pt idx="774">
                  <c:v>5.5820212364196697</c:v>
                </c:pt>
                <c:pt idx="775">
                  <c:v>1.4088943004608101</c:v>
                </c:pt>
                <c:pt idx="776">
                  <c:v>3.7150645256042401</c:v>
                </c:pt>
                <c:pt idx="777">
                  <c:v>1.3506497144698999</c:v>
                </c:pt>
                <c:pt idx="778">
                  <c:v>8.43611335754394</c:v>
                </c:pt>
                <c:pt idx="779">
                  <c:v>8.3093376159667898</c:v>
                </c:pt>
                <c:pt idx="780">
                  <c:v>4.3512010574340803</c:v>
                </c:pt>
                <c:pt idx="781">
                  <c:v>11.920570373535099</c:v>
                </c:pt>
                <c:pt idx="782">
                  <c:v>8.713134765625</c:v>
                </c:pt>
                <c:pt idx="783">
                  <c:v>7.0126590728759703</c:v>
                </c:pt>
                <c:pt idx="784">
                  <c:v>7.6009101867675701</c:v>
                </c:pt>
                <c:pt idx="785">
                  <c:v>7.6191668510437003</c:v>
                </c:pt>
                <c:pt idx="786">
                  <c:v>11.7060384750366</c:v>
                </c:pt>
                <c:pt idx="787">
                  <c:v>6.8698453903198198</c:v>
                </c:pt>
                <c:pt idx="788">
                  <c:v>11.5657548904418</c:v>
                </c:pt>
                <c:pt idx="789">
                  <c:v>8.56007480621337</c:v>
                </c:pt>
                <c:pt idx="790">
                  <c:v>6.8662967681884703</c:v>
                </c:pt>
                <c:pt idx="791">
                  <c:v>8.56007480621337</c:v>
                </c:pt>
                <c:pt idx="792">
                  <c:v>8.91082763671875</c:v>
                </c:pt>
                <c:pt idx="793">
                  <c:v>6.1614427566528303</c:v>
                </c:pt>
                <c:pt idx="794">
                  <c:v>4.9115533828735298</c:v>
                </c:pt>
                <c:pt idx="795">
                  <c:v>11.7906398773193</c:v>
                </c:pt>
                <c:pt idx="796">
                  <c:v>17.589204788208001</c:v>
                </c:pt>
                <c:pt idx="797">
                  <c:v>6.8698453903198198</c:v>
                </c:pt>
                <c:pt idx="798">
                  <c:v>1.4795675277709901</c:v>
                </c:pt>
                <c:pt idx="799">
                  <c:v>4.5566515922546298</c:v>
                </c:pt>
                <c:pt idx="800">
                  <c:v>10.799603462219199</c:v>
                </c:pt>
                <c:pt idx="801">
                  <c:v>10.229233741760201</c:v>
                </c:pt>
                <c:pt idx="802">
                  <c:v>2.1359493732452299</c:v>
                </c:pt>
                <c:pt idx="803">
                  <c:v>9.5718097686767507</c:v>
                </c:pt>
                <c:pt idx="804">
                  <c:v>3.2723116874694802</c:v>
                </c:pt>
                <c:pt idx="805">
                  <c:v>7.4910082817077601</c:v>
                </c:pt>
                <c:pt idx="806">
                  <c:v>12.774375915527299</c:v>
                </c:pt>
                <c:pt idx="807">
                  <c:v>0.90785998106002797</c:v>
                </c:pt>
                <c:pt idx="808">
                  <c:v>5.5654711723327601</c:v>
                </c:pt>
                <c:pt idx="809">
                  <c:v>12.2152509689331</c:v>
                </c:pt>
                <c:pt idx="810">
                  <c:v>2.0357649326324401</c:v>
                </c:pt>
                <c:pt idx="811">
                  <c:v>1.4023193120956401</c:v>
                </c:pt>
                <c:pt idx="812">
                  <c:v>2.9116578102111799</c:v>
                </c:pt>
                <c:pt idx="813">
                  <c:v>5.9665336608886701</c:v>
                </c:pt>
                <c:pt idx="814">
                  <c:v>7.2942395210266104</c:v>
                </c:pt>
                <c:pt idx="815">
                  <c:v>5.9665336608886701</c:v>
                </c:pt>
                <c:pt idx="816">
                  <c:v>6.1999225616454998</c:v>
                </c:pt>
                <c:pt idx="817">
                  <c:v>5.6368303298950098</c:v>
                </c:pt>
                <c:pt idx="818">
                  <c:v>9.6334486007690394</c:v>
                </c:pt>
                <c:pt idx="819">
                  <c:v>8.6609554290771396</c:v>
                </c:pt>
                <c:pt idx="820">
                  <c:v>11.7724390029907</c:v>
                </c:pt>
                <c:pt idx="821">
                  <c:v>1.4023193120956401</c:v>
                </c:pt>
                <c:pt idx="822">
                  <c:v>2.8728709220886199</c:v>
                </c:pt>
                <c:pt idx="823">
                  <c:v>2.5078871250152499</c:v>
                </c:pt>
                <c:pt idx="824">
                  <c:v>6.6027016639709402</c:v>
                </c:pt>
                <c:pt idx="825">
                  <c:v>5.86010313034057</c:v>
                </c:pt>
                <c:pt idx="826">
                  <c:v>1.73448610305786</c:v>
                </c:pt>
                <c:pt idx="827">
                  <c:v>9.5847539901733398</c:v>
                </c:pt>
                <c:pt idx="828">
                  <c:v>4.0556211471557599</c:v>
                </c:pt>
                <c:pt idx="829">
                  <c:v>7.7887220382690403</c:v>
                </c:pt>
                <c:pt idx="830">
                  <c:v>12.6890211105346</c:v>
                </c:pt>
                <c:pt idx="831">
                  <c:v>0.95440238714218095</c:v>
                </c:pt>
                <c:pt idx="832">
                  <c:v>5.5008354187011701</c:v>
                </c:pt>
                <c:pt idx="833">
                  <c:v>13.1886882781982</c:v>
                </c:pt>
                <c:pt idx="834">
                  <c:v>2.02430963516235</c:v>
                </c:pt>
                <c:pt idx="835">
                  <c:v>2.9492597579956001</c:v>
                </c:pt>
                <c:pt idx="836">
                  <c:v>2.83085036277771</c:v>
                </c:pt>
                <c:pt idx="837">
                  <c:v>12.8577518463134</c:v>
                </c:pt>
                <c:pt idx="838">
                  <c:v>8.2837009429931605</c:v>
                </c:pt>
                <c:pt idx="839">
                  <c:v>12.8577518463134</c:v>
                </c:pt>
                <c:pt idx="840">
                  <c:v>13.8520002365112</c:v>
                </c:pt>
                <c:pt idx="841">
                  <c:v>1.09918797016143</c:v>
                </c:pt>
                <c:pt idx="842">
                  <c:v>2.4402053356170601</c:v>
                </c:pt>
                <c:pt idx="843">
                  <c:v>7.7574381828308097</c:v>
                </c:pt>
                <c:pt idx="844">
                  <c:v>13.902590751647899</c:v>
                </c:pt>
                <c:pt idx="845">
                  <c:v>2.9492597579956001</c:v>
                </c:pt>
                <c:pt idx="846">
                  <c:v>1.85291743278503</c:v>
                </c:pt>
                <c:pt idx="847">
                  <c:v>5.9238252639770499</c:v>
                </c:pt>
                <c:pt idx="848">
                  <c:v>10.907477378845201</c:v>
                </c:pt>
                <c:pt idx="849">
                  <c:v>11.2269220352172</c:v>
                </c:pt>
                <c:pt idx="850">
                  <c:v>1.6503279209136901</c:v>
                </c:pt>
                <c:pt idx="851">
                  <c:v>9.7576684951782209</c:v>
                </c:pt>
                <c:pt idx="852">
                  <c:v>5.9950509071350098</c:v>
                </c:pt>
                <c:pt idx="853">
                  <c:v>7.1008577346801696</c:v>
                </c:pt>
                <c:pt idx="854">
                  <c:v>11.2488794326782</c:v>
                </c:pt>
                <c:pt idx="855">
                  <c:v>1.2048236131668</c:v>
                </c:pt>
                <c:pt idx="856">
                  <c:v>7.3941226005554199</c:v>
                </c:pt>
                <c:pt idx="857">
                  <c:v>12.5964746475219</c:v>
                </c:pt>
                <c:pt idx="858">
                  <c:v>1.30188620090484</c:v>
                </c:pt>
                <c:pt idx="859">
                  <c:v>3.1870491504669101</c:v>
                </c:pt>
                <c:pt idx="860">
                  <c:v>13.7203063964843</c:v>
                </c:pt>
                <c:pt idx="861">
                  <c:v>13.063896179199199</c:v>
                </c:pt>
                <c:pt idx="862">
                  <c:v>7.4794459342956499</c:v>
                </c:pt>
                <c:pt idx="863">
                  <c:v>13.063896179199199</c:v>
                </c:pt>
                <c:pt idx="864">
                  <c:v>1.21053349971771</c:v>
                </c:pt>
                <c:pt idx="865">
                  <c:v>1.5629016160964899</c:v>
                </c:pt>
                <c:pt idx="866">
                  <c:v>1.4843102693557699</c:v>
                </c:pt>
                <c:pt idx="867">
                  <c:v>11.455679893493601</c:v>
                </c:pt>
                <c:pt idx="868">
                  <c:v>13.5504941940307</c:v>
                </c:pt>
                <c:pt idx="869">
                  <c:v>3.1870491504669101</c:v>
                </c:pt>
                <c:pt idx="870">
                  <c:v>1.4266600608825599</c:v>
                </c:pt>
                <c:pt idx="871">
                  <c:v>4.8877010345458896</c:v>
                </c:pt>
                <c:pt idx="872">
                  <c:v>7.78104400634765</c:v>
                </c:pt>
                <c:pt idx="873">
                  <c:v>10.7315063476562</c:v>
                </c:pt>
                <c:pt idx="874">
                  <c:v>1.9708390235900799</c:v>
                </c:pt>
                <c:pt idx="875">
                  <c:v>6.5596199035644496</c:v>
                </c:pt>
                <c:pt idx="876">
                  <c:v>7.9824008941650302</c:v>
                </c:pt>
                <c:pt idx="877">
                  <c:v>7.2862787246704102</c:v>
                </c:pt>
                <c:pt idx="878">
                  <c:v>47.126838684082003</c:v>
                </c:pt>
                <c:pt idx="879">
                  <c:v>1.73024010658264</c:v>
                </c:pt>
                <c:pt idx="880">
                  <c:v>8.5053157806396396</c:v>
                </c:pt>
                <c:pt idx="881">
                  <c:v>11.119346618652299</c:v>
                </c:pt>
                <c:pt idx="882">
                  <c:v>1.7223137617111199</c:v>
                </c:pt>
                <c:pt idx="883">
                  <c:v>1.51225662231445</c:v>
                </c:pt>
                <c:pt idx="884">
                  <c:v>2.84592080116271</c:v>
                </c:pt>
                <c:pt idx="885">
                  <c:v>2.2582356929778999</c:v>
                </c:pt>
                <c:pt idx="886">
                  <c:v>6.6247906684875399</c:v>
                </c:pt>
                <c:pt idx="887">
                  <c:v>2.2582356929778999</c:v>
                </c:pt>
                <c:pt idx="888">
                  <c:v>12.1588220596313</c:v>
                </c:pt>
                <c:pt idx="889">
                  <c:v>1.85225677490234</c:v>
                </c:pt>
                <c:pt idx="890">
                  <c:v>9.4881772994995099</c:v>
                </c:pt>
                <c:pt idx="891">
                  <c:v>6.7929196357726997</c:v>
                </c:pt>
                <c:pt idx="892">
                  <c:v>17.2887649536132</c:v>
                </c:pt>
                <c:pt idx="893">
                  <c:v>1.51225662231445</c:v>
                </c:pt>
                <c:pt idx="894">
                  <c:v>9.56672859191894</c:v>
                </c:pt>
                <c:pt idx="895">
                  <c:v>3.1590206623077299</c:v>
                </c:pt>
                <c:pt idx="896">
                  <c:v>10.0888624191284</c:v>
                </c:pt>
                <c:pt idx="897">
                  <c:v>10.4647512435913</c:v>
                </c:pt>
                <c:pt idx="898">
                  <c:v>11.1994619369506</c:v>
                </c:pt>
                <c:pt idx="899">
                  <c:v>1.33785235881805</c:v>
                </c:pt>
                <c:pt idx="900">
                  <c:v>7.8428430557250897</c:v>
                </c:pt>
                <c:pt idx="901">
                  <c:v>12.059185028076101</c:v>
                </c:pt>
                <c:pt idx="902">
                  <c:v>8.8198089599609304</c:v>
                </c:pt>
                <c:pt idx="903">
                  <c:v>16.375282287597599</c:v>
                </c:pt>
                <c:pt idx="904">
                  <c:v>2.8174579143524099</c:v>
                </c:pt>
                <c:pt idx="905">
                  <c:v>10.356742858886699</c:v>
                </c:pt>
                <c:pt idx="906">
                  <c:v>7.0484490394592196</c:v>
                </c:pt>
                <c:pt idx="907">
                  <c:v>4.8018455505370996</c:v>
                </c:pt>
                <c:pt idx="908">
                  <c:v>1.73711597919464</c:v>
                </c:pt>
                <c:pt idx="909">
                  <c:v>3.4575629234313898</c:v>
                </c:pt>
                <c:pt idx="910">
                  <c:v>6.3967018127441397</c:v>
                </c:pt>
                <c:pt idx="911">
                  <c:v>7.0704998970031703</c:v>
                </c:pt>
                <c:pt idx="912">
                  <c:v>6.3967018127441397</c:v>
                </c:pt>
                <c:pt idx="913">
                  <c:v>2.2555346488952601</c:v>
                </c:pt>
                <c:pt idx="914">
                  <c:v>10.248643875121999</c:v>
                </c:pt>
                <c:pt idx="915">
                  <c:v>9.0681409835815394</c:v>
                </c:pt>
                <c:pt idx="916">
                  <c:v>9.6692008972167898</c:v>
                </c:pt>
                <c:pt idx="917">
                  <c:v>11.671113967895501</c:v>
                </c:pt>
                <c:pt idx="918">
                  <c:v>1.73711597919464</c:v>
                </c:pt>
                <c:pt idx="919">
                  <c:v>6.9782176017761204</c:v>
                </c:pt>
                <c:pt idx="920">
                  <c:v>3.4039447307586599</c:v>
                </c:pt>
                <c:pt idx="921">
                  <c:v>3.9056754112243599</c:v>
                </c:pt>
                <c:pt idx="922">
                  <c:v>6.7354412078857404</c:v>
                </c:pt>
                <c:pt idx="923">
                  <c:v>3.0754244327545099</c:v>
                </c:pt>
                <c:pt idx="924">
                  <c:v>5.5796375274658203</c:v>
                </c:pt>
                <c:pt idx="925">
                  <c:v>6.0641527175903303</c:v>
                </c:pt>
                <c:pt idx="926">
                  <c:v>5.1764764785766602</c:v>
                </c:pt>
                <c:pt idx="927">
                  <c:v>7.5469036102294904</c:v>
                </c:pt>
                <c:pt idx="928">
                  <c:v>2.5680401325225799</c:v>
                </c:pt>
                <c:pt idx="929">
                  <c:v>8.6272335052490199</c:v>
                </c:pt>
                <c:pt idx="930">
                  <c:v>4.2333097457885698</c:v>
                </c:pt>
                <c:pt idx="931">
                  <c:v>1.10275650024414</c:v>
                </c:pt>
                <c:pt idx="932">
                  <c:v>4.3889837265014604</c:v>
                </c:pt>
                <c:pt idx="933">
                  <c:v>8.4267959594726491</c:v>
                </c:pt>
                <c:pt idx="934">
                  <c:v>4.8224115371704102</c:v>
                </c:pt>
                <c:pt idx="935">
                  <c:v>8.4267959594726491</c:v>
                </c:pt>
                <c:pt idx="936">
                  <c:v>8.3302640914916992</c:v>
                </c:pt>
                <c:pt idx="937">
                  <c:v>5.52837657928466</c:v>
                </c:pt>
                <c:pt idx="938">
                  <c:v>8.5611009597778303</c:v>
                </c:pt>
                <c:pt idx="939">
                  <c:v>11.18989944458</c:v>
                </c:pt>
                <c:pt idx="940">
                  <c:v>1.10275650024414</c:v>
                </c:pt>
                <c:pt idx="941">
                  <c:v>10.219072341918899</c:v>
                </c:pt>
                <c:pt idx="942">
                  <c:v>5.3683404922485298</c:v>
                </c:pt>
                <c:pt idx="943">
                  <c:v>14.2523183822631</c:v>
                </c:pt>
                <c:pt idx="944">
                  <c:v>12.0442790985107</c:v>
                </c:pt>
                <c:pt idx="945">
                  <c:v>9.4973793029785103</c:v>
                </c:pt>
                <c:pt idx="946">
                  <c:v>1.2955586910247801</c:v>
                </c:pt>
                <c:pt idx="947">
                  <c:v>8.6502656936645508</c:v>
                </c:pt>
                <c:pt idx="948">
                  <c:v>2.3238530158996502</c:v>
                </c:pt>
                <c:pt idx="949">
                  <c:v>5.3736391067504803</c:v>
                </c:pt>
                <c:pt idx="950">
                  <c:v>15.3768253326416</c:v>
                </c:pt>
                <c:pt idx="951">
                  <c:v>1.1711441278457599</c:v>
                </c:pt>
                <c:pt idx="952">
                  <c:v>1.8538740873336701</c:v>
                </c:pt>
                <c:pt idx="953">
                  <c:v>9.5096197128295898</c:v>
                </c:pt>
                <c:pt idx="954">
                  <c:v>1.02711153030395</c:v>
                </c:pt>
                <c:pt idx="955">
                  <c:v>1.2847541570663401</c:v>
                </c:pt>
                <c:pt idx="956">
                  <c:v>6.6054558753967196</c:v>
                </c:pt>
                <c:pt idx="957">
                  <c:v>11.9598951339721</c:v>
                </c:pt>
                <c:pt idx="958">
                  <c:v>6.0529499053954998</c:v>
                </c:pt>
                <c:pt idx="959">
                  <c:v>11.9598951339721</c:v>
                </c:pt>
                <c:pt idx="960">
                  <c:v>11.7205276489257</c:v>
                </c:pt>
                <c:pt idx="961">
                  <c:v>3.0171024799346902</c:v>
                </c:pt>
                <c:pt idx="962">
                  <c:v>7.7870697975158603</c:v>
                </c:pt>
                <c:pt idx="963">
                  <c:v>7.6717057228088299</c:v>
                </c:pt>
                <c:pt idx="964">
                  <c:v>16.943120956420898</c:v>
                </c:pt>
                <c:pt idx="965">
                  <c:v>1.2847541570663401</c:v>
                </c:pt>
                <c:pt idx="966">
                  <c:v>5.6406793594360298</c:v>
                </c:pt>
                <c:pt idx="967">
                  <c:v>6.7096080780029297</c:v>
                </c:pt>
                <c:pt idx="968">
                  <c:v>8.8739194869995099</c:v>
                </c:pt>
                <c:pt idx="969">
                  <c:v>4.7665777206420898</c:v>
                </c:pt>
                <c:pt idx="970">
                  <c:v>4.6180067062377903</c:v>
                </c:pt>
                <c:pt idx="971">
                  <c:v>5.6282143592834402</c:v>
                </c:pt>
                <c:pt idx="972">
                  <c:v>6.1975526809692303</c:v>
                </c:pt>
                <c:pt idx="973">
                  <c:v>2.8127360343933101</c:v>
                </c:pt>
                <c:pt idx="974">
                  <c:v>52.793220520019503</c:v>
                </c:pt>
                <c:pt idx="975">
                  <c:v>6.6915144920349103</c:v>
                </c:pt>
                <c:pt idx="976">
                  <c:v>4.5671634674072203</c:v>
                </c:pt>
                <c:pt idx="977">
                  <c:v>6.0006084442138601</c:v>
                </c:pt>
                <c:pt idx="978">
                  <c:v>1.3342751264572099</c:v>
                </c:pt>
                <c:pt idx="979">
                  <c:v>6.4382605552673304</c:v>
                </c:pt>
                <c:pt idx="980">
                  <c:v>0.61950641870498602</c:v>
                </c:pt>
                <c:pt idx="981">
                  <c:v>7.8035874366760201</c:v>
                </c:pt>
                <c:pt idx="982">
                  <c:v>6.1704015731811497</c:v>
                </c:pt>
                <c:pt idx="983">
                  <c:v>7.13746881484985</c:v>
                </c:pt>
                <c:pt idx="984">
                  <c:v>6.1704015731811497</c:v>
                </c:pt>
                <c:pt idx="985">
                  <c:v>7.7128672599792401</c:v>
                </c:pt>
                <c:pt idx="986">
                  <c:v>1.5657212734222401</c:v>
                </c:pt>
                <c:pt idx="987">
                  <c:v>10.0664730072021</c:v>
                </c:pt>
                <c:pt idx="988">
                  <c:v>11.9130401611328</c:v>
                </c:pt>
                <c:pt idx="989">
                  <c:v>0.61950641870498602</c:v>
                </c:pt>
                <c:pt idx="990">
                  <c:v>4.71998739242553</c:v>
                </c:pt>
                <c:pt idx="991">
                  <c:v>11.445832252502401</c:v>
                </c:pt>
                <c:pt idx="992">
                  <c:v>10.450899124145501</c:v>
                </c:pt>
                <c:pt idx="993">
                  <c:v>9.2722873687744105</c:v>
                </c:pt>
                <c:pt idx="994">
                  <c:v>7.8712897300720197</c:v>
                </c:pt>
                <c:pt idx="995">
                  <c:v>9.1316852569580007</c:v>
                </c:pt>
                <c:pt idx="996">
                  <c:v>7.81593465805053</c:v>
                </c:pt>
                <c:pt idx="997">
                  <c:v>2.9500243663787802</c:v>
                </c:pt>
                <c:pt idx="998">
                  <c:v>10.929811477661101</c:v>
                </c:pt>
                <c:pt idx="999">
                  <c:v>6.6983900070190403</c:v>
                </c:pt>
                <c:pt idx="1000">
                  <c:v>7.1767950057983398</c:v>
                </c:pt>
                <c:pt idx="1001">
                  <c:v>5.2420530319213796</c:v>
                </c:pt>
                <c:pt idx="1002">
                  <c:v>7.7586364746093697</c:v>
                </c:pt>
                <c:pt idx="1003">
                  <c:v>4.6174368858337402</c:v>
                </c:pt>
                <c:pt idx="1004">
                  <c:v>7.5473175048828098</c:v>
                </c:pt>
                <c:pt idx="1005">
                  <c:v>6.8029088973998997</c:v>
                </c:pt>
                <c:pt idx="1006">
                  <c:v>1.43824303150177</c:v>
                </c:pt>
                <c:pt idx="1007">
                  <c:v>7.7109489440917898</c:v>
                </c:pt>
                <c:pt idx="1008">
                  <c:v>1.43824303150177</c:v>
                </c:pt>
                <c:pt idx="1009">
                  <c:v>4.6314940452575604</c:v>
                </c:pt>
                <c:pt idx="1010">
                  <c:v>1.0400516986846899</c:v>
                </c:pt>
                <c:pt idx="1011">
                  <c:v>1.7697275876998899</c:v>
                </c:pt>
                <c:pt idx="1012">
                  <c:v>16.5920810699462</c:v>
                </c:pt>
                <c:pt idx="1013">
                  <c:v>13.504405021667401</c:v>
                </c:pt>
                <c:pt idx="1014">
                  <c:v>7.5473175048828098</c:v>
                </c:pt>
                <c:pt idx="1015">
                  <c:v>1.9782757759094201</c:v>
                </c:pt>
                <c:pt idx="1016">
                  <c:v>9.3870792388915998</c:v>
                </c:pt>
                <c:pt idx="1017">
                  <c:v>11.5319461822509</c:v>
                </c:pt>
                <c:pt idx="1018">
                  <c:v>8.4722251892089808</c:v>
                </c:pt>
                <c:pt idx="1019">
                  <c:v>2.4755797386169398</c:v>
                </c:pt>
                <c:pt idx="1020">
                  <c:v>6.1272268295287997</c:v>
                </c:pt>
                <c:pt idx="1021">
                  <c:v>8.1517543792724592</c:v>
                </c:pt>
                <c:pt idx="1022">
                  <c:v>10.037482261657701</c:v>
                </c:pt>
                <c:pt idx="1023">
                  <c:v>1.92583656311035</c:v>
                </c:pt>
                <c:pt idx="1024">
                  <c:v>4.5640869140625</c:v>
                </c:pt>
                <c:pt idx="1025">
                  <c:v>8.5458345413208008</c:v>
                </c:pt>
                <c:pt idx="1026">
                  <c:v>8.7712736129760707</c:v>
                </c:pt>
                <c:pt idx="1027">
                  <c:v>4.1272292137145996</c:v>
                </c:pt>
                <c:pt idx="1028">
                  <c:v>3.4941215515136701</c:v>
                </c:pt>
                <c:pt idx="1029">
                  <c:v>4.0534005165100098</c:v>
                </c:pt>
                <c:pt idx="1030">
                  <c:v>3.4941215515136701</c:v>
                </c:pt>
                <c:pt idx="1031">
                  <c:v>11.553647041320801</c:v>
                </c:pt>
                <c:pt idx="1032">
                  <c:v>3.5451557636260902</c:v>
                </c:pt>
                <c:pt idx="1033">
                  <c:v>1.96296191215515</c:v>
                </c:pt>
                <c:pt idx="1034">
                  <c:v>10.5009813308715</c:v>
                </c:pt>
                <c:pt idx="1035">
                  <c:v>12.829592704772899</c:v>
                </c:pt>
                <c:pt idx="1036">
                  <c:v>4.1272292137145996</c:v>
                </c:pt>
                <c:pt idx="1037">
                  <c:v>4.3026256561279297</c:v>
                </c:pt>
                <c:pt idx="1038">
                  <c:v>3.8233647346496502</c:v>
                </c:pt>
                <c:pt idx="1039">
                  <c:v>4.0304932594299299</c:v>
                </c:pt>
                <c:pt idx="1040">
                  <c:v>4.59861040115356</c:v>
                </c:pt>
                <c:pt idx="1041">
                  <c:v>4.1310577392578098</c:v>
                </c:pt>
                <c:pt idx="1042">
                  <c:v>9.2278070449829102</c:v>
                </c:pt>
                <c:pt idx="1043">
                  <c:v>23.2564392089843</c:v>
                </c:pt>
                <c:pt idx="1044">
                  <c:v>7.9024462699890101</c:v>
                </c:pt>
                <c:pt idx="1045">
                  <c:v>2.12914609909057</c:v>
                </c:pt>
                <c:pt idx="1046">
                  <c:v>11.0599651336669</c:v>
                </c:pt>
                <c:pt idx="1047">
                  <c:v>4.1171679496765101</c:v>
                </c:pt>
                <c:pt idx="1048">
                  <c:v>10.964938163757299</c:v>
                </c:pt>
                <c:pt idx="1049">
                  <c:v>3.9149041175842201</c:v>
                </c:pt>
                <c:pt idx="1050">
                  <c:v>15.304725646972599</c:v>
                </c:pt>
                <c:pt idx="1051">
                  <c:v>4.1966881752014098</c:v>
                </c:pt>
                <c:pt idx="1052">
                  <c:v>3.5971789360046298</c:v>
                </c:pt>
                <c:pt idx="1053">
                  <c:v>12.336537361145</c:v>
                </c:pt>
                <c:pt idx="1054">
                  <c:v>5.4428257942199698</c:v>
                </c:pt>
                <c:pt idx="1055">
                  <c:v>12.336537361145</c:v>
                </c:pt>
                <c:pt idx="1056">
                  <c:v>3.8800787925720202</c:v>
                </c:pt>
                <c:pt idx="1057">
                  <c:v>3.8545331954956001</c:v>
                </c:pt>
                <c:pt idx="1058">
                  <c:v>2.98939037322998</c:v>
                </c:pt>
                <c:pt idx="1059">
                  <c:v>13.6335182189941</c:v>
                </c:pt>
                <c:pt idx="1060">
                  <c:v>16.196071624755799</c:v>
                </c:pt>
                <c:pt idx="1061">
                  <c:v>4.1966881752014098</c:v>
                </c:pt>
                <c:pt idx="1062">
                  <c:v>1.38967657089233</c:v>
                </c:pt>
                <c:pt idx="1063">
                  <c:v>10.8670635223388</c:v>
                </c:pt>
                <c:pt idx="1064">
                  <c:v>1.4246917963027901</c:v>
                </c:pt>
                <c:pt idx="1065">
                  <c:v>10.0509176254272</c:v>
                </c:pt>
                <c:pt idx="1066">
                  <c:v>1.45955085754394</c:v>
                </c:pt>
                <c:pt idx="1067">
                  <c:v>7.4123978614807102</c:v>
                </c:pt>
                <c:pt idx="1068">
                  <c:v>8.4129524230956996</c:v>
                </c:pt>
                <c:pt idx="1069">
                  <c:v>5.5644116401672301</c:v>
                </c:pt>
                <c:pt idx="1070">
                  <c:v>6.90030670166015</c:v>
                </c:pt>
                <c:pt idx="1071">
                  <c:v>12.683101654052701</c:v>
                </c:pt>
                <c:pt idx="1072">
                  <c:v>2.9586188793182302</c:v>
                </c:pt>
                <c:pt idx="1073">
                  <c:v>9.8295431137084908</c:v>
                </c:pt>
                <c:pt idx="1074">
                  <c:v>1.8762528896331701</c:v>
                </c:pt>
                <c:pt idx="1075">
                  <c:v>1.2155222892761199</c:v>
                </c:pt>
                <c:pt idx="1076">
                  <c:v>5.76387166976928</c:v>
                </c:pt>
                <c:pt idx="1077">
                  <c:v>13.3483982086181</c:v>
                </c:pt>
                <c:pt idx="1078">
                  <c:v>5.9509644508361799</c:v>
                </c:pt>
                <c:pt idx="1079">
                  <c:v>13.3483982086181</c:v>
                </c:pt>
                <c:pt idx="1080">
                  <c:v>1.66247498989105</c:v>
                </c:pt>
                <c:pt idx="1081">
                  <c:v>5.0534191131591797</c:v>
                </c:pt>
                <c:pt idx="1082">
                  <c:v>1.4424092769622801</c:v>
                </c:pt>
                <c:pt idx="1083">
                  <c:v>5.9464397430419904</c:v>
                </c:pt>
                <c:pt idx="1084">
                  <c:v>13.03475856781</c:v>
                </c:pt>
                <c:pt idx="1085">
                  <c:v>1.2155222892761199</c:v>
                </c:pt>
                <c:pt idx="1086">
                  <c:v>1.1852836608886701</c:v>
                </c:pt>
                <c:pt idx="1087">
                  <c:v>9.8120841979980398</c:v>
                </c:pt>
                <c:pt idx="1088">
                  <c:v>8.5613555908203107</c:v>
                </c:pt>
                <c:pt idx="1089">
                  <c:v>4.2266368865966797</c:v>
                </c:pt>
                <c:pt idx="1090">
                  <c:v>5.4806404113769496</c:v>
                </c:pt>
                <c:pt idx="1091">
                  <c:v>7.8124866485595703</c:v>
                </c:pt>
                <c:pt idx="1092">
                  <c:v>8.2045249938964808</c:v>
                </c:pt>
                <c:pt idx="1093">
                  <c:v>4.5771546363830504</c:v>
                </c:pt>
                <c:pt idx="1094">
                  <c:v>39.286342620849602</c:v>
                </c:pt>
                <c:pt idx="1095">
                  <c:v>8.4773979187011701</c:v>
                </c:pt>
                <c:pt idx="1096">
                  <c:v>4.9558696746826101</c:v>
                </c:pt>
                <c:pt idx="1097">
                  <c:v>9.3350868225097603</c:v>
                </c:pt>
                <c:pt idx="1098">
                  <c:v>1.9518191814422601</c:v>
                </c:pt>
                <c:pt idx="1099">
                  <c:v>3.4663155078887899</c:v>
                </c:pt>
                <c:pt idx="1100">
                  <c:v>5.1492800712585396</c:v>
                </c:pt>
                <c:pt idx="1101">
                  <c:v>6.8802309036254803</c:v>
                </c:pt>
                <c:pt idx="1102">
                  <c:v>8.8622617721557599</c:v>
                </c:pt>
                <c:pt idx="1103">
                  <c:v>6.8802309036254803</c:v>
                </c:pt>
                <c:pt idx="1104">
                  <c:v>8.1041851043701101</c:v>
                </c:pt>
                <c:pt idx="1105">
                  <c:v>1.1521903276443399</c:v>
                </c:pt>
                <c:pt idx="1106">
                  <c:v>1.20915687084198</c:v>
                </c:pt>
                <c:pt idx="1107">
                  <c:v>11.225089073181101</c:v>
                </c:pt>
                <c:pt idx="1108">
                  <c:v>11.5445299148559</c:v>
                </c:pt>
                <c:pt idx="1109">
                  <c:v>3.4663155078887899</c:v>
                </c:pt>
                <c:pt idx="1110">
                  <c:v>7.4622735977172798</c:v>
                </c:pt>
                <c:pt idx="1111">
                  <c:v>3.5431694984436</c:v>
                </c:pt>
                <c:pt idx="1112">
                  <c:v>4.2880973815917898</c:v>
                </c:pt>
                <c:pt idx="1113">
                  <c:v>3.58277988433837</c:v>
                </c:pt>
                <c:pt idx="1114">
                  <c:v>6.9645228385925204</c:v>
                </c:pt>
                <c:pt idx="1115">
                  <c:v>6.1111454963684002</c:v>
                </c:pt>
                <c:pt idx="1116">
                  <c:v>20.7144775390625</c:v>
                </c:pt>
                <c:pt idx="1117">
                  <c:v>4.23294925689697</c:v>
                </c:pt>
                <c:pt idx="1118">
                  <c:v>12.2293586730957</c:v>
                </c:pt>
                <c:pt idx="1119">
                  <c:v>2.1363546848297101</c:v>
                </c:pt>
                <c:pt idx="1120">
                  <c:v>3.4044601917266801</c:v>
                </c:pt>
                <c:pt idx="1121">
                  <c:v>4.1349701881408603</c:v>
                </c:pt>
                <c:pt idx="1122">
                  <c:v>6.6004300117492596</c:v>
                </c:pt>
                <c:pt idx="1123">
                  <c:v>3.3653099536895699</c:v>
                </c:pt>
                <c:pt idx="1124">
                  <c:v>8.40107917785644</c:v>
                </c:pt>
                <c:pt idx="1125">
                  <c:v>7.0880112648010201</c:v>
                </c:pt>
                <c:pt idx="1126">
                  <c:v>4.1560478210449201</c:v>
                </c:pt>
                <c:pt idx="1127">
                  <c:v>7.0880112648010201</c:v>
                </c:pt>
                <c:pt idx="1128">
                  <c:v>4.1126236915588299</c:v>
                </c:pt>
                <c:pt idx="1129">
                  <c:v>9.5232229232787997</c:v>
                </c:pt>
                <c:pt idx="1130">
                  <c:v>4.1896328926086399</c:v>
                </c:pt>
                <c:pt idx="1131">
                  <c:v>11.762310028076101</c:v>
                </c:pt>
                <c:pt idx="1132">
                  <c:v>12.490709304809499</c:v>
                </c:pt>
                <c:pt idx="1133">
                  <c:v>3.3653099536895699</c:v>
                </c:pt>
                <c:pt idx="1134">
                  <c:v>2.98688340187072</c:v>
                </c:pt>
                <c:pt idx="1135">
                  <c:v>11.326602935791</c:v>
                </c:pt>
                <c:pt idx="1136">
                  <c:v>1.47654032707214</c:v>
                </c:pt>
                <c:pt idx="1137">
                  <c:v>8.4276189804077095</c:v>
                </c:pt>
                <c:pt idx="1138">
                  <c:v>1.5582540035247801</c:v>
                </c:pt>
                <c:pt idx="1139">
                  <c:v>6.1008305549621502</c:v>
                </c:pt>
                <c:pt idx="1140">
                  <c:v>9.2474279403686506</c:v>
                </c:pt>
                <c:pt idx="1141">
                  <c:v>9.0834131240844709</c:v>
                </c:pt>
                <c:pt idx="1142">
                  <c:v>11.6483249664306</c:v>
                </c:pt>
                <c:pt idx="1143">
                  <c:v>13.184810638427701</c:v>
                </c:pt>
                <c:pt idx="1144">
                  <c:v>2.73018455505371</c:v>
                </c:pt>
                <c:pt idx="1145">
                  <c:v>7.6637148857116699</c:v>
                </c:pt>
                <c:pt idx="1146">
                  <c:v>2.9832620620727499</c:v>
                </c:pt>
                <c:pt idx="1147">
                  <c:v>4.9306697845458896</c:v>
                </c:pt>
                <c:pt idx="1148">
                  <c:v>2.9096193313598602</c:v>
                </c:pt>
                <c:pt idx="1149">
                  <c:v>3.2460696697235099</c:v>
                </c:pt>
                <c:pt idx="1150">
                  <c:v>12.3612260818481</c:v>
                </c:pt>
                <c:pt idx="1151">
                  <c:v>6.3058357238769496</c:v>
                </c:pt>
                <c:pt idx="1152">
                  <c:v>12.3612260818481</c:v>
                </c:pt>
                <c:pt idx="1153">
                  <c:v>10.5994968414306</c:v>
                </c:pt>
                <c:pt idx="1154">
                  <c:v>10.762233734130801</c:v>
                </c:pt>
                <c:pt idx="1155">
                  <c:v>9.3627119064331001</c:v>
                </c:pt>
                <c:pt idx="1156">
                  <c:v>6.15718221664428</c:v>
                </c:pt>
                <c:pt idx="1157">
                  <c:v>11.758991241455</c:v>
                </c:pt>
                <c:pt idx="1158">
                  <c:v>2.9096193313598602</c:v>
                </c:pt>
                <c:pt idx="1159">
                  <c:v>1.28609955310821</c:v>
                </c:pt>
                <c:pt idx="1160">
                  <c:v>4.1685018539428702</c:v>
                </c:pt>
                <c:pt idx="1161">
                  <c:v>1.5444926023483201</c:v>
                </c:pt>
                <c:pt idx="1162">
                  <c:v>7.2777533531188903</c:v>
                </c:pt>
                <c:pt idx="1163">
                  <c:v>1.87247550487518</c:v>
                </c:pt>
                <c:pt idx="1164">
                  <c:v>6.0819392204284597</c:v>
                </c:pt>
                <c:pt idx="1165">
                  <c:v>8.7893447875976491</c:v>
                </c:pt>
                <c:pt idx="1166">
                  <c:v>9.2008543014526296</c:v>
                </c:pt>
                <c:pt idx="1167">
                  <c:v>12.124829292297299</c:v>
                </c:pt>
                <c:pt idx="1168">
                  <c:v>8.4550113677978498</c:v>
                </c:pt>
                <c:pt idx="1169">
                  <c:v>3.2232472896575901</c:v>
                </c:pt>
                <c:pt idx="1170">
                  <c:v>11.167757987976</c:v>
                </c:pt>
                <c:pt idx="1171">
                  <c:v>1.2694945335388099</c:v>
                </c:pt>
                <c:pt idx="1172">
                  <c:v>5.0671133995056099</c:v>
                </c:pt>
                <c:pt idx="1173">
                  <c:v>2.9498991966247501</c:v>
                </c:pt>
                <c:pt idx="1174">
                  <c:v>3.6534645557403498</c:v>
                </c:pt>
                <c:pt idx="1175">
                  <c:v>12.9209775924682</c:v>
                </c:pt>
                <c:pt idx="1176">
                  <c:v>6.90097951889038</c:v>
                </c:pt>
                <c:pt idx="1177">
                  <c:v>12.9209775924682</c:v>
                </c:pt>
                <c:pt idx="1178">
                  <c:v>2.5199012756347599</c:v>
                </c:pt>
                <c:pt idx="1179">
                  <c:v>11.129369735717701</c:v>
                </c:pt>
                <c:pt idx="1180">
                  <c:v>8.5024061203002894</c:v>
                </c:pt>
                <c:pt idx="1181">
                  <c:v>13.068174362182599</c:v>
                </c:pt>
                <c:pt idx="1182">
                  <c:v>11.7213134765625</c:v>
                </c:pt>
                <c:pt idx="1183">
                  <c:v>2.9498991966247501</c:v>
                </c:pt>
                <c:pt idx="1184">
                  <c:v>7.6125426292419398</c:v>
                </c:pt>
                <c:pt idx="1185">
                  <c:v>4.5924787521362296</c:v>
                </c:pt>
                <c:pt idx="1186">
                  <c:v>7.8544421195983798</c:v>
                </c:pt>
                <c:pt idx="1187">
                  <c:v>4.44360303878784</c:v>
                </c:pt>
                <c:pt idx="1188">
                  <c:v>5.3375463485717702</c:v>
                </c:pt>
                <c:pt idx="1189">
                  <c:v>1.2784506082534699</c:v>
                </c:pt>
                <c:pt idx="1190">
                  <c:v>6.93825340270996</c:v>
                </c:pt>
                <c:pt idx="1191">
                  <c:v>6.6276578903198198</c:v>
                </c:pt>
                <c:pt idx="1192">
                  <c:v>3.7040684223175</c:v>
                </c:pt>
                <c:pt idx="1193">
                  <c:v>10.509181022644</c:v>
                </c:pt>
                <c:pt idx="1194">
                  <c:v>1.72636723518371</c:v>
                </c:pt>
                <c:pt idx="1195">
                  <c:v>2.5302271842956499</c:v>
                </c:pt>
                <c:pt idx="1196">
                  <c:v>8.0589580535888601</c:v>
                </c:pt>
                <c:pt idx="1197">
                  <c:v>1.75737380981445</c:v>
                </c:pt>
                <c:pt idx="1198">
                  <c:v>4.3402228355407697</c:v>
                </c:pt>
                <c:pt idx="1199">
                  <c:v>5.6543655395507804</c:v>
                </c:pt>
                <c:pt idx="1200">
                  <c:v>1.34610795974731</c:v>
                </c:pt>
                <c:pt idx="1201">
                  <c:v>2.8388493061065598</c:v>
                </c:pt>
                <c:pt idx="1202">
                  <c:v>1.34610795974731</c:v>
                </c:pt>
                <c:pt idx="1203">
                  <c:v>3.5334558486938401</c:v>
                </c:pt>
                <c:pt idx="1204">
                  <c:v>1.72636723518371</c:v>
                </c:pt>
                <c:pt idx="1205">
                  <c:v>4.5992169380187899</c:v>
                </c:pt>
                <c:pt idx="1206">
                  <c:v>11.6221265792846</c:v>
                </c:pt>
                <c:pt idx="1207">
                  <c:v>12.268199920654199</c:v>
                </c:pt>
                <c:pt idx="1208">
                  <c:v>4.3402228355407697</c:v>
                </c:pt>
                <c:pt idx="1209">
                  <c:v>1.79676890373229</c:v>
                </c:pt>
                <c:pt idx="1210">
                  <c:v>10.2263622283935</c:v>
                </c:pt>
                <c:pt idx="1211">
                  <c:v>10.379554748535099</c:v>
                </c:pt>
                <c:pt idx="1212">
                  <c:v>1.2282078266143699</c:v>
                </c:pt>
                <c:pt idx="1213">
                  <c:v>7.7076487541198704</c:v>
                </c:pt>
                <c:pt idx="1214">
                  <c:v>8.5600643157958896</c:v>
                </c:pt>
                <c:pt idx="1215">
                  <c:v>6.2469005584716797</c:v>
                </c:pt>
                <c:pt idx="1216">
                  <c:v>3.1079065799713099</c:v>
                </c:pt>
                <c:pt idx="1217">
                  <c:v>4.7312064170837402</c:v>
                </c:pt>
                <c:pt idx="1218">
                  <c:v>3.8920314311981201</c:v>
                </c:pt>
                <c:pt idx="1219">
                  <c:v>1.7375179529189999</c:v>
                </c:pt>
                <c:pt idx="1220">
                  <c:v>0.85775834321975697</c:v>
                </c:pt>
                <c:pt idx="1221">
                  <c:v>7.8389854431152299</c:v>
                </c:pt>
                <c:pt idx="1222">
                  <c:v>0.53099906444549505</c:v>
                </c:pt>
                <c:pt idx="1223">
                  <c:v>0.80846858024597101</c:v>
                </c:pt>
                <c:pt idx="1224">
                  <c:v>7.2539396286010698</c:v>
                </c:pt>
                <c:pt idx="1225">
                  <c:v>8.3319187164306605</c:v>
                </c:pt>
                <c:pt idx="1226">
                  <c:v>1.8259370326995801</c:v>
                </c:pt>
                <c:pt idx="1227">
                  <c:v>8.3319187164306605</c:v>
                </c:pt>
                <c:pt idx="1228">
                  <c:v>7.4798331260681099</c:v>
                </c:pt>
                <c:pt idx="1229">
                  <c:v>0.76478886604309004</c:v>
                </c:pt>
                <c:pt idx="1230">
                  <c:v>6.7943596839904696</c:v>
                </c:pt>
                <c:pt idx="1231">
                  <c:v>7.33393955230712</c:v>
                </c:pt>
                <c:pt idx="1232">
                  <c:v>10.6155242919921</c:v>
                </c:pt>
                <c:pt idx="1233">
                  <c:v>0.80846858024597101</c:v>
                </c:pt>
                <c:pt idx="1234">
                  <c:v>9.3700208663940394</c:v>
                </c:pt>
                <c:pt idx="1235">
                  <c:v>3.10114526748657</c:v>
                </c:pt>
                <c:pt idx="1236">
                  <c:v>0.54778742790222101</c:v>
                </c:pt>
                <c:pt idx="1237">
                  <c:v>5.2649998664855904</c:v>
                </c:pt>
                <c:pt idx="1238">
                  <c:v>9.05500984191894</c:v>
                </c:pt>
                <c:pt idx="1239">
                  <c:v>6.8452177047729403</c:v>
                </c:pt>
                <c:pt idx="1240">
                  <c:v>3.6810703277587802</c:v>
                </c:pt>
                <c:pt idx="1241">
                  <c:v>6.67854404449462</c:v>
                </c:pt>
                <c:pt idx="1242">
                  <c:v>0.71738040447235096</c:v>
                </c:pt>
                <c:pt idx="1243">
                  <c:v>4.1606774330139098</c:v>
                </c:pt>
                <c:pt idx="1244">
                  <c:v>3.2513980865478498</c:v>
                </c:pt>
                <c:pt idx="1245">
                  <c:v>2.0066077709197998</c:v>
                </c:pt>
                <c:pt idx="1246">
                  <c:v>1.50160408020019</c:v>
                </c:pt>
                <c:pt idx="1247">
                  <c:v>5.9340186119079501</c:v>
                </c:pt>
                <c:pt idx="1248">
                  <c:v>8.0952672958374006</c:v>
                </c:pt>
                <c:pt idx="1249">
                  <c:v>2.04783987998962</c:v>
                </c:pt>
                <c:pt idx="1250">
                  <c:v>8.0952672958374006</c:v>
                </c:pt>
                <c:pt idx="1251">
                  <c:v>0.79882723093032804</c:v>
                </c:pt>
                <c:pt idx="1252">
                  <c:v>7.0261955261230398</c:v>
                </c:pt>
                <c:pt idx="1253">
                  <c:v>0.92152142524719205</c:v>
                </c:pt>
                <c:pt idx="1254">
                  <c:v>9.6549177169799805</c:v>
                </c:pt>
                <c:pt idx="1255">
                  <c:v>10.900566101074199</c:v>
                </c:pt>
                <c:pt idx="1256">
                  <c:v>1.50160408020019</c:v>
                </c:pt>
                <c:pt idx="1257">
                  <c:v>8.34309482574462</c:v>
                </c:pt>
                <c:pt idx="1258">
                  <c:v>12.029094696044901</c:v>
                </c:pt>
                <c:pt idx="1259">
                  <c:v>10.890523910522401</c:v>
                </c:pt>
                <c:pt idx="1260">
                  <c:v>3.7094144821166899</c:v>
                </c:pt>
                <c:pt idx="1261">
                  <c:v>8.2114562988281197</c:v>
                </c:pt>
                <c:pt idx="1262">
                  <c:v>7.2545380592346103</c:v>
                </c:pt>
                <c:pt idx="1263">
                  <c:v>2.1412179470062198</c:v>
                </c:pt>
                <c:pt idx="1264">
                  <c:v>4.8160705566406197</c:v>
                </c:pt>
                <c:pt idx="1265">
                  <c:v>8.3907423019409109</c:v>
                </c:pt>
                <c:pt idx="1266">
                  <c:v>1.02925181388854</c:v>
                </c:pt>
                <c:pt idx="1267">
                  <c:v>3.3387429714202801</c:v>
                </c:pt>
                <c:pt idx="1268">
                  <c:v>9.4170970916747994</c:v>
                </c:pt>
                <c:pt idx="1269">
                  <c:v>6.8757920265197701</c:v>
                </c:pt>
                <c:pt idx="1270">
                  <c:v>1.70658838748931</c:v>
                </c:pt>
                <c:pt idx="1271">
                  <c:v>8.5711126327514595</c:v>
                </c:pt>
                <c:pt idx="1272">
                  <c:v>3.6181106567382799</c:v>
                </c:pt>
                <c:pt idx="1273">
                  <c:v>1.8431698083877499</c:v>
                </c:pt>
                <c:pt idx="1274">
                  <c:v>3.6181106567382799</c:v>
                </c:pt>
                <c:pt idx="1275">
                  <c:v>7.4126496315002397</c:v>
                </c:pt>
                <c:pt idx="1276">
                  <c:v>7.2933168411254803</c:v>
                </c:pt>
                <c:pt idx="1277">
                  <c:v>0.88024139404296797</c:v>
                </c:pt>
                <c:pt idx="1278">
                  <c:v>13.4707736968994</c:v>
                </c:pt>
                <c:pt idx="1279">
                  <c:v>11.259860038757299</c:v>
                </c:pt>
                <c:pt idx="1280">
                  <c:v>1.70658838748931</c:v>
                </c:pt>
                <c:pt idx="1281">
                  <c:v>6.2898812294006303</c:v>
                </c:pt>
                <c:pt idx="1282">
                  <c:v>8.3741388320922798</c:v>
                </c:pt>
                <c:pt idx="1283">
                  <c:v>7.6630730628967196</c:v>
                </c:pt>
                <c:pt idx="1284">
                  <c:v>8.4887218475341797</c:v>
                </c:pt>
                <c:pt idx="1285">
                  <c:v>1.35664451122283</c:v>
                </c:pt>
                <c:pt idx="1286">
                  <c:v>6.6895031929016104</c:v>
                </c:pt>
                <c:pt idx="1287">
                  <c:v>7.7028331756591797</c:v>
                </c:pt>
                <c:pt idx="1288">
                  <c:v>7.8904151916503897</c:v>
                </c:pt>
                <c:pt idx="1289">
                  <c:v>7.2725791931152299</c:v>
                </c:pt>
                <c:pt idx="1290">
                  <c:v>1.3869873285293499</c:v>
                </c:pt>
                <c:pt idx="1291">
                  <c:v>6.8794522285461399</c:v>
                </c:pt>
                <c:pt idx="1292">
                  <c:v>7.4403800964355398</c:v>
                </c:pt>
                <c:pt idx="1293">
                  <c:v>8.6363487243652308</c:v>
                </c:pt>
                <c:pt idx="1294">
                  <c:v>2.63834381103515</c:v>
                </c:pt>
                <c:pt idx="1295">
                  <c:v>5.3920388221740696</c:v>
                </c:pt>
                <c:pt idx="1296">
                  <c:v>6.3677129745483398</c:v>
                </c:pt>
                <c:pt idx="1297">
                  <c:v>7.8142766952514604</c:v>
                </c:pt>
                <c:pt idx="1298">
                  <c:v>6.3677129745483398</c:v>
                </c:pt>
                <c:pt idx="1299">
                  <c:v>9.2284402847290004</c:v>
                </c:pt>
                <c:pt idx="1300">
                  <c:v>1.3869873285293499</c:v>
                </c:pt>
                <c:pt idx="1301">
                  <c:v>8.1327762603759695</c:v>
                </c:pt>
                <c:pt idx="1302">
                  <c:v>11.2282056808471</c:v>
                </c:pt>
                <c:pt idx="1303">
                  <c:v>11.946205139160099</c:v>
                </c:pt>
                <c:pt idx="1304">
                  <c:v>2.63834381103515</c:v>
                </c:pt>
                <c:pt idx="1305">
                  <c:v>9.5067996978759695</c:v>
                </c:pt>
                <c:pt idx="1306">
                  <c:v>6.9632616043090803</c:v>
                </c:pt>
                <c:pt idx="1307">
                  <c:v>8.9676198959350497</c:v>
                </c:pt>
                <c:pt idx="1308">
                  <c:v>1.88978791236877</c:v>
                </c:pt>
                <c:pt idx="1309">
                  <c:v>7.9241757392883301</c:v>
                </c:pt>
                <c:pt idx="1310">
                  <c:v>6.3642349243164</c:v>
                </c:pt>
                <c:pt idx="1311">
                  <c:v>4.5295519828796298</c:v>
                </c:pt>
                <c:pt idx="1312">
                  <c:v>2.7949621677398602</c:v>
                </c:pt>
                <c:pt idx="1313">
                  <c:v>10.240505218505801</c:v>
                </c:pt>
                <c:pt idx="1314">
                  <c:v>6.6371259689331001</c:v>
                </c:pt>
                <c:pt idx="1315">
                  <c:v>3.0146124362945499</c:v>
                </c:pt>
                <c:pt idx="1316">
                  <c:v>9.7783603668212802</c:v>
                </c:pt>
                <c:pt idx="1317">
                  <c:v>2.4827353954315101</c:v>
                </c:pt>
                <c:pt idx="1318">
                  <c:v>0.79229402542114202</c:v>
                </c:pt>
                <c:pt idx="1319">
                  <c:v>7.2234458923339799</c:v>
                </c:pt>
                <c:pt idx="1320">
                  <c:v>7.5833001136779696</c:v>
                </c:pt>
                <c:pt idx="1321">
                  <c:v>1.9204400777816699</c:v>
                </c:pt>
                <c:pt idx="1322">
                  <c:v>7.5833001136779696</c:v>
                </c:pt>
                <c:pt idx="1323">
                  <c:v>0.89320766925811701</c:v>
                </c:pt>
                <c:pt idx="1324">
                  <c:v>6.0331044197082502</c:v>
                </c:pt>
                <c:pt idx="1325">
                  <c:v>6.0589833259582502</c:v>
                </c:pt>
                <c:pt idx="1326">
                  <c:v>15.382173538208001</c:v>
                </c:pt>
                <c:pt idx="1327">
                  <c:v>10.771975517272899</c:v>
                </c:pt>
                <c:pt idx="1328">
                  <c:v>0.79229402542114202</c:v>
                </c:pt>
                <c:pt idx="1329">
                  <c:v>10.163538932800201</c:v>
                </c:pt>
                <c:pt idx="1330">
                  <c:v>3.4484977722167902</c:v>
                </c:pt>
                <c:pt idx="1331">
                  <c:v>3.60209965705871</c:v>
                </c:pt>
                <c:pt idx="1332">
                  <c:v>4.5271911621093697</c:v>
                </c:pt>
                <c:pt idx="1333">
                  <c:v>9.4596662521362305</c:v>
                </c:pt>
                <c:pt idx="1334">
                  <c:v>6.4976892471313397</c:v>
                </c:pt>
                <c:pt idx="1335">
                  <c:v>9.6929941177368093</c:v>
                </c:pt>
                <c:pt idx="1336">
                  <c:v>4.7352752685546804</c:v>
                </c:pt>
                <c:pt idx="1337">
                  <c:v>10.5813236236572</c:v>
                </c:pt>
                <c:pt idx="1338">
                  <c:v>4.0331735610961896</c:v>
                </c:pt>
                <c:pt idx="1339">
                  <c:v>3.4552302360534601</c:v>
                </c:pt>
                <c:pt idx="1340">
                  <c:v>2.91962313652038</c:v>
                </c:pt>
                <c:pt idx="1341">
                  <c:v>3.7818102836608798</c:v>
                </c:pt>
                <c:pt idx="1342">
                  <c:v>2.4451484680175701</c:v>
                </c:pt>
                <c:pt idx="1343">
                  <c:v>5.4809622764587402</c:v>
                </c:pt>
                <c:pt idx="1344">
                  <c:v>5.2834591865539497</c:v>
                </c:pt>
                <c:pt idx="1345">
                  <c:v>1.99345886707305</c:v>
                </c:pt>
                <c:pt idx="1346">
                  <c:v>5.2834591865539497</c:v>
                </c:pt>
                <c:pt idx="1347">
                  <c:v>10.4316043853759</c:v>
                </c:pt>
                <c:pt idx="1348">
                  <c:v>3.2734835147857599</c:v>
                </c:pt>
                <c:pt idx="1349">
                  <c:v>9.9920930862426705</c:v>
                </c:pt>
                <c:pt idx="1350">
                  <c:v>12.5144395828247</c:v>
                </c:pt>
                <c:pt idx="1351">
                  <c:v>14.7863311767578</c:v>
                </c:pt>
                <c:pt idx="1352">
                  <c:v>2.4451484680175701</c:v>
                </c:pt>
                <c:pt idx="1353">
                  <c:v>8.41664314270019</c:v>
                </c:pt>
                <c:pt idx="1354">
                  <c:v>10.757356643676699</c:v>
                </c:pt>
                <c:pt idx="1355">
                  <c:v>1.4295802116394001</c:v>
                </c:pt>
                <c:pt idx="1356">
                  <c:v>6.3975691795349103</c:v>
                </c:pt>
                <c:pt idx="1357">
                  <c:v>8.9369916915893501</c:v>
                </c:pt>
                <c:pt idx="1358">
                  <c:v>6.9389057159423801</c:v>
                </c:pt>
                <c:pt idx="1359">
                  <c:v>3.7659816741943302</c:v>
                </c:pt>
                <c:pt idx="1360">
                  <c:v>2.1646242141723602</c:v>
                </c:pt>
                <c:pt idx="1361">
                  <c:v>11.226000785827599</c:v>
                </c:pt>
                <c:pt idx="1362">
                  <c:v>6.6419539451599103</c:v>
                </c:pt>
                <c:pt idx="1363">
                  <c:v>3.3706750869750901</c:v>
                </c:pt>
                <c:pt idx="1364">
                  <c:v>3.7427375316619802</c:v>
                </c:pt>
                <c:pt idx="1365">
                  <c:v>2.0232181549072199</c:v>
                </c:pt>
                <c:pt idx="1366">
                  <c:v>0.77215647697448697</c:v>
                </c:pt>
                <c:pt idx="1367">
                  <c:v>6.24409580230712</c:v>
                </c:pt>
                <c:pt idx="1368">
                  <c:v>10.869148254394499</c:v>
                </c:pt>
                <c:pt idx="1369">
                  <c:v>1.97605848312377</c:v>
                </c:pt>
                <c:pt idx="1370">
                  <c:v>10.869148254394499</c:v>
                </c:pt>
                <c:pt idx="1371">
                  <c:v>7.3680386543273899</c:v>
                </c:pt>
                <c:pt idx="1372">
                  <c:v>6.6419539451599103</c:v>
                </c:pt>
                <c:pt idx="1373">
                  <c:v>0.46643283963203402</c:v>
                </c:pt>
                <c:pt idx="1374">
                  <c:v>9.8007020950317294</c:v>
                </c:pt>
                <c:pt idx="1375">
                  <c:v>10.747704505920399</c:v>
                </c:pt>
                <c:pt idx="1376">
                  <c:v>0.77215647697448697</c:v>
                </c:pt>
                <c:pt idx="1377">
                  <c:v>10.1038856506347</c:v>
                </c:pt>
                <c:pt idx="1378">
                  <c:v>1.65591752529144</c:v>
                </c:pt>
                <c:pt idx="1379">
                  <c:v>8.4668540954589808</c:v>
                </c:pt>
                <c:pt idx="1380">
                  <c:v>1.94877469539642</c:v>
                </c:pt>
                <c:pt idx="1381">
                  <c:v>6.5046138763427699</c:v>
                </c:pt>
                <c:pt idx="1382">
                  <c:v>6.6020469665527299</c:v>
                </c:pt>
                <c:pt idx="1383">
                  <c:v>6.0903687477111799</c:v>
                </c:pt>
                <c:pt idx="1384">
                  <c:v>3.8427968025207502</c:v>
                </c:pt>
                <c:pt idx="1385">
                  <c:v>9.14996337890625</c:v>
                </c:pt>
                <c:pt idx="1386">
                  <c:v>0.492882400751113</c:v>
                </c:pt>
                <c:pt idx="1387">
                  <c:v>3.8485567569732599</c:v>
                </c:pt>
                <c:pt idx="1388">
                  <c:v>5.8394188880920401</c:v>
                </c:pt>
                <c:pt idx="1389">
                  <c:v>0.43190634250640803</c:v>
                </c:pt>
                <c:pt idx="1390">
                  <c:v>1.43668007850646</c:v>
                </c:pt>
                <c:pt idx="1391">
                  <c:v>6.7842936515808097</c:v>
                </c:pt>
                <c:pt idx="1392">
                  <c:v>8.1675500869750906</c:v>
                </c:pt>
                <c:pt idx="1393">
                  <c:v>1.8875653743743801</c:v>
                </c:pt>
                <c:pt idx="1394">
                  <c:v>8.1675500869750906</c:v>
                </c:pt>
                <c:pt idx="1395">
                  <c:v>1.5954791307449301</c:v>
                </c:pt>
                <c:pt idx="1396">
                  <c:v>7.4544754028320304</c:v>
                </c:pt>
                <c:pt idx="1397">
                  <c:v>12.3900241851806</c:v>
                </c:pt>
                <c:pt idx="1398">
                  <c:v>11.3659210205078</c:v>
                </c:pt>
                <c:pt idx="1399">
                  <c:v>1.43668007850646</c:v>
                </c:pt>
                <c:pt idx="1400">
                  <c:v>1.7568322420120199</c:v>
                </c:pt>
                <c:pt idx="1401">
                  <c:v>6.5847525596618599</c:v>
                </c:pt>
                <c:pt idx="1402">
                  <c:v>1.58819591999053</c:v>
                </c:pt>
                <c:pt idx="1403">
                  <c:v>2.7733855247497501</c:v>
                </c:pt>
                <c:pt idx="1404">
                  <c:v>0.76056134700775102</c:v>
                </c:pt>
                <c:pt idx="1405">
                  <c:v>8.6625461578369105</c:v>
                </c:pt>
                <c:pt idx="1406">
                  <c:v>3.9844789505004798</c:v>
                </c:pt>
                <c:pt idx="1407">
                  <c:v>2.2062702178954998</c:v>
                </c:pt>
                <c:pt idx="1408">
                  <c:v>11.8670129776</c:v>
                </c:pt>
                <c:pt idx="1409">
                  <c:v>0.75045126676559404</c:v>
                </c:pt>
                <c:pt idx="1410">
                  <c:v>1.7677481174468901</c:v>
                </c:pt>
                <c:pt idx="1411">
                  <c:v>9.2409381866455007</c:v>
                </c:pt>
                <c:pt idx="1412">
                  <c:v>1.8704982995986901</c:v>
                </c:pt>
                <c:pt idx="1413">
                  <c:v>1.67011499404907</c:v>
                </c:pt>
                <c:pt idx="1414">
                  <c:v>3.5791060924529998</c:v>
                </c:pt>
                <c:pt idx="1415">
                  <c:v>7.9268240928649902</c:v>
                </c:pt>
                <c:pt idx="1416">
                  <c:v>3.63456010818481</c:v>
                </c:pt>
                <c:pt idx="1417">
                  <c:v>7.9268240928649902</c:v>
                </c:pt>
                <c:pt idx="1418">
                  <c:v>1.7542314529418901</c:v>
                </c:pt>
                <c:pt idx="1419">
                  <c:v>0.75045126676559404</c:v>
                </c:pt>
                <c:pt idx="1420">
                  <c:v>5.1221613883972097</c:v>
                </c:pt>
                <c:pt idx="1421">
                  <c:v>7.6195859909057599</c:v>
                </c:pt>
                <c:pt idx="1422">
                  <c:v>11.805146217346101</c:v>
                </c:pt>
                <c:pt idx="1423">
                  <c:v>1.67011499404907</c:v>
                </c:pt>
                <c:pt idx="1424">
                  <c:v>4.8517298698425204</c:v>
                </c:pt>
                <c:pt idx="1425">
                  <c:v>10.1317853927612</c:v>
                </c:pt>
                <c:pt idx="1426">
                  <c:v>3.6506679058074898</c:v>
                </c:pt>
                <c:pt idx="1427">
                  <c:v>8.2232389450073207</c:v>
                </c:pt>
                <c:pt idx="1428">
                  <c:v>7.05525302886962</c:v>
                </c:pt>
                <c:pt idx="1429">
                  <c:v>7.5665388107299796</c:v>
                </c:pt>
                <c:pt idx="1430">
                  <c:v>3.0698323249816801</c:v>
                </c:pt>
                <c:pt idx="1431">
                  <c:v>19.610811233520501</c:v>
                </c:pt>
                <c:pt idx="1432">
                  <c:v>2.3279800415039</c:v>
                </c:pt>
                <c:pt idx="1433">
                  <c:v>4.0295901298522896</c:v>
                </c:pt>
                <c:pt idx="1434">
                  <c:v>8.7900247573852504</c:v>
                </c:pt>
                <c:pt idx="1435">
                  <c:v>5.2486386299133301</c:v>
                </c:pt>
                <c:pt idx="1436">
                  <c:v>3.9569504261016801</c:v>
                </c:pt>
                <c:pt idx="1437">
                  <c:v>8.2262725830078107</c:v>
                </c:pt>
                <c:pt idx="1438">
                  <c:v>7.6497025489807102</c:v>
                </c:pt>
                <c:pt idx="1439">
                  <c:v>5.9630751609802202</c:v>
                </c:pt>
                <c:pt idx="1440">
                  <c:v>7.6497025489807102</c:v>
                </c:pt>
                <c:pt idx="1441">
                  <c:v>8.6369028091430593</c:v>
                </c:pt>
                <c:pt idx="1442">
                  <c:v>5.6316323280334402</c:v>
                </c:pt>
                <c:pt idx="1443">
                  <c:v>6.8512978553771902</c:v>
                </c:pt>
                <c:pt idx="1444">
                  <c:v>8.4169979095458896</c:v>
                </c:pt>
                <c:pt idx="1445">
                  <c:v>11.1991653442382</c:v>
                </c:pt>
                <c:pt idx="1446">
                  <c:v>3.9569504261016801</c:v>
                </c:pt>
                <c:pt idx="1447">
                  <c:v>2.6951055526733398</c:v>
                </c:pt>
                <c:pt idx="1448">
                  <c:v>3.48947954177856</c:v>
                </c:pt>
                <c:pt idx="1449">
                  <c:v>11.4149827957153</c:v>
                </c:pt>
                <c:pt idx="1450">
                  <c:v>8.40028476715087</c:v>
                </c:pt>
                <c:pt idx="1451">
                  <c:v>2.1342570781707701</c:v>
                </c:pt>
                <c:pt idx="1452">
                  <c:v>7.5489039421081499</c:v>
                </c:pt>
                <c:pt idx="1453">
                  <c:v>8.8976402282714808</c:v>
                </c:pt>
                <c:pt idx="1454">
                  <c:v>2.4373357295989901</c:v>
                </c:pt>
                <c:pt idx="1455">
                  <c:v>9.0453205108642507</c:v>
                </c:pt>
                <c:pt idx="1456">
                  <c:v>1.6023818254470801</c:v>
                </c:pt>
                <c:pt idx="1457">
                  <c:v>1.47454810142517</c:v>
                </c:pt>
                <c:pt idx="1458">
                  <c:v>7.5588192939758301</c:v>
                </c:pt>
                <c:pt idx="1459">
                  <c:v>2.3170211315154998</c:v>
                </c:pt>
                <c:pt idx="1460">
                  <c:v>1.76029241085052</c:v>
                </c:pt>
                <c:pt idx="1461">
                  <c:v>2.43520736694335</c:v>
                </c:pt>
                <c:pt idx="1462">
                  <c:v>11.8912754058837</c:v>
                </c:pt>
                <c:pt idx="1463">
                  <c:v>5.3783812522888104</c:v>
                </c:pt>
                <c:pt idx="1464">
                  <c:v>11.8912754058837</c:v>
                </c:pt>
                <c:pt idx="1465">
                  <c:v>9.57264900207519</c:v>
                </c:pt>
                <c:pt idx="1466">
                  <c:v>3.1638414859771702</c:v>
                </c:pt>
                <c:pt idx="1467">
                  <c:v>9.0361270904540998</c:v>
                </c:pt>
                <c:pt idx="1468">
                  <c:v>9.9555635452270508</c:v>
                </c:pt>
                <c:pt idx="1469">
                  <c:v>10.0899152755737</c:v>
                </c:pt>
                <c:pt idx="1470">
                  <c:v>1.76029241085052</c:v>
                </c:pt>
                <c:pt idx="1471">
                  <c:v>2.6710469722747798</c:v>
                </c:pt>
                <c:pt idx="1472">
                  <c:v>3.1792862415313698</c:v>
                </c:pt>
                <c:pt idx="1473">
                  <c:v>1.8865050077438299</c:v>
                </c:pt>
                <c:pt idx="1474">
                  <c:v>5.9877495765686</c:v>
                </c:pt>
                <c:pt idx="1475">
                  <c:v>0.98211741447448697</c:v>
                </c:pt>
                <c:pt idx="1476">
                  <c:v>6.86179399490356</c:v>
                </c:pt>
                <c:pt idx="1477">
                  <c:v>8.3990354537963796</c:v>
                </c:pt>
                <c:pt idx="1478">
                  <c:v>2.3154878616332999</c:v>
                </c:pt>
                <c:pt idx="1479">
                  <c:v>12.989672660827599</c:v>
                </c:pt>
                <c:pt idx="1480">
                  <c:v>7.6088218688964799</c:v>
                </c:pt>
                <c:pt idx="1481">
                  <c:v>3.4510684013366699</c:v>
                </c:pt>
                <c:pt idx="1482">
                  <c:v>7.8446531295776296</c:v>
                </c:pt>
                <c:pt idx="1483">
                  <c:v>0.89887350797653198</c:v>
                </c:pt>
                <c:pt idx="1484">
                  <c:v>0.80608648061752297</c:v>
                </c:pt>
                <c:pt idx="1485">
                  <c:v>7.7402667999267498</c:v>
                </c:pt>
                <c:pt idx="1486">
                  <c:v>10.9049634933471</c:v>
                </c:pt>
                <c:pt idx="1487">
                  <c:v>1.83428359031677</c:v>
                </c:pt>
                <c:pt idx="1488">
                  <c:v>10.9049634933471</c:v>
                </c:pt>
                <c:pt idx="1489">
                  <c:v>8.3234910964965803</c:v>
                </c:pt>
                <c:pt idx="1490">
                  <c:v>7.9146184921264604</c:v>
                </c:pt>
                <c:pt idx="1491">
                  <c:v>0.38566106557846003</c:v>
                </c:pt>
                <c:pt idx="1492">
                  <c:v>10.1022853851318</c:v>
                </c:pt>
                <c:pt idx="1493">
                  <c:v>10.664318084716699</c:v>
                </c:pt>
                <c:pt idx="1494">
                  <c:v>0.80608648061752297</c:v>
                </c:pt>
                <c:pt idx="1495">
                  <c:v>2.6567964553832999</c:v>
                </c:pt>
                <c:pt idx="1496">
                  <c:v>7.9222970008850098</c:v>
                </c:pt>
                <c:pt idx="1497">
                  <c:v>10.125168800354</c:v>
                </c:pt>
                <c:pt idx="1498">
                  <c:v>5.5210180282592702</c:v>
                </c:pt>
                <c:pt idx="1499">
                  <c:v>0.979200839996337</c:v>
                </c:pt>
                <c:pt idx="1500">
                  <c:v>6.58929014205932</c:v>
                </c:pt>
                <c:pt idx="1501">
                  <c:v>8.19685459136962</c:v>
                </c:pt>
                <c:pt idx="1502">
                  <c:v>2.1553530693054199</c:v>
                </c:pt>
                <c:pt idx="1503">
                  <c:v>5.7421150207519496</c:v>
                </c:pt>
                <c:pt idx="1504">
                  <c:v>7.9055380821228001</c:v>
                </c:pt>
                <c:pt idx="1505">
                  <c:v>1.5326299667358301</c:v>
                </c:pt>
                <c:pt idx="1506">
                  <c:v>2.5578210353851301</c:v>
                </c:pt>
                <c:pt idx="1507">
                  <c:v>2.9117178916931099</c:v>
                </c:pt>
                <c:pt idx="1508">
                  <c:v>1.0627077817916799</c:v>
                </c:pt>
                <c:pt idx="1509">
                  <c:v>7.2161903381347603</c:v>
                </c:pt>
                <c:pt idx="1510">
                  <c:v>10.743480682373001</c:v>
                </c:pt>
                <c:pt idx="1511">
                  <c:v>5.7287936210632298</c:v>
                </c:pt>
                <c:pt idx="1512">
                  <c:v>10.743480682373001</c:v>
                </c:pt>
                <c:pt idx="1513">
                  <c:v>0.85879707336425704</c:v>
                </c:pt>
                <c:pt idx="1514">
                  <c:v>7.9055380821228001</c:v>
                </c:pt>
                <c:pt idx="1515">
                  <c:v>0.86984479427337602</c:v>
                </c:pt>
                <c:pt idx="1516">
                  <c:v>13.107154846191399</c:v>
                </c:pt>
                <c:pt idx="1517">
                  <c:v>10.8636922836303</c:v>
                </c:pt>
                <c:pt idx="1518">
                  <c:v>1.0627077817916799</c:v>
                </c:pt>
                <c:pt idx="1519">
                  <c:v>2.8790428638458199</c:v>
                </c:pt>
                <c:pt idx="1520">
                  <c:v>9.2254476547241193</c:v>
                </c:pt>
                <c:pt idx="1521">
                  <c:v>10.5111093521118</c:v>
                </c:pt>
                <c:pt idx="1522">
                  <c:v>7.8796496391296298</c:v>
                </c:pt>
                <c:pt idx="1523">
                  <c:v>1.28202140331268</c:v>
                </c:pt>
                <c:pt idx="1524">
                  <c:v>5.7303619384765598</c:v>
                </c:pt>
                <c:pt idx="1525">
                  <c:v>9.3788461685180593</c:v>
                </c:pt>
                <c:pt idx="1526">
                  <c:v>2.59983158111572</c:v>
                </c:pt>
                <c:pt idx="1527">
                  <c:v>41.647483825683501</c:v>
                </c:pt>
                <c:pt idx="1528">
                  <c:v>11.5278577804565</c:v>
                </c:pt>
                <c:pt idx="1529">
                  <c:v>1.20097720623016</c:v>
                </c:pt>
                <c:pt idx="1530">
                  <c:v>2.58685231208801</c:v>
                </c:pt>
                <c:pt idx="1531">
                  <c:v>4.1372866630554199</c:v>
                </c:pt>
                <c:pt idx="1532">
                  <c:v>1.7337126731872501</c:v>
                </c:pt>
                <c:pt idx="1533">
                  <c:v>5.7516160011291504</c:v>
                </c:pt>
                <c:pt idx="1534">
                  <c:v>9.4449768066406197</c:v>
                </c:pt>
                <c:pt idx="1535">
                  <c:v>5.6105194091796804</c:v>
                </c:pt>
                <c:pt idx="1536">
                  <c:v>9.4449768066406197</c:v>
                </c:pt>
                <c:pt idx="1537">
                  <c:v>9.3475065231323207</c:v>
                </c:pt>
                <c:pt idx="1538">
                  <c:v>11.5278577804565</c:v>
                </c:pt>
                <c:pt idx="1539">
                  <c:v>1.85216152667999</c:v>
                </c:pt>
                <c:pt idx="1540">
                  <c:v>9.8115129470825195</c:v>
                </c:pt>
                <c:pt idx="1541">
                  <c:v>10.775068283081</c:v>
                </c:pt>
                <c:pt idx="1542">
                  <c:v>1.7337126731872501</c:v>
                </c:pt>
                <c:pt idx="1543">
                  <c:v>9.2427635192871094</c:v>
                </c:pt>
                <c:pt idx="1544">
                  <c:v>4.8301763534545898</c:v>
                </c:pt>
                <c:pt idx="1545">
                  <c:v>0.50515651702880804</c:v>
                </c:pt>
                <c:pt idx="1546">
                  <c:v>4.2720675468444798</c:v>
                </c:pt>
                <c:pt idx="1547">
                  <c:v>0.79694199562072698</c:v>
                </c:pt>
                <c:pt idx="1548">
                  <c:v>6.0353894233703604</c:v>
                </c:pt>
                <c:pt idx="1549">
                  <c:v>3.42450499534606</c:v>
                </c:pt>
                <c:pt idx="1550">
                  <c:v>7.4053688049316397</c:v>
                </c:pt>
                <c:pt idx="1551">
                  <c:v>0.99299567937850897</c:v>
                </c:pt>
                <c:pt idx="1552">
                  <c:v>1.78647673130035</c:v>
                </c:pt>
                <c:pt idx="1553">
                  <c:v>8.7102155685424805</c:v>
                </c:pt>
                <c:pt idx="1554">
                  <c:v>1.3996496200561499</c:v>
                </c:pt>
                <c:pt idx="1555">
                  <c:v>2.2457828521728498</c:v>
                </c:pt>
                <c:pt idx="1556">
                  <c:v>10.4530687332153</c:v>
                </c:pt>
                <c:pt idx="1557">
                  <c:v>3.8924965858459402</c:v>
                </c:pt>
                <c:pt idx="1558">
                  <c:v>2.5722231864929199</c:v>
                </c:pt>
                <c:pt idx="1559">
                  <c:v>0.99299567937850897</c:v>
                </c:pt>
                <c:pt idx="1560">
                  <c:v>8.9006557464599592</c:v>
                </c:pt>
                <c:pt idx="1561">
                  <c:v>9.3209791183471609</c:v>
                </c:pt>
                <c:pt idx="1562">
                  <c:v>10.744630813598601</c:v>
                </c:pt>
                <c:pt idx="1563">
                  <c:v>2.2457828521728498</c:v>
                </c:pt>
                <c:pt idx="1564">
                  <c:v>1.9045671224594101</c:v>
                </c:pt>
                <c:pt idx="1565">
                  <c:v>11.3699626922607</c:v>
                </c:pt>
                <c:pt idx="1566">
                  <c:v>3.7217659950256299</c:v>
                </c:pt>
                <c:pt idx="1567">
                  <c:v>5.7656364440917898</c:v>
                </c:pt>
                <c:pt idx="1568">
                  <c:v>1.38381624221801</c:v>
                </c:pt>
                <c:pt idx="1569">
                  <c:v>8.6536636352538991</c:v>
                </c:pt>
                <c:pt idx="1570">
                  <c:v>2.55668640136718</c:v>
                </c:pt>
                <c:pt idx="1571">
                  <c:v>5.3759388923645002</c:v>
                </c:pt>
                <c:pt idx="1572">
                  <c:v>41.116600036621001</c:v>
                </c:pt>
                <c:pt idx="1573">
                  <c:v>0.68930166959762496</c:v>
                </c:pt>
                <c:pt idx="1574">
                  <c:v>2.7919528484344398</c:v>
                </c:pt>
                <c:pt idx="1575">
                  <c:v>6.6169872283935502</c:v>
                </c:pt>
                <c:pt idx="1576">
                  <c:v>1.8138629198074301</c:v>
                </c:pt>
                <c:pt idx="1577">
                  <c:v>1.0145781040191599</c:v>
                </c:pt>
                <c:pt idx="1578">
                  <c:v>5.8153948783874503</c:v>
                </c:pt>
                <c:pt idx="1579">
                  <c:v>4.2595810890197701</c:v>
                </c:pt>
                <c:pt idx="1580">
                  <c:v>3.8152720928192099</c:v>
                </c:pt>
                <c:pt idx="1581">
                  <c:v>4.2595810890197701</c:v>
                </c:pt>
                <c:pt idx="1582">
                  <c:v>1.1090127229690501</c:v>
                </c:pt>
                <c:pt idx="1583">
                  <c:v>0.68930166959762496</c:v>
                </c:pt>
                <c:pt idx="1584">
                  <c:v>6.82396984100341</c:v>
                </c:pt>
                <c:pt idx="1585">
                  <c:v>6.1677651405334402</c:v>
                </c:pt>
                <c:pt idx="1586">
                  <c:v>12.9556512832641</c:v>
                </c:pt>
                <c:pt idx="1587">
                  <c:v>1.0145781040191599</c:v>
                </c:pt>
                <c:pt idx="1588">
                  <c:v>2.36693215370178</c:v>
                </c:pt>
                <c:pt idx="1589">
                  <c:v>2.9023091793060298</c:v>
                </c:pt>
                <c:pt idx="1590">
                  <c:v>2.5714740753173801</c:v>
                </c:pt>
                <c:pt idx="1591">
                  <c:v>2.0537431240081698</c:v>
                </c:pt>
                <c:pt idx="1592">
                  <c:v>2.5475480556488002</c:v>
                </c:pt>
                <c:pt idx="1593">
                  <c:v>8.5858430862426705</c:v>
                </c:pt>
                <c:pt idx="1594">
                  <c:v>10.0164241790771</c:v>
                </c:pt>
                <c:pt idx="1595">
                  <c:v>2.69020295143127</c:v>
                </c:pt>
                <c:pt idx="1596">
                  <c:v>11.756396293640099</c:v>
                </c:pt>
                <c:pt idx="1597">
                  <c:v>1.76545202732086</c:v>
                </c:pt>
                <c:pt idx="1598">
                  <c:v>1.8616242408752399</c:v>
                </c:pt>
                <c:pt idx="1599">
                  <c:v>9.6178874969482404</c:v>
                </c:pt>
                <c:pt idx="1600">
                  <c:v>2.2641246318817099</c:v>
                </c:pt>
                <c:pt idx="1601">
                  <c:v>2.50250887870788</c:v>
                </c:pt>
                <c:pt idx="1602">
                  <c:v>7.16048240661621</c:v>
                </c:pt>
                <c:pt idx="1603">
                  <c:v>7.1459259986877397</c:v>
                </c:pt>
                <c:pt idx="1604">
                  <c:v>5.0648441314697203</c:v>
                </c:pt>
                <c:pt idx="1605">
                  <c:v>7.1459259986877397</c:v>
                </c:pt>
                <c:pt idx="1606">
                  <c:v>2.5211939811706499</c:v>
                </c:pt>
                <c:pt idx="1607">
                  <c:v>1.76545202732086</c:v>
                </c:pt>
                <c:pt idx="1608">
                  <c:v>1.6122498512268</c:v>
                </c:pt>
                <c:pt idx="1609">
                  <c:v>11.1553039550781</c:v>
                </c:pt>
                <c:pt idx="1610">
                  <c:v>9.3585891723632795</c:v>
                </c:pt>
                <c:pt idx="1611">
                  <c:v>2.50250887870788</c:v>
                </c:pt>
                <c:pt idx="1612">
                  <c:v>4.8598694801330504</c:v>
                </c:pt>
                <c:pt idx="1613">
                  <c:v>2.0086805820464999</c:v>
                </c:pt>
                <c:pt idx="1614">
                  <c:v>2.86698913574218</c:v>
                </c:pt>
                <c:pt idx="1615">
                  <c:v>8.3740091323852504</c:v>
                </c:pt>
                <c:pt idx="1616">
                  <c:v>1.69223284721374</c:v>
                </c:pt>
                <c:pt idx="1617">
                  <c:v>5.2672100067138601</c:v>
                </c:pt>
                <c:pt idx="1618">
                  <c:v>2.4551620483398402</c:v>
                </c:pt>
                <c:pt idx="1619">
                  <c:v>43.680835723876903</c:v>
                </c:pt>
                <c:pt idx="1620">
                  <c:v>1.13129234313964</c:v>
                </c:pt>
                <c:pt idx="1621">
                  <c:v>2.9346625804901101</c:v>
                </c:pt>
                <c:pt idx="1622">
                  <c:v>3.1547303199768</c:v>
                </c:pt>
                <c:pt idx="1623">
                  <c:v>4.4470005035400302</c:v>
                </c:pt>
                <c:pt idx="1624">
                  <c:v>1.482515335083</c:v>
                </c:pt>
                <c:pt idx="1625">
                  <c:v>8.9630489349365199</c:v>
                </c:pt>
                <c:pt idx="1626">
                  <c:v>12.957088470458901</c:v>
                </c:pt>
                <c:pt idx="1627">
                  <c:v>5.6820573806762598</c:v>
                </c:pt>
                <c:pt idx="1628">
                  <c:v>12.957088470458901</c:v>
                </c:pt>
                <c:pt idx="1629">
                  <c:v>4.3384618759155202</c:v>
                </c:pt>
                <c:pt idx="1630">
                  <c:v>13.092068672180099</c:v>
                </c:pt>
                <c:pt idx="1631">
                  <c:v>1.98409223556518</c:v>
                </c:pt>
                <c:pt idx="1632">
                  <c:v>5.3781256675720197</c:v>
                </c:pt>
                <c:pt idx="1633">
                  <c:v>13.562273025512599</c:v>
                </c:pt>
                <c:pt idx="1634">
                  <c:v>1.482515335083</c:v>
                </c:pt>
                <c:pt idx="1635">
                  <c:v>9.3816833496093697</c:v>
                </c:pt>
                <c:pt idx="1636">
                  <c:v>1.93344449996948</c:v>
                </c:pt>
                <c:pt idx="1637">
                  <c:v>0.84663444757461503</c:v>
                </c:pt>
                <c:pt idx="1638">
                  <c:v>5.0613703727722097</c:v>
                </c:pt>
                <c:pt idx="1639">
                  <c:v>1.4431115388870199</c:v>
                </c:pt>
                <c:pt idx="1640">
                  <c:v>6.6200146675109801</c:v>
                </c:pt>
                <c:pt idx="1641">
                  <c:v>8.1321973800659109</c:v>
                </c:pt>
                <c:pt idx="1642">
                  <c:v>3.9081513881683301</c:v>
                </c:pt>
                <c:pt idx="1643">
                  <c:v>8.7939434051513601</c:v>
                </c:pt>
                <c:pt idx="1644">
                  <c:v>7.1551313400268501</c:v>
                </c:pt>
                <c:pt idx="1645">
                  <c:v>1.17781162261962</c:v>
                </c:pt>
                <c:pt idx="1646">
                  <c:v>10.538504600524901</c:v>
                </c:pt>
                <c:pt idx="1647">
                  <c:v>0.556901514530181</c:v>
                </c:pt>
                <c:pt idx="1648">
                  <c:v>0.52834105491638095</c:v>
                </c:pt>
                <c:pt idx="1649">
                  <c:v>5.3509097099304199</c:v>
                </c:pt>
                <c:pt idx="1650">
                  <c:v>8.1309890747070295</c:v>
                </c:pt>
                <c:pt idx="1651">
                  <c:v>1.8448418378829901</c:v>
                </c:pt>
                <c:pt idx="1652">
                  <c:v>8.1309890747070295</c:v>
                </c:pt>
                <c:pt idx="1653">
                  <c:v>6.9746584892272896</c:v>
                </c:pt>
                <c:pt idx="1654">
                  <c:v>0.79681611061096103</c:v>
                </c:pt>
                <c:pt idx="1655">
                  <c:v>8.8513813018798793</c:v>
                </c:pt>
                <c:pt idx="1656">
                  <c:v>11.161313056945801</c:v>
                </c:pt>
                <c:pt idx="1657">
                  <c:v>0.52834105491638095</c:v>
                </c:pt>
                <c:pt idx="1658">
                  <c:v>1.4497991800308201</c:v>
                </c:pt>
                <c:pt idx="1659">
                  <c:v>9.2309093475341797</c:v>
                </c:pt>
                <c:pt idx="1660">
                  <c:v>12.361227035522401</c:v>
                </c:pt>
                <c:pt idx="1661">
                  <c:v>0.88470000028610196</c:v>
                </c:pt>
                <c:pt idx="1662">
                  <c:v>3.3395140171050999</c:v>
                </c:pt>
                <c:pt idx="1663">
                  <c:v>0.61012822389602595</c:v>
                </c:pt>
                <c:pt idx="1664">
                  <c:v>5.1534776687621999</c:v>
                </c:pt>
                <c:pt idx="1665">
                  <c:v>2.7180480957031201</c:v>
                </c:pt>
                <c:pt idx="1666">
                  <c:v>3.6426916122436501</c:v>
                </c:pt>
                <c:pt idx="1667">
                  <c:v>13.257718086242599</c:v>
                </c:pt>
                <c:pt idx="1668">
                  <c:v>0.57952582836151101</c:v>
                </c:pt>
                <c:pt idx="1669">
                  <c:v>0.69125497341155995</c:v>
                </c:pt>
                <c:pt idx="1670">
                  <c:v>11.9430322647094</c:v>
                </c:pt>
                <c:pt idx="1671">
                  <c:v>0.76658940315246504</c:v>
                </c:pt>
                <c:pt idx="1672">
                  <c:v>0.27862051129341098</c:v>
                </c:pt>
                <c:pt idx="1673">
                  <c:v>2.6061010360717698</c:v>
                </c:pt>
                <c:pt idx="1674">
                  <c:v>7.8806390762329102</c:v>
                </c:pt>
                <c:pt idx="1675">
                  <c:v>4.1743903160095197</c:v>
                </c:pt>
                <c:pt idx="1676">
                  <c:v>7.8806390762329102</c:v>
                </c:pt>
                <c:pt idx="1677">
                  <c:v>0.57952582836151101</c:v>
                </c:pt>
                <c:pt idx="1678">
                  <c:v>0.71631515026092496</c:v>
                </c:pt>
                <c:pt idx="1679">
                  <c:v>6.9611301422119096</c:v>
                </c:pt>
                <c:pt idx="1680">
                  <c:v>10.7668867111206</c:v>
                </c:pt>
                <c:pt idx="1681">
                  <c:v>0.27862051129341098</c:v>
                </c:pt>
                <c:pt idx="1682">
                  <c:v>8.2662553787231392</c:v>
                </c:pt>
                <c:pt idx="1683">
                  <c:v>1.84521436691284</c:v>
                </c:pt>
                <c:pt idx="1684">
                  <c:v>5.7794952392578098</c:v>
                </c:pt>
                <c:pt idx="1685">
                  <c:v>1.5818115472793499</c:v>
                </c:pt>
                <c:pt idx="1686">
                  <c:v>4.0067873001098597</c:v>
                </c:pt>
                <c:pt idx="1687">
                  <c:v>0.93453550338745095</c:v>
                </c:pt>
                <c:pt idx="1688">
                  <c:v>9.0148658752441406</c:v>
                </c:pt>
                <c:pt idx="1689">
                  <c:v>19.773540496826101</c:v>
                </c:pt>
                <c:pt idx="1690">
                  <c:v>2.8573405742645201</c:v>
                </c:pt>
                <c:pt idx="1691">
                  <c:v>12.446658134460399</c:v>
                </c:pt>
                <c:pt idx="1692">
                  <c:v>1.7797532081603999</c:v>
                </c:pt>
                <c:pt idx="1693">
                  <c:v>2.0377330780029199</c:v>
                </c:pt>
                <c:pt idx="1694">
                  <c:v>9.7253446578979492</c:v>
                </c:pt>
                <c:pt idx="1695">
                  <c:v>1.8352013826370199</c:v>
                </c:pt>
                <c:pt idx="1696">
                  <c:v>2.2158529758453298</c:v>
                </c:pt>
                <c:pt idx="1697">
                  <c:v>10.441209793090801</c:v>
                </c:pt>
                <c:pt idx="1698">
                  <c:v>7.7109246253967196</c:v>
                </c:pt>
                <c:pt idx="1699">
                  <c:v>5.10037994384765</c:v>
                </c:pt>
                <c:pt idx="1700">
                  <c:v>7.7109246253967196</c:v>
                </c:pt>
                <c:pt idx="1701">
                  <c:v>2.49926733970642</c:v>
                </c:pt>
                <c:pt idx="1702">
                  <c:v>1.7797532081603999</c:v>
                </c:pt>
                <c:pt idx="1703">
                  <c:v>1.58388555049896</c:v>
                </c:pt>
                <c:pt idx="1704">
                  <c:v>12.0139064788818</c:v>
                </c:pt>
                <c:pt idx="1705">
                  <c:v>12.6195077896118</c:v>
                </c:pt>
                <c:pt idx="1706">
                  <c:v>2.2158529758453298</c:v>
                </c:pt>
                <c:pt idx="1707">
                  <c:v>2.8703937530517498</c:v>
                </c:pt>
                <c:pt idx="1708">
                  <c:v>10.375886917114199</c:v>
                </c:pt>
                <c:pt idx="1709">
                  <c:v>10.594666481018001</c:v>
                </c:pt>
                <c:pt idx="1710">
                  <c:v>8.4191026687621999</c:v>
                </c:pt>
                <c:pt idx="1711">
                  <c:v>1.5191478729248</c:v>
                </c:pt>
                <c:pt idx="1712">
                  <c:v>7.5116109848022399</c:v>
                </c:pt>
                <c:pt idx="1713">
                  <c:v>2.4526169300079301</c:v>
                </c:pt>
                <c:pt idx="1714">
                  <c:v>12.6924476623535</c:v>
                </c:pt>
                <c:pt idx="1715">
                  <c:v>1.2372748851776101</c:v>
                </c:pt>
                <c:pt idx="1716">
                  <c:v>5.4130730628967196</c:v>
                </c:pt>
                <c:pt idx="1717">
                  <c:v>9.4850111007690394</c:v>
                </c:pt>
                <c:pt idx="1718">
                  <c:v>3.6455700397491402</c:v>
                </c:pt>
                <c:pt idx="1719">
                  <c:v>1.18732786178588</c:v>
                </c:pt>
                <c:pt idx="1720">
                  <c:v>5.8959765434265101</c:v>
                </c:pt>
                <c:pt idx="1721">
                  <c:v>13.233729362487701</c:v>
                </c:pt>
                <c:pt idx="1722">
                  <c:v>2.6834621429443302</c:v>
                </c:pt>
                <c:pt idx="1723">
                  <c:v>13.233729362487701</c:v>
                </c:pt>
                <c:pt idx="1724">
                  <c:v>9.9740839004516602</c:v>
                </c:pt>
                <c:pt idx="1725">
                  <c:v>12.9209938049316</c:v>
                </c:pt>
                <c:pt idx="1726">
                  <c:v>1.9171559810638401</c:v>
                </c:pt>
                <c:pt idx="1727">
                  <c:v>10.111507415771401</c:v>
                </c:pt>
                <c:pt idx="1728">
                  <c:v>10.3574686050415</c:v>
                </c:pt>
                <c:pt idx="1729">
                  <c:v>1.18732786178588</c:v>
                </c:pt>
                <c:pt idx="1730">
                  <c:v>9.9338569641113192</c:v>
                </c:pt>
                <c:pt idx="1731">
                  <c:v>9.5240020751953107</c:v>
                </c:pt>
                <c:pt idx="1732">
                  <c:v>2.3694286346435498</c:v>
                </c:pt>
                <c:pt idx="1733">
                  <c:v>5.9212732315063397</c:v>
                </c:pt>
                <c:pt idx="1734">
                  <c:v>1.1428316831588701</c:v>
                </c:pt>
                <c:pt idx="1735">
                  <c:v>7.89814949035644</c:v>
                </c:pt>
                <c:pt idx="1736">
                  <c:v>8.8259210586547798</c:v>
                </c:pt>
                <c:pt idx="1737">
                  <c:v>2.5438811779022199</c:v>
                </c:pt>
                <c:pt idx="1738">
                  <c:v>8.4108819961547798</c:v>
                </c:pt>
                <c:pt idx="1739">
                  <c:v>1.4852542877197199</c:v>
                </c:pt>
                <c:pt idx="1740">
                  <c:v>2.1656641960143999</c:v>
                </c:pt>
                <c:pt idx="1741">
                  <c:v>3.8041694164276101</c:v>
                </c:pt>
                <c:pt idx="1742">
                  <c:v>2.3965549468994101</c:v>
                </c:pt>
                <c:pt idx="1743">
                  <c:v>0.924274861812591</c:v>
                </c:pt>
                <c:pt idx="1744">
                  <c:v>8.6948623657226491</c:v>
                </c:pt>
                <c:pt idx="1745">
                  <c:v>9.6043348312377894</c:v>
                </c:pt>
                <c:pt idx="1746">
                  <c:v>2.34727454185485</c:v>
                </c:pt>
                <c:pt idx="1747">
                  <c:v>9.6043348312377894</c:v>
                </c:pt>
                <c:pt idx="1748">
                  <c:v>9.2781820297241193</c:v>
                </c:pt>
                <c:pt idx="1749">
                  <c:v>3.4173891544342001</c:v>
                </c:pt>
                <c:pt idx="1750">
                  <c:v>1.7760599851608201</c:v>
                </c:pt>
                <c:pt idx="1751">
                  <c:v>9.6939373016357404</c:v>
                </c:pt>
                <c:pt idx="1752">
                  <c:v>10.606055259704499</c:v>
                </c:pt>
                <c:pt idx="1753">
                  <c:v>0.924274861812591</c:v>
                </c:pt>
                <c:pt idx="1754">
                  <c:v>1.22989833354949</c:v>
                </c:pt>
                <c:pt idx="1755">
                  <c:v>9.4774684906005806</c:v>
                </c:pt>
                <c:pt idx="1756">
                  <c:v>0.62659823894500699</c:v>
                </c:pt>
                <c:pt idx="1757">
                  <c:v>4.5233469009399396</c:v>
                </c:pt>
                <c:pt idx="1758">
                  <c:v>0.90582025051116899</c:v>
                </c:pt>
                <c:pt idx="1759">
                  <c:v>5.86144590377807</c:v>
                </c:pt>
                <c:pt idx="1760">
                  <c:v>4.0864205360412598</c:v>
                </c:pt>
                <c:pt idx="1761">
                  <c:v>2.3772180080413801</c:v>
                </c:pt>
                <c:pt idx="1762">
                  <c:v>2.4929184913635201</c:v>
                </c:pt>
                <c:pt idx="1763">
                  <c:v>0.91443616151809604</c:v>
                </c:pt>
                <c:pt idx="1764">
                  <c:v>1.35514247417449</c:v>
                </c:pt>
                <c:pt idx="1765">
                  <c:v>9.3271493911743093</c:v>
                </c:pt>
                <c:pt idx="1766">
                  <c:v>0.32725450396537697</c:v>
                </c:pt>
                <c:pt idx="1767">
                  <c:v>0.38504049181938099</c:v>
                </c:pt>
                <c:pt idx="1768">
                  <c:v>2.2557773590087802</c:v>
                </c:pt>
                <c:pt idx="1769">
                  <c:v>8.5733404159545898</c:v>
                </c:pt>
                <c:pt idx="1770">
                  <c:v>4.3755412101745597</c:v>
                </c:pt>
                <c:pt idx="1771">
                  <c:v>8.5733404159545898</c:v>
                </c:pt>
                <c:pt idx="1772">
                  <c:v>0.91443616151809604</c:v>
                </c:pt>
                <c:pt idx="1773">
                  <c:v>0.94389986991882302</c:v>
                </c:pt>
                <c:pt idx="1774">
                  <c:v>7.6200666427612296</c:v>
                </c:pt>
                <c:pt idx="1775">
                  <c:v>10.9639520645141</c:v>
                </c:pt>
                <c:pt idx="1776">
                  <c:v>0.38504049181938099</c:v>
                </c:pt>
                <c:pt idx="1777">
                  <c:v>7.53163290023803</c:v>
                </c:pt>
                <c:pt idx="1778">
                  <c:v>3.52077960968017</c:v>
                </c:pt>
                <c:pt idx="1779">
                  <c:v>2.2815959453582701</c:v>
                </c:pt>
                <c:pt idx="1780">
                  <c:v>3.4471666812896702</c:v>
                </c:pt>
                <c:pt idx="1781">
                  <c:v>6.0356893539428702</c:v>
                </c:pt>
                <c:pt idx="1782">
                  <c:v>5.36710357666015</c:v>
                </c:pt>
                <c:pt idx="1783">
                  <c:v>2.9784984588622998</c:v>
                </c:pt>
                <c:pt idx="1784">
                  <c:v>3.7497739791870099</c:v>
                </c:pt>
                <c:pt idx="1785">
                  <c:v>11.1706733703613</c:v>
                </c:pt>
                <c:pt idx="1786">
                  <c:v>6.7670469284057599</c:v>
                </c:pt>
                <c:pt idx="1787">
                  <c:v>2.5258698463439901</c:v>
                </c:pt>
                <c:pt idx="1788">
                  <c:v>4.8007760047912598</c:v>
                </c:pt>
                <c:pt idx="1789">
                  <c:v>1.9540817737579299</c:v>
                </c:pt>
                <c:pt idx="1790">
                  <c:v>1.8545458316802901</c:v>
                </c:pt>
                <c:pt idx="1791">
                  <c:v>4.56457424163818</c:v>
                </c:pt>
                <c:pt idx="1792">
                  <c:v>1.1230999231338501</c:v>
                </c:pt>
                <c:pt idx="1793">
                  <c:v>3.2424187660217201</c:v>
                </c:pt>
                <c:pt idx="1794">
                  <c:v>1.1230999231338501</c:v>
                </c:pt>
                <c:pt idx="1795">
                  <c:v>3.3127067089080802</c:v>
                </c:pt>
                <c:pt idx="1796">
                  <c:v>6.8276634216308496</c:v>
                </c:pt>
                <c:pt idx="1797">
                  <c:v>5.7201728820800701</c:v>
                </c:pt>
                <c:pt idx="1798">
                  <c:v>7.6072969436645499</c:v>
                </c:pt>
                <c:pt idx="1799">
                  <c:v>9.6090068817138601</c:v>
                </c:pt>
                <c:pt idx="1800">
                  <c:v>1.8545458316802901</c:v>
                </c:pt>
                <c:pt idx="1801">
                  <c:v>2.0025823116302401</c:v>
                </c:pt>
                <c:pt idx="1802">
                  <c:v>2.45977330207824</c:v>
                </c:pt>
                <c:pt idx="1803">
                  <c:v>8.6559562683105398</c:v>
                </c:pt>
                <c:pt idx="1804">
                  <c:v>0.90324407815933205</c:v>
                </c:pt>
                <c:pt idx="1805">
                  <c:v>4.2986302375793404</c:v>
                </c:pt>
                <c:pt idx="1806">
                  <c:v>1.2244575023651101</c:v>
                </c:pt>
                <c:pt idx="1807">
                  <c:v>6.0326113700866699</c:v>
                </c:pt>
                <c:pt idx="1808">
                  <c:v>21.3405857086181</c:v>
                </c:pt>
                <c:pt idx="1809">
                  <c:v>4.4010329246520996</c:v>
                </c:pt>
                <c:pt idx="1810">
                  <c:v>12.3562908172607</c:v>
                </c:pt>
                <c:pt idx="1811">
                  <c:v>1.2702324390411299</c:v>
                </c:pt>
                <c:pt idx="1812">
                  <c:v>1.7611269950866699</c:v>
                </c:pt>
                <c:pt idx="1813">
                  <c:v>4.29852294921875</c:v>
                </c:pt>
                <c:pt idx="1814">
                  <c:v>2.5242214202880802</c:v>
                </c:pt>
                <c:pt idx="1815">
                  <c:v>0.78572905063629095</c:v>
                </c:pt>
                <c:pt idx="1816">
                  <c:v>2.9632029533386199</c:v>
                </c:pt>
                <c:pt idx="1817">
                  <c:v>1.4760339260101301</c:v>
                </c:pt>
                <c:pt idx="1818">
                  <c:v>4.98614406585693</c:v>
                </c:pt>
                <c:pt idx="1819">
                  <c:v>1.4760339260101301</c:v>
                </c:pt>
                <c:pt idx="1820">
                  <c:v>9.1511363983154297</c:v>
                </c:pt>
                <c:pt idx="1821">
                  <c:v>1.2702324390411299</c:v>
                </c:pt>
                <c:pt idx="1822">
                  <c:v>3.3143866062164302</c:v>
                </c:pt>
                <c:pt idx="1823">
                  <c:v>7.4623017311096103</c:v>
                </c:pt>
                <c:pt idx="1824">
                  <c:v>13.202587127685501</c:v>
                </c:pt>
                <c:pt idx="1825">
                  <c:v>0.78572905063629095</c:v>
                </c:pt>
                <c:pt idx="1826">
                  <c:v>6.6017694473266602</c:v>
                </c:pt>
                <c:pt idx="1827">
                  <c:v>7.1995825767517001</c:v>
                </c:pt>
                <c:pt idx="1828">
                  <c:v>9.5844964981079102</c:v>
                </c:pt>
                <c:pt idx="1829">
                  <c:v>2.0638248920440598</c:v>
                </c:pt>
                <c:pt idx="1830">
                  <c:v>8.6806478500366193</c:v>
                </c:pt>
                <c:pt idx="1831">
                  <c:v>8.7473382949829102</c:v>
                </c:pt>
                <c:pt idx="1832">
                  <c:v>8.9293174743652308</c:v>
                </c:pt>
                <c:pt idx="1833">
                  <c:v>6.0524654388427699</c:v>
                </c:pt>
                <c:pt idx="1834">
                  <c:v>8.8100452423095703</c:v>
                </c:pt>
                <c:pt idx="1835">
                  <c:v>9.7660484313964808</c:v>
                </c:pt>
                <c:pt idx="1836">
                  <c:v>8.2296648025512695</c:v>
                </c:pt>
                <c:pt idx="1837">
                  <c:v>5.1096878051757804</c:v>
                </c:pt>
                <c:pt idx="1838">
                  <c:v>6.4816727638244602</c:v>
                </c:pt>
                <c:pt idx="1839">
                  <c:v>5.4460706710815403</c:v>
                </c:pt>
                <c:pt idx="1840">
                  <c:v>6.8932900428771902</c:v>
                </c:pt>
                <c:pt idx="1841">
                  <c:v>10.0132999420166</c:v>
                </c:pt>
                <c:pt idx="1842">
                  <c:v>7.2648262977600098</c:v>
                </c:pt>
                <c:pt idx="1843">
                  <c:v>10.0132999420166</c:v>
                </c:pt>
                <c:pt idx="1844">
                  <c:v>10.005964279174799</c:v>
                </c:pt>
                <c:pt idx="1845">
                  <c:v>6.7292895317077601</c:v>
                </c:pt>
                <c:pt idx="1846">
                  <c:v>1.57462930679321</c:v>
                </c:pt>
                <c:pt idx="1847">
                  <c:v>19.332664489746001</c:v>
                </c:pt>
                <c:pt idx="1848">
                  <c:v>14.6599016189575</c:v>
                </c:pt>
                <c:pt idx="1849">
                  <c:v>5.4460706710815403</c:v>
                </c:pt>
                <c:pt idx="1850">
                  <c:v>1.51362085342407</c:v>
                </c:pt>
                <c:pt idx="1851">
                  <c:v>3.6025185585021902</c:v>
                </c:pt>
                <c:pt idx="1852">
                  <c:v>1.3215081691741899</c:v>
                </c:pt>
                <c:pt idx="1853">
                  <c:v>7.2999610900878897</c:v>
                </c:pt>
                <c:pt idx="1854">
                  <c:v>1.16084420680999</c:v>
                </c:pt>
                <c:pt idx="1855">
                  <c:v>5.6123080253601003</c:v>
                </c:pt>
                <c:pt idx="1856">
                  <c:v>7.0625295639037997</c:v>
                </c:pt>
                <c:pt idx="1857">
                  <c:v>8.35882568359375</c:v>
                </c:pt>
                <c:pt idx="1858">
                  <c:v>11.8714122772216</c:v>
                </c:pt>
                <c:pt idx="1859">
                  <c:v>5.6967625617980904</c:v>
                </c:pt>
                <c:pt idx="1860">
                  <c:v>4.5697727203369096</c:v>
                </c:pt>
                <c:pt idx="1861">
                  <c:v>6.6022105216979901</c:v>
                </c:pt>
                <c:pt idx="1862">
                  <c:v>1.53687024116516</c:v>
                </c:pt>
                <c:pt idx="1863">
                  <c:v>2.2191851139068599</c:v>
                </c:pt>
                <c:pt idx="1864">
                  <c:v>4.8255267143249503</c:v>
                </c:pt>
                <c:pt idx="1865">
                  <c:v>12.948702812194799</c:v>
                </c:pt>
                <c:pt idx="1866">
                  <c:v>6.9597301483154297</c:v>
                </c:pt>
                <c:pt idx="1867">
                  <c:v>12.948702812194799</c:v>
                </c:pt>
                <c:pt idx="1868">
                  <c:v>1.4856312274932799</c:v>
                </c:pt>
                <c:pt idx="1869">
                  <c:v>5.6967625617980904</c:v>
                </c:pt>
                <c:pt idx="1870">
                  <c:v>5.78981256484985</c:v>
                </c:pt>
                <c:pt idx="1871">
                  <c:v>13.5365400314331</c:v>
                </c:pt>
                <c:pt idx="1872">
                  <c:v>10.3569526672363</c:v>
                </c:pt>
                <c:pt idx="1873">
                  <c:v>2.2191851139068599</c:v>
                </c:pt>
                <c:pt idx="1874">
                  <c:v>1.6915647983551001</c:v>
                </c:pt>
                <c:pt idx="1875">
                  <c:v>9.2871665954589808</c:v>
                </c:pt>
                <c:pt idx="1876">
                  <c:v>1.7593356370925901</c:v>
                </c:pt>
                <c:pt idx="1877">
                  <c:v>7.6066193580627397</c:v>
                </c:pt>
                <c:pt idx="1878">
                  <c:v>1.7241985797882</c:v>
                </c:pt>
                <c:pt idx="1879">
                  <c:v>4.5946974754333496</c:v>
                </c:pt>
                <c:pt idx="1880">
                  <c:v>3.5374503135681099</c:v>
                </c:pt>
                <c:pt idx="1881">
                  <c:v>4.19848203659057</c:v>
                </c:pt>
                <c:pt idx="1882">
                  <c:v>3.3188672065734801</c:v>
                </c:pt>
                <c:pt idx="1883">
                  <c:v>1.1423096656799301</c:v>
                </c:pt>
                <c:pt idx="1884">
                  <c:v>1.17774581909179</c:v>
                </c:pt>
                <c:pt idx="1885">
                  <c:v>4.2106041908264098</c:v>
                </c:pt>
                <c:pt idx="1886">
                  <c:v>7.3128466606140101</c:v>
                </c:pt>
                <c:pt idx="1887">
                  <c:v>1.4519704580307</c:v>
                </c:pt>
                <c:pt idx="1888">
                  <c:v>6.4444804191589302</c:v>
                </c:pt>
                <c:pt idx="1889">
                  <c:v>8.78216457366943</c:v>
                </c:pt>
                <c:pt idx="1890">
                  <c:v>5.2191305160522399</c:v>
                </c:pt>
                <c:pt idx="1891">
                  <c:v>8.78216457366943</c:v>
                </c:pt>
                <c:pt idx="1892">
                  <c:v>2.9959287643432599</c:v>
                </c:pt>
                <c:pt idx="1893">
                  <c:v>1.1423096656799301</c:v>
                </c:pt>
                <c:pt idx="1894">
                  <c:v>8.3936872482299805</c:v>
                </c:pt>
                <c:pt idx="1895">
                  <c:v>8.9458971023559499</c:v>
                </c:pt>
                <c:pt idx="1896">
                  <c:v>11.797538757324199</c:v>
                </c:pt>
                <c:pt idx="1897">
                  <c:v>1.4519704580307</c:v>
                </c:pt>
                <c:pt idx="1898">
                  <c:v>8.5557994842529297</c:v>
                </c:pt>
                <c:pt idx="1899">
                  <c:v>10.1152076721191</c:v>
                </c:pt>
                <c:pt idx="1900">
                  <c:v>10.4509057998657</c:v>
                </c:pt>
                <c:pt idx="1901">
                  <c:v>6.7606916427612296</c:v>
                </c:pt>
                <c:pt idx="1902">
                  <c:v>2.0449311733245801</c:v>
                </c:pt>
                <c:pt idx="1903">
                  <c:v>7.1791763305664</c:v>
                </c:pt>
                <c:pt idx="1904">
                  <c:v>7.1612854003906197</c:v>
                </c:pt>
                <c:pt idx="1905">
                  <c:v>5.76753425598144</c:v>
                </c:pt>
                <c:pt idx="1906">
                  <c:v>8.9015607833862305</c:v>
                </c:pt>
                <c:pt idx="1907">
                  <c:v>1.2800537347793499</c:v>
                </c:pt>
                <c:pt idx="1908">
                  <c:v>2.2642283439636199</c:v>
                </c:pt>
                <c:pt idx="1909">
                  <c:v>2.0859382152557302</c:v>
                </c:pt>
                <c:pt idx="1910">
                  <c:v>2.1926105022430402</c:v>
                </c:pt>
                <c:pt idx="1911">
                  <c:v>1.8431878089904701</c:v>
                </c:pt>
                <c:pt idx="1912">
                  <c:v>7.9088706970214799</c:v>
                </c:pt>
                <c:pt idx="1913">
                  <c:v>11.0725326538085</c:v>
                </c:pt>
                <c:pt idx="1914">
                  <c:v>6.0055627822875897</c:v>
                </c:pt>
                <c:pt idx="1915">
                  <c:v>11.0725326538085</c:v>
                </c:pt>
                <c:pt idx="1916">
                  <c:v>10.107459068298301</c:v>
                </c:pt>
                <c:pt idx="1917">
                  <c:v>1.2800537347793499</c:v>
                </c:pt>
                <c:pt idx="1918">
                  <c:v>4.5843129158020002</c:v>
                </c:pt>
                <c:pt idx="1919">
                  <c:v>17.2515659332275</c:v>
                </c:pt>
                <c:pt idx="1920">
                  <c:v>12.528783798217701</c:v>
                </c:pt>
                <c:pt idx="1921">
                  <c:v>1.8431878089904701</c:v>
                </c:pt>
                <c:pt idx="1922">
                  <c:v>9.4153947830200195</c:v>
                </c:pt>
                <c:pt idx="1923">
                  <c:v>2.6421482563018799</c:v>
                </c:pt>
                <c:pt idx="1924">
                  <c:v>10.2148895263671</c:v>
                </c:pt>
                <c:pt idx="1925">
                  <c:v>10.144384384155201</c:v>
                </c:pt>
                <c:pt idx="1926">
                  <c:v>1.46490931510925</c:v>
                </c:pt>
                <c:pt idx="1927">
                  <c:v>8.8938217163085902</c:v>
                </c:pt>
                <c:pt idx="1928">
                  <c:v>7.08925104141235</c:v>
                </c:pt>
                <c:pt idx="1929">
                  <c:v>5.2222728729248002</c:v>
                </c:pt>
                <c:pt idx="1930">
                  <c:v>3.8479111194610498</c:v>
                </c:pt>
                <c:pt idx="1931">
                  <c:v>11.3646802902221</c:v>
                </c:pt>
                <c:pt idx="1932">
                  <c:v>0.797890365123748</c:v>
                </c:pt>
                <c:pt idx="1933">
                  <c:v>0.928935706615448</c:v>
                </c:pt>
                <c:pt idx="1934">
                  <c:v>9.4270238876342702</c:v>
                </c:pt>
                <c:pt idx="1935">
                  <c:v>2.3309957981109601</c:v>
                </c:pt>
                <c:pt idx="1936">
                  <c:v>0.36659222841262801</c:v>
                </c:pt>
                <c:pt idx="1937">
                  <c:v>0.73859345912933305</c:v>
                </c:pt>
                <c:pt idx="1938">
                  <c:v>2.3160345554351802</c:v>
                </c:pt>
                <c:pt idx="1939">
                  <c:v>0.73859345912933305</c:v>
                </c:pt>
                <c:pt idx="1940">
                  <c:v>1.17124915122985</c:v>
                </c:pt>
                <c:pt idx="1941">
                  <c:v>4.7071404457092196</c:v>
                </c:pt>
                <c:pt idx="1942">
                  <c:v>8.0767593383788991</c:v>
                </c:pt>
                <c:pt idx="1943">
                  <c:v>11.8664045333862</c:v>
                </c:pt>
                <c:pt idx="1944">
                  <c:v>0.36659222841262801</c:v>
                </c:pt>
                <c:pt idx="1945">
                  <c:v>1.60775589942932</c:v>
                </c:pt>
                <c:pt idx="1946">
                  <c:v>3.0275387763977002</c:v>
                </c:pt>
                <c:pt idx="1947">
                  <c:v>0.95604515075683505</c:v>
                </c:pt>
                <c:pt idx="1948">
                  <c:v>7.7464485168456996</c:v>
                </c:pt>
                <c:pt idx="1949">
                  <c:v>0.97326880693435602</c:v>
                </c:pt>
                <c:pt idx="1950">
                  <c:v>7.4452552795410103</c:v>
                </c:pt>
                <c:pt idx="1951">
                  <c:v>5.1765484809875399</c:v>
                </c:pt>
                <c:pt idx="1952">
                  <c:v>8.6577281951904297</c:v>
                </c:pt>
                <c:pt idx="1953">
                  <c:v>4.1121273040771396</c:v>
                </c:pt>
                <c:pt idx="1954">
                  <c:v>9.0764894485473597</c:v>
                </c:pt>
                <c:pt idx="1955">
                  <c:v>0.80679392814636197</c:v>
                </c:pt>
                <c:pt idx="1956">
                  <c:v>10.4625539779663</c:v>
                </c:pt>
                <c:pt idx="1957">
                  <c:v>1.6463326215744001</c:v>
                </c:pt>
                <c:pt idx="1958">
                  <c:v>1.0374926328659</c:v>
                </c:pt>
                <c:pt idx="1959">
                  <c:v>13.1920776367187</c:v>
                </c:pt>
                <c:pt idx="1960">
                  <c:v>6.0373506546020499</c:v>
                </c:pt>
                <c:pt idx="1961">
                  <c:v>13.1920776367187</c:v>
                </c:pt>
                <c:pt idx="1962">
                  <c:v>0.79516667127609197</c:v>
                </c:pt>
                <c:pt idx="1963">
                  <c:v>10.981762886047299</c:v>
                </c:pt>
                <c:pt idx="1964">
                  <c:v>9.4205827713012695</c:v>
                </c:pt>
                <c:pt idx="1965">
                  <c:v>12.716330528259199</c:v>
                </c:pt>
                <c:pt idx="1966">
                  <c:v>12.1154441833496</c:v>
                </c:pt>
                <c:pt idx="1967">
                  <c:v>1.0374926328659</c:v>
                </c:pt>
                <c:pt idx="1968">
                  <c:v>3.5667734146118102</c:v>
                </c:pt>
                <c:pt idx="1969">
                  <c:v>2.1589593887329102</c:v>
                </c:pt>
                <c:pt idx="1970">
                  <c:v>3.6610939502715998</c:v>
                </c:pt>
                <c:pt idx="1971">
                  <c:v>8.3856592178344709</c:v>
                </c:pt>
                <c:pt idx="1972">
                  <c:v>4.3591284751892001</c:v>
                </c:pt>
                <c:pt idx="1973">
                  <c:v>2.1947784423828098</c:v>
                </c:pt>
                <c:pt idx="1974">
                  <c:v>6.46327781677246</c:v>
                </c:pt>
                <c:pt idx="1975">
                  <c:v>4.0233597755432102</c:v>
                </c:pt>
                <c:pt idx="1976">
                  <c:v>3.5215089321136399</c:v>
                </c:pt>
                <c:pt idx="1977">
                  <c:v>1.8466439247131301</c:v>
                </c:pt>
                <c:pt idx="1978">
                  <c:v>4.0025768280029297</c:v>
                </c:pt>
                <c:pt idx="1979">
                  <c:v>2.3236172199249201</c:v>
                </c:pt>
                <c:pt idx="1980">
                  <c:v>3.1368534564971902</c:v>
                </c:pt>
                <c:pt idx="1981">
                  <c:v>1.79759132862091</c:v>
                </c:pt>
                <c:pt idx="1982">
                  <c:v>7.9669437408447203</c:v>
                </c:pt>
                <c:pt idx="1983">
                  <c:v>3.8178215026855402</c:v>
                </c:pt>
                <c:pt idx="1984">
                  <c:v>2.1189665794372501</c:v>
                </c:pt>
                <c:pt idx="1985">
                  <c:v>3.8178215026855402</c:v>
                </c:pt>
                <c:pt idx="1986">
                  <c:v>1.8466439247131301</c:v>
                </c:pt>
                <c:pt idx="1987">
                  <c:v>3.21474957466125</c:v>
                </c:pt>
                <c:pt idx="1988">
                  <c:v>4.5768566131591797</c:v>
                </c:pt>
                <c:pt idx="1989">
                  <c:v>12.5326700210571</c:v>
                </c:pt>
                <c:pt idx="1990">
                  <c:v>1.79759132862091</c:v>
                </c:pt>
                <c:pt idx="1991">
                  <c:v>3.35438013076782</c:v>
                </c:pt>
                <c:pt idx="1992">
                  <c:v>3.3460941314697199</c:v>
                </c:pt>
                <c:pt idx="1993">
                  <c:v>1.96747505664825</c:v>
                </c:pt>
                <c:pt idx="1994">
                  <c:v>11.5196208953857</c:v>
                </c:pt>
                <c:pt idx="1995">
                  <c:v>3.66708183288574</c:v>
                </c:pt>
                <c:pt idx="1996">
                  <c:v>6.5527896881103498</c:v>
                </c:pt>
                <c:pt idx="1997">
                  <c:v>17.604503631591701</c:v>
                </c:pt>
                <c:pt idx="1998">
                  <c:v>9.5257081985473597</c:v>
                </c:pt>
                <c:pt idx="1999">
                  <c:v>2.0550372600555402</c:v>
                </c:pt>
                <c:pt idx="2000">
                  <c:v>10.2824449539184</c:v>
                </c:pt>
                <c:pt idx="2001">
                  <c:v>1.08557713031768</c:v>
                </c:pt>
                <c:pt idx="2002">
                  <c:v>3.2391505241393999</c:v>
                </c:pt>
                <c:pt idx="2003">
                  <c:v>3.3038022518157901</c:v>
                </c:pt>
                <c:pt idx="2004">
                  <c:v>3.5513052940368599</c:v>
                </c:pt>
                <c:pt idx="2005">
                  <c:v>2.0320661067962602</c:v>
                </c:pt>
                <c:pt idx="2006">
                  <c:v>10.859097480773899</c:v>
                </c:pt>
                <c:pt idx="2007">
                  <c:v>5.4271998405456499</c:v>
                </c:pt>
                <c:pt idx="2008">
                  <c:v>10.859097480773899</c:v>
                </c:pt>
                <c:pt idx="2009">
                  <c:v>3.3597249984741202</c:v>
                </c:pt>
                <c:pt idx="2010">
                  <c:v>5.4620513916015598</c:v>
                </c:pt>
                <c:pt idx="2011">
                  <c:v>4.36147117614746</c:v>
                </c:pt>
                <c:pt idx="2012">
                  <c:v>12.299578666686999</c:v>
                </c:pt>
                <c:pt idx="2013">
                  <c:v>11.9970712661743</c:v>
                </c:pt>
                <c:pt idx="2014">
                  <c:v>3.5513052940368599</c:v>
                </c:pt>
                <c:pt idx="2015">
                  <c:v>10.7359104156494</c:v>
                </c:pt>
                <c:pt idx="2016">
                  <c:v>6.5243000984191797</c:v>
                </c:pt>
                <c:pt idx="2017">
                  <c:v>9.7796401977538991</c:v>
                </c:pt>
                <c:pt idx="2018">
                  <c:v>3.8113157749175999</c:v>
                </c:pt>
                <c:pt idx="2019">
                  <c:v>9.1415586471557599</c:v>
                </c:pt>
                <c:pt idx="2020">
                  <c:v>7.1063928604125897</c:v>
                </c:pt>
                <c:pt idx="2021">
                  <c:v>4.3638505935668901</c:v>
                </c:pt>
                <c:pt idx="2022">
                  <c:v>3.7798821926116899</c:v>
                </c:pt>
                <c:pt idx="2023">
                  <c:v>9.5853605270385707</c:v>
                </c:pt>
                <c:pt idx="2024">
                  <c:v>1.2919851541519101</c:v>
                </c:pt>
                <c:pt idx="2025">
                  <c:v>0.91067820787429798</c:v>
                </c:pt>
                <c:pt idx="2026">
                  <c:v>8.47808742523193</c:v>
                </c:pt>
                <c:pt idx="2027">
                  <c:v>2.3552157878875701</c:v>
                </c:pt>
                <c:pt idx="2028">
                  <c:v>4.2321496009826598</c:v>
                </c:pt>
                <c:pt idx="2029">
                  <c:v>4.04042148590087</c:v>
                </c:pt>
                <c:pt idx="2030">
                  <c:v>4.1581044197082502</c:v>
                </c:pt>
                <c:pt idx="2031">
                  <c:v>5.0897269248962402</c:v>
                </c:pt>
                <c:pt idx="2032">
                  <c:v>4.1581044197082502</c:v>
                </c:pt>
                <c:pt idx="2033">
                  <c:v>5.9749212265014604</c:v>
                </c:pt>
                <c:pt idx="2034">
                  <c:v>1.2919851541519101</c:v>
                </c:pt>
                <c:pt idx="2035">
                  <c:v>0.36978060007095298</c:v>
                </c:pt>
                <c:pt idx="2036">
                  <c:v>15.5340013504028</c:v>
                </c:pt>
                <c:pt idx="2037">
                  <c:v>11.217921257019</c:v>
                </c:pt>
                <c:pt idx="2038">
                  <c:v>4.2321496009826598</c:v>
                </c:pt>
                <c:pt idx="2039">
                  <c:v>2.2874872684478702</c:v>
                </c:pt>
                <c:pt idx="2040">
                  <c:v>3.0951907634735099</c:v>
                </c:pt>
                <c:pt idx="2041">
                  <c:v>14.7573738098144</c:v>
                </c:pt>
                <c:pt idx="2042">
                  <c:v>0.650612592697143</c:v>
                </c:pt>
                <c:pt idx="2043">
                  <c:v>8.9174499511718697</c:v>
                </c:pt>
                <c:pt idx="2044">
                  <c:v>1.0990691184997501</c:v>
                </c:pt>
                <c:pt idx="2045">
                  <c:v>8.8920507431030202</c:v>
                </c:pt>
                <c:pt idx="2046">
                  <c:v>5.5085973739623997</c:v>
                </c:pt>
                <c:pt idx="2047">
                  <c:v>8.3981666564941406</c:v>
                </c:pt>
                <c:pt idx="2048">
                  <c:v>11.4423761367797</c:v>
                </c:pt>
                <c:pt idx="2049">
                  <c:v>7.4779329299926696</c:v>
                </c:pt>
                <c:pt idx="2050">
                  <c:v>1.6180331707000699</c:v>
                </c:pt>
                <c:pt idx="2051">
                  <c:v>10.6155490875244</c:v>
                </c:pt>
                <c:pt idx="2052">
                  <c:v>2.5104000568389799</c:v>
                </c:pt>
                <c:pt idx="2053">
                  <c:v>0.83872967958450295</c:v>
                </c:pt>
                <c:pt idx="2054">
                  <c:v>2.41323518753051</c:v>
                </c:pt>
                <c:pt idx="2055">
                  <c:v>12.7110881805419</c:v>
                </c:pt>
                <c:pt idx="2056">
                  <c:v>7.0195579528808496</c:v>
                </c:pt>
                <c:pt idx="2057">
                  <c:v>12.7110881805419</c:v>
                </c:pt>
                <c:pt idx="2058">
                  <c:v>1.05273532867431</c:v>
                </c:pt>
                <c:pt idx="2059">
                  <c:v>10.0609626770019</c:v>
                </c:pt>
                <c:pt idx="2060">
                  <c:v>2.22577929496765</c:v>
                </c:pt>
                <c:pt idx="2061">
                  <c:v>13.059710502624499</c:v>
                </c:pt>
                <c:pt idx="2062">
                  <c:v>13.3422994613647</c:v>
                </c:pt>
                <c:pt idx="2063">
                  <c:v>0.83872967958450295</c:v>
                </c:pt>
                <c:pt idx="2064">
                  <c:v>5.3902792930603001</c:v>
                </c:pt>
                <c:pt idx="2065">
                  <c:v>11.087256431579499</c:v>
                </c:pt>
                <c:pt idx="2066">
                  <c:v>7.6468439102172798</c:v>
                </c:pt>
                <c:pt idx="2067">
                  <c:v>5.1469707489013601</c:v>
                </c:pt>
                <c:pt idx="2068">
                  <c:v>8.25020027160644</c:v>
                </c:pt>
                <c:pt idx="2069">
                  <c:v>8.4070787429809499</c:v>
                </c:pt>
                <c:pt idx="2070">
                  <c:v>5.2371492385864196</c:v>
                </c:pt>
                <c:pt idx="2071">
                  <c:v>4.8813114166259703</c:v>
                </c:pt>
                <c:pt idx="2072">
                  <c:v>11.71226978302</c:v>
                </c:pt>
                <c:pt idx="2073">
                  <c:v>3.6585340499877899</c:v>
                </c:pt>
                <c:pt idx="2074">
                  <c:v>1.5450743436813299</c:v>
                </c:pt>
                <c:pt idx="2075">
                  <c:v>4.9452462196350098</c:v>
                </c:pt>
                <c:pt idx="2076">
                  <c:v>2.2075204849243102</c:v>
                </c:pt>
                <c:pt idx="2077">
                  <c:v>5.42531013488769</c:v>
                </c:pt>
                <c:pt idx="2078">
                  <c:v>5.0486254692077601</c:v>
                </c:pt>
                <c:pt idx="2079">
                  <c:v>8.9108848571777308</c:v>
                </c:pt>
                <c:pt idx="2080">
                  <c:v>5.7532091140746999</c:v>
                </c:pt>
                <c:pt idx="2081">
                  <c:v>8.9108848571777308</c:v>
                </c:pt>
                <c:pt idx="2082">
                  <c:v>11.853096961975</c:v>
                </c:pt>
                <c:pt idx="2083">
                  <c:v>2.73320317268371</c:v>
                </c:pt>
                <c:pt idx="2084">
                  <c:v>9.1754341125488192</c:v>
                </c:pt>
                <c:pt idx="2085">
                  <c:v>10.3485469818115</c:v>
                </c:pt>
                <c:pt idx="2086">
                  <c:v>11.2919654846191</c:v>
                </c:pt>
                <c:pt idx="2087">
                  <c:v>5.42531013488769</c:v>
                </c:pt>
                <c:pt idx="2088">
                  <c:v>1.8320062160491899</c:v>
                </c:pt>
                <c:pt idx="2089">
                  <c:v>3.2293624877929599</c:v>
                </c:pt>
                <c:pt idx="2090">
                  <c:v>10.8792734146118</c:v>
                </c:pt>
                <c:pt idx="2091">
                  <c:v>10.1640815734863</c:v>
                </c:pt>
                <c:pt idx="2092">
                  <c:v>2.1000072956085201</c:v>
                </c:pt>
                <c:pt idx="2093">
                  <c:v>5.8768572807312003</c:v>
                </c:pt>
                <c:pt idx="2094">
                  <c:v>8.0887107849121094</c:v>
                </c:pt>
                <c:pt idx="2095">
                  <c:v>2.9034774303436199</c:v>
                </c:pt>
                <c:pt idx="2096">
                  <c:v>3.2020697593688898</c:v>
                </c:pt>
                <c:pt idx="2097">
                  <c:v>1.7913908958435001</c:v>
                </c:pt>
                <c:pt idx="2098">
                  <c:v>17.8564453125</c:v>
                </c:pt>
                <c:pt idx="2099">
                  <c:v>1.7406101226806601</c:v>
                </c:pt>
                <c:pt idx="2100">
                  <c:v>2.0180137157440101</c:v>
                </c:pt>
                <c:pt idx="2101">
                  <c:v>2.2796130180358798</c:v>
                </c:pt>
                <c:pt idx="2102">
                  <c:v>6.4665627479553196</c:v>
                </c:pt>
                <c:pt idx="2103">
                  <c:v>2.2796130180358798</c:v>
                </c:pt>
                <c:pt idx="2104">
                  <c:v>1.9632972478866499</c:v>
                </c:pt>
                <c:pt idx="2105">
                  <c:v>6.8408045768737704</c:v>
                </c:pt>
                <c:pt idx="2106">
                  <c:v>1.74518907070159</c:v>
                </c:pt>
                <c:pt idx="2107">
                  <c:v>6.7673802375793404</c:v>
                </c:pt>
                <c:pt idx="2108">
                  <c:v>11.2902402877807</c:v>
                </c:pt>
                <c:pt idx="2109">
                  <c:v>2.0180137157440101</c:v>
                </c:pt>
                <c:pt idx="2110">
                  <c:v>3.3190414905547998</c:v>
                </c:pt>
                <c:pt idx="2111">
                  <c:v>10.812973976135201</c:v>
                </c:pt>
                <c:pt idx="2112">
                  <c:v>4.7093997001647896</c:v>
                </c:pt>
                <c:pt idx="2113">
                  <c:v>10.6038913726806</c:v>
                </c:pt>
                <c:pt idx="2114">
                  <c:v>3.2964844703674299</c:v>
                </c:pt>
                <c:pt idx="2115">
                  <c:v>6.6945223808288503</c:v>
                </c:pt>
                <c:pt idx="2116">
                  <c:v>4.3851609230041504</c:v>
                </c:pt>
                <c:pt idx="2117">
                  <c:v>8.4989233016967702</c:v>
                </c:pt>
                <c:pt idx="2118">
                  <c:v>9.5850868225097603</c:v>
                </c:pt>
                <c:pt idx="2119">
                  <c:v>4.5195503234863201</c:v>
                </c:pt>
                <c:pt idx="2120">
                  <c:v>5.7915000915527299</c:v>
                </c:pt>
                <c:pt idx="2121">
                  <c:v>10.4426975250244</c:v>
                </c:pt>
                <c:pt idx="2122">
                  <c:v>1.62404108047485</c:v>
                </c:pt>
                <c:pt idx="2123">
                  <c:v>3.2891683578491202</c:v>
                </c:pt>
                <c:pt idx="2124">
                  <c:v>11.2071838378906</c:v>
                </c:pt>
                <c:pt idx="2125">
                  <c:v>12.742982864379799</c:v>
                </c:pt>
                <c:pt idx="2126">
                  <c:v>7.9643745422363201</c:v>
                </c:pt>
                <c:pt idx="2127">
                  <c:v>12.742982864379799</c:v>
                </c:pt>
                <c:pt idx="2128">
                  <c:v>1.1863707304000799</c:v>
                </c:pt>
                <c:pt idx="2129">
                  <c:v>4.5195503234863201</c:v>
                </c:pt>
                <c:pt idx="2130">
                  <c:v>4.0111322402954102</c:v>
                </c:pt>
                <c:pt idx="2131">
                  <c:v>7.1653046607971103</c:v>
                </c:pt>
                <c:pt idx="2132">
                  <c:v>13.551608085632299</c:v>
                </c:pt>
                <c:pt idx="2133">
                  <c:v>3.2891683578491202</c:v>
                </c:pt>
                <c:pt idx="2134">
                  <c:v>1.5038716793060301</c:v>
                </c:pt>
                <c:pt idx="2135">
                  <c:v>4.4346055984496999</c:v>
                </c:pt>
                <c:pt idx="2136">
                  <c:v>7.2733030319213796</c:v>
                </c:pt>
                <c:pt idx="2137">
                  <c:v>1.07893085479736</c:v>
                </c:pt>
                <c:pt idx="2138">
                  <c:v>11.2405548095703</c:v>
                </c:pt>
                <c:pt idx="2139">
                  <c:v>1.09695184230804</c:v>
                </c:pt>
                <c:pt idx="2140">
                  <c:v>9.3336973190307599</c:v>
                </c:pt>
                <c:pt idx="2141">
                  <c:v>10.477337837219199</c:v>
                </c:pt>
                <c:pt idx="2142">
                  <c:v>11.0980768203735</c:v>
                </c:pt>
                <c:pt idx="2143">
                  <c:v>14.4385643005371</c:v>
                </c:pt>
                <c:pt idx="2144">
                  <c:v>10.231631278991699</c:v>
                </c:pt>
                <c:pt idx="2145">
                  <c:v>1.4619238376617401</c:v>
                </c:pt>
                <c:pt idx="2146">
                  <c:v>11.507828712463301</c:v>
                </c:pt>
                <c:pt idx="2147">
                  <c:v>1.44407415390014</c:v>
                </c:pt>
                <c:pt idx="2148">
                  <c:v>0.87319815158843905</c:v>
                </c:pt>
                <c:pt idx="2149">
                  <c:v>1.4743454456329299</c:v>
                </c:pt>
                <c:pt idx="2150">
                  <c:v>5.8471136093139604</c:v>
                </c:pt>
                <c:pt idx="2151">
                  <c:v>6.4454188346862704</c:v>
                </c:pt>
                <c:pt idx="2152">
                  <c:v>5.8471136093139604</c:v>
                </c:pt>
                <c:pt idx="2153">
                  <c:v>3.1117954254150302</c:v>
                </c:pt>
                <c:pt idx="2154">
                  <c:v>6.8228530883789</c:v>
                </c:pt>
                <c:pt idx="2155">
                  <c:v>11.2866058349609</c:v>
                </c:pt>
                <c:pt idx="2156">
                  <c:v>7.12823009490966</c:v>
                </c:pt>
                <c:pt idx="2157">
                  <c:v>13.6647491455078</c:v>
                </c:pt>
                <c:pt idx="2158">
                  <c:v>0.87319815158843905</c:v>
                </c:pt>
                <c:pt idx="2159">
                  <c:v>3.2292504310607901</c:v>
                </c:pt>
                <c:pt idx="2160">
                  <c:v>1.1493179798126201</c:v>
                </c:pt>
                <c:pt idx="2161">
                  <c:v>7.7615590095520002</c:v>
                </c:pt>
                <c:pt idx="2162">
                  <c:v>0.71654641628265303</c:v>
                </c:pt>
                <c:pt idx="2163">
                  <c:v>1.2682090997695901</c:v>
                </c:pt>
                <c:pt idx="2164">
                  <c:v>0.939594507217407</c:v>
                </c:pt>
                <c:pt idx="2165">
                  <c:v>4.8168163299560502</c:v>
                </c:pt>
                <c:pt idx="2166">
                  <c:v>2.1931622028350799</c:v>
                </c:pt>
                <c:pt idx="2167">
                  <c:v>4.1473970413207999</c:v>
                </c:pt>
                <c:pt idx="2168">
                  <c:v>0.90056455135345403</c:v>
                </c:pt>
                <c:pt idx="2169">
                  <c:v>0.83965390920639005</c:v>
                </c:pt>
                <c:pt idx="2170">
                  <c:v>2.9466760158538801</c:v>
                </c:pt>
                <c:pt idx="2171">
                  <c:v>9.6554222106933594</c:v>
                </c:pt>
                <c:pt idx="2172">
                  <c:v>2.7651808261871298</c:v>
                </c:pt>
                <c:pt idx="2173">
                  <c:v>0.47341686487197798</c:v>
                </c:pt>
                <c:pt idx="2174">
                  <c:v>0.82885634899139404</c:v>
                </c:pt>
                <c:pt idx="2175">
                  <c:v>8.4342536926269496</c:v>
                </c:pt>
                <c:pt idx="2176">
                  <c:v>1.99920046329498</c:v>
                </c:pt>
                <c:pt idx="2177">
                  <c:v>8.4342536926269496</c:v>
                </c:pt>
                <c:pt idx="2178">
                  <c:v>0.83965390920639005</c:v>
                </c:pt>
                <c:pt idx="2179">
                  <c:v>1.28828573226928</c:v>
                </c:pt>
                <c:pt idx="2180">
                  <c:v>8.2302885055541992</c:v>
                </c:pt>
                <c:pt idx="2181">
                  <c:v>11.8460645675659</c:v>
                </c:pt>
                <c:pt idx="2182">
                  <c:v>0.47341686487197798</c:v>
                </c:pt>
                <c:pt idx="2183">
                  <c:v>1.06292259693145</c:v>
                </c:pt>
                <c:pt idx="2184">
                  <c:v>11.553851127624499</c:v>
                </c:pt>
                <c:pt idx="2185">
                  <c:v>6.8176102638244602</c:v>
                </c:pt>
                <c:pt idx="2186">
                  <c:v>0.52118235826492298</c:v>
                </c:pt>
                <c:pt idx="2187">
                  <c:v>8.1917181015014595</c:v>
                </c:pt>
                <c:pt idx="2188">
                  <c:v>0.91353332996368397</c:v>
                </c:pt>
                <c:pt idx="2189">
                  <c:v>9.86567783355712</c:v>
                </c:pt>
                <c:pt idx="2190">
                  <c:v>1.76034188270568</c:v>
                </c:pt>
                <c:pt idx="2191">
                  <c:v>9.8663921356201101</c:v>
                </c:pt>
                <c:pt idx="2192">
                  <c:v>0.95579493045806796</c:v>
                </c:pt>
                <c:pt idx="2193">
                  <c:v>8.5853414535522408</c:v>
                </c:pt>
                <c:pt idx="2194">
                  <c:v>0.98507177829742398</c:v>
                </c:pt>
                <c:pt idx="2195">
                  <c:v>13.417585372924799</c:v>
                </c:pt>
                <c:pt idx="2196">
                  <c:v>1.3468945026397701</c:v>
                </c:pt>
                <c:pt idx="2197">
                  <c:v>0.52735298871993996</c:v>
                </c:pt>
                <c:pt idx="2198">
                  <c:v>1.0173412561416599</c:v>
                </c:pt>
                <c:pt idx="2199">
                  <c:v>4.6793341636657697</c:v>
                </c:pt>
                <c:pt idx="2200">
                  <c:v>5.7713389396667401</c:v>
                </c:pt>
                <c:pt idx="2201">
                  <c:v>4.6793341636657697</c:v>
                </c:pt>
                <c:pt idx="2202">
                  <c:v>1.1595555543899501</c:v>
                </c:pt>
                <c:pt idx="2203">
                  <c:v>1.43606948852539</c:v>
                </c:pt>
                <c:pt idx="2204">
                  <c:v>3.3609564304351802</c:v>
                </c:pt>
                <c:pt idx="2205">
                  <c:v>9.4590692520141602</c:v>
                </c:pt>
                <c:pt idx="2206">
                  <c:v>14.479000091552701</c:v>
                </c:pt>
                <c:pt idx="2207">
                  <c:v>0.52735298871993996</c:v>
                </c:pt>
                <c:pt idx="2208">
                  <c:v>6.0410709381103498</c:v>
                </c:pt>
                <c:pt idx="2209">
                  <c:v>4.0112566947937003</c:v>
                </c:pt>
                <c:pt idx="2210">
                  <c:v>9.2243146896362305</c:v>
                </c:pt>
                <c:pt idx="2211">
                  <c:v>7.61492872238159</c:v>
                </c:pt>
                <c:pt idx="2212">
                  <c:v>9.4173469543456996</c:v>
                </c:pt>
                <c:pt idx="2213">
                  <c:v>8.72285556793212</c:v>
                </c:pt>
                <c:pt idx="2214">
                  <c:v>4.1442642211914</c:v>
                </c:pt>
                <c:pt idx="2215">
                  <c:v>8.6204004287719709</c:v>
                </c:pt>
                <c:pt idx="2216">
                  <c:v>7.3779621124267498</c:v>
                </c:pt>
                <c:pt idx="2217">
                  <c:v>4.2885403633117596</c:v>
                </c:pt>
                <c:pt idx="2218">
                  <c:v>6.3779120445251403</c:v>
                </c:pt>
                <c:pt idx="2219">
                  <c:v>9.2591495513915998</c:v>
                </c:pt>
                <c:pt idx="2220">
                  <c:v>5.7254161834716797</c:v>
                </c:pt>
                <c:pt idx="2221">
                  <c:v>2.4292526245117099</c:v>
                </c:pt>
                <c:pt idx="2222">
                  <c:v>5.4517364501953098</c:v>
                </c:pt>
                <c:pt idx="2223">
                  <c:v>5.8446059226989702</c:v>
                </c:pt>
                <c:pt idx="2224">
                  <c:v>6.6901459693908603</c:v>
                </c:pt>
                <c:pt idx="2225">
                  <c:v>5.8446059226989702</c:v>
                </c:pt>
                <c:pt idx="2226">
                  <c:v>2.6341054439544598</c:v>
                </c:pt>
                <c:pt idx="2227">
                  <c:v>6.1292424201965297</c:v>
                </c:pt>
                <c:pt idx="2228">
                  <c:v>1.49470686912536</c:v>
                </c:pt>
                <c:pt idx="2229">
                  <c:v>10.394434928894</c:v>
                </c:pt>
                <c:pt idx="2230">
                  <c:v>11.1361389160156</c:v>
                </c:pt>
                <c:pt idx="2231">
                  <c:v>2.4292526245117099</c:v>
                </c:pt>
                <c:pt idx="2232">
                  <c:v>2.88607621192932</c:v>
                </c:pt>
                <c:pt idx="2233">
                  <c:v>2.77063536643981</c:v>
                </c:pt>
                <c:pt idx="2234">
                  <c:v>4.1173939704895002</c:v>
                </c:pt>
                <c:pt idx="2235">
                  <c:v>10.5264892578125</c:v>
                </c:pt>
                <c:pt idx="2236">
                  <c:v>2.1611304283142001</c:v>
                </c:pt>
                <c:pt idx="2237">
                  <c:v>9.0867013931274396</c:v>
                </c:pt>
                <c:pt idx="2238">
                  <c:v>5.1678318977355904</c:v>
                </c:pt>
                <c:pt idx="2239">
                  <c:v>4.4063973426818803</c:v>
                </c:pt>
                <c:pt idx="2240">
                  <c:v>11.3608198165893</c:v>
                </c:pt>
                <c:pt idx="2241">
                  <c:v>3.0210793018340998</c:v>
                </c:pt>
                <c:pt idx="2242">
                  <c:v>10.8200254440307</c:v>
                </c:pt>
                <c:pt idx="2243">
                  <c:v>2.0963537693023602</c:v>
                </c:pt>
                <c:pt idx="2244">
                  <c:v>2.1175408363342201</c:v>
                </c:pt>
                <c:pt idx="2245">
                  <c:v>10.6039104461669</c:v>
                </c:pt>
                <c:pt idx="2246">
                  <c:v>5.5287194252014098</c:v>
                </c:pt>
                <c:pt idx="2247">
                  <c:v>10.6039104461669</c:v>
                </c:pt>
                <c:pt idx="2248">
                  <c:v>2.7450156211853001</c:v>
                </c:pt>
                <c:pt idx="2249">
                  <c:v>10.144564628601</c:v>
                </c:pt>
                <c:pt idx="2250">
                  <c:v>4.7063946723937899</c:v>
                </c:pt>
                <c:pt idx="2251">
                  <c:v>6.8022432327270499</c:v>
                </c:pt>
                <c:pt idx="2252">
                  <c:v>12.0616035461425</c:v>
                </c:pt>
                <c:pt idx="2253">
                  <c:v>2.1175408363342201</c:v>
                </c:pt>
                <c:pt idx="2254">
                  <c:v>1.26080930233001</c:v>
                </c:pt>
                <c:pt idx="2255">
                  <c:v>9.4445648193359304</c:v>
                </c:pt>
                <c:pt idx="2256">
                  <c:v>2.1402420997619598</c:v>
                </c:pt>
                <c:pt idx="2257">
                  <c:v>7.67474317550659</c:v>
                </c:pt>
                <c:pt idx="2258">
                  <c:v>1.05833303928375</c:v>
                </c:pt>
                <c:pt idx="2259">
                  <c:v>8.3487901687621999</c:v>
                </c:pt>
                <c:pt idx="2260">
                  <c:v>8.9010753631591797</c:v>
                </c:pt>
                <c:pt idx="2261">
                  <c:v>8.1365480422973597</c:v>
                </c:pt>
                <c:pt idx="2262">
                  <c:v>9.9028224945068306</c:v>
                </c:pt>
                <c:pt idx="2263">
                  <c:v>12.224693298339799</c:v>
                </c:pt>
                <c:pt idx="2264">
                  <c:v>1.12825775146484</c:v>
                </c:pt>
                <c:pt idx="2265">
                  <c:v>9.8341417312621999</c:v>
                </c:pt>
                <c:pt idx="2266">
                  <c:v>2.039306640625</c:v>
                </c:pt>
                <c:pt idx="2267">
                  <c:v>1.1961871385574301</c:v>
                </c:pt>
                <c:pt idx="2268">
                  <c:v>6.9316372871398899</c:v>
                </c:pt>
                <c:pt idx="2269">
                  <c:v>9.9106960296630806</c:v>
                </c:pt>
                <c:pt idx="2270">
                  <c:v>6.3402557373046804</c:v>
                </c:pt>
                <c:pt idx="2271">
                  <c:v>9.9106960296630806</c:v>
                </c:pt>
                <c:pt idx="2272">
                  <c:v>1.42909336090087</c:v>
                </c:pt>
                <c:pt idx="2273">
                  <c:v>9.9707098007202095</c:v>
                </c:pt>
                <c:pt idx="2274">
                  <c:v>8.1576566696166992</c:v>
                </c:pt>
                <c:pt idx="2275">
                  <c:v>6.5824813842773402</c:v>
                </c:pt>
                <c:pt idx="2276">
                  <c:v>8.7808847427368093</c:v>
                </c:pt>
                <c:pt idx="2277">
                  <c:v>1.1961871385574301</c:v>
                </c:pt>
                <c:pt idx="2278">
                  <c:v>10.547075271606399</c:v>
                </c:pt>
                <c:pt idx="2279">
                  <c:v>3.8284397125244101</c:v>
                </c:pt>
                <c:pt idx="2280">
                  <c:v>0.62858241796493497</c:v>
                </c:pt>
                <c:pt idx="2281">
                  <c:v>9.6877670288085902</c:v>
                </c:pt>
                <c:pt idx="2282">
                  <c:v>0.71882975101470903</c:v>
                </c:pt>
                <c:pt idx="2283">
                  <c:v>8.6317148208618093</c:v>
                </c:pt>
                <c:pt idx="2284">
                  <c:v>3.9928052425384499</c:v>
                </c:pt>
                <c:pt idx="2285">
                  <c:v>5.9512314796447701</c:v>
                </c:pt>
                <c:pt idx="2286">
                  <c:v>7.0653128623962402</c:v>
                </c:pt>
                <c:pt idx="2287">
                  <c:v>9.0002479553222603</c:v>
                </c:pt>
                <c:pt idx="2288">
                  <c:v>1.63820087909698</c:v>
                </c:pt>
                <c:pt idx="2289">
                  <c:v>8.2053747177124006</c:v>
                </c:pt>
                <c:pt idx="2290">
                  <c:v>1.32458412647247</c:v>
                </c:pt>
                <c:pt idx="2291">
                  <c:v>0.75363135337829501</c:v>
                </c:pt>
                <c:pt idx="2292">
                  <c:v>7.8093390464782697</c:v>
                </c:pt>
                <c:pt idx="2293">
                  <c:v>11.320333480834901</c:v>
                </c:pt>
                <c:pt idx="2294">
                  <c:v>4.72766017913818</c:v>
                </c:pt>
                <c:pt idx="2295">
                  <c:v>11.320333480834901</c:v>
                </c:pt>
                <c:pt idx="2296">
                  <c:v>1.23285496234893</c:v>
                </c:pt>
                <c:pt idx="2297">
                  <c:v>8.3853034973144496</c:v>
                </c:pt>
                <c:pt idx="2298">
                  <c:v>5.7111458778381303</c:v>
                </c:pt>
                <c:pt idx="2299">
                  <c:v>6.52807140350341</c:v>
                </c:pt>
                <c:pt idx="2300">
                  <c:v>15.578737258911101</c:v>
                </c:pt>
                <c:pt idx="2301">
                  <c:v>0.75363135337829501</c:v>
                </c:pt>
                <c:pt idx="2302">
                  <c:v>3.3982512950897199</c:v>
                </c:pt>
                <c:pt idx="2303">
                  <c:v>2.6307590007781898</c:v>
                </c:pt>
                <c:pt idx="2304">
                  <c:v>7.7785038948059002</c:v>
                </c:pt>
                <c:pt idx="2305">
                  <c:v>1.99295401573181</c:v>
                </c:pt>
                <c:pt idx="2306">
                  <c:v>4.2970852851867596</c:v>
                </c:pt>
                <c:pt idx="2307">
                  <c:v>6.5642924308776802</c:v>
                </c:pt>
                <c:pt idx="2308">
                  <c:v>8.9405374526977504</c:v>
                </c:pt>
                <c:pt idx="2309">
                  <c:v>5.0085673332214302</c:v>
                </c:pt>
                <c:pt idx="2310">
                  <c:v>10.3717489242553</c:v>
                </c:pt>
                <c:pt idx="2311">
                  <c:v>1.3844178915023799</c:v>
                </c:pt>
                <c:pt idx="2312">
                  <c:v>7.8314938545226997</c:v>
                </c:pt>
                <c:pt idx="2313">
                  <c:v>7.8180522918701101</c:v>
                </c:pt>
                <c:pt idx="2314">
                  <c:v>1.3302862644195499</c:v>
                </c:pt>
                <c:pt idx="2315">
                  <c:v>0.73462694883346502</c:v>
                </c:pt>
                <c:pt idx="2316">
                  <c:v>6.8205575942993102</c:v>
                </c:pt>
                <c:pt idx="2317">
                  <c:v>7.7746634483337402</c:v>
                </c:pt>
                <c:pt idx="2318">
                  <c:v>3.0892145633697501</c:v>
                </c:pt>
                <c:pt idx="2319">
                  <c:v>7.7746634483337402</c:v>
                </c:pt>
                <c:pt idx="2320">
                  <c:v>6.18051958084106</c:v>
                </c:pt>
                <c:pt idx="2321">
                  <c:v>3.7021605968475302</c:v>
                </c:pt>
                <c:pt idx="2322">
                  <c:v>1.0817075967788601</c:v>
                </c:pt>
                <c:pt idx="2323">
                  <c:v>10.792227745056101</c:v>
                </c:pt>
                <c:pt idx="2324">
                  <c:v>12.957938194274901</c:v>
                </c:pt>
                <c:pt idx="2325">
                  <c:v>0.73462694883346502</c:v>
                </c:pt>
                <c:pt idx="2326">
                  <c:v>3.72058725357055</c:v>
                </c:pt>
                <c:pt idx="2327">
                  <c:v>1.27060258388519</c:v>
                </c:pt>
                <c:pt idx="2328">
                  <c:v>1.07075214385986</c:v>
                </c:pt>
                <c:pt idx="2329">
                  <c:v>7.4384179115295401</c:v>
                </c:pt>
                <c:pt idx="2330">
                  <c:v>6.7455282211303702</c:v>
                </c:pt>
                <c:pt idx="2331">
                  <c:v>5.8231992721557599</c:v>
                </c:pt>
                <c:pt idx="2332">
                  <c:v>4.63002252578735</c:v>
                </c:pt>
                <c:pt idx="2333">
                  <c:v>5.5166511535644496</c:v>
                </c:pt>
                <c:pt idx="2334">
                  <c:v>2.8926115036010698</c:v>
                </c:pt>
                <c:pt idx="2335">
                  <c:v>2.4049835205078098</c:v>
                </c:pt>
                <c:pt idx="2336">
                  <c:v>1.6890122890472401</c:v>
                </c:pt>
                <c:pt idx="2337">
                  <c:v>11.7365760803222</c:v>
                </c:pt>
                <c:pt idx="2338">
                  <c:v>6.2310972213745099</c:v>
                </c:pt>
                <c:pt idx="2339">
                  <c:v>1.8799158334732</c:v>
                </c:pt>
                <c:pt idx="2340">
                  <c:v>8.6730699539184499</c:v>
                </c:pt>
                <c:pt idx="2341">
                  <c:v>8.5218391418456996</c:v>
                </c:pt>
                <c:pt idx="2342">
                  <c:v>2.56119704246521</c:v>
                </c:pt>
                <c:pt idx="2343">
                  <c:v>8.5218391418456996</c:v>
                </c:pt>
                <c:pt idx="2344">
                  <c:v>9.8154211044311506</c:v>
                </c:pt>
                <c:pt idx="2345">
                  <c:v>2.4049835205078098</c:v>
                </c:pt>
                <c:pt idx="2346">
                  <c:v>5.7292160987854004</c:v>
                </c:pt>
                <c:pt idx="2347">
                  <c:v>7.8400602340698198</c:v>
                </c:pt>
                <c:pt idx="2348">
                  <c:v>11.5450592041015</c:v>
                </c:pt>
                <c:pt idx="2349">
                  <c:v>1.8799158334732</c:v>
                </c:pt>
                <c:pt idx="2350">
                  <c:v>5.89613580703735</c:v>
                </c:pt>
                <c:pt idx="2351">
                  <c:v>5.8734946250915501</c:v>
                </c:pt>
                <c:pt idx="2352">
                  <c:v>9.5952539443969709</c:v>
                </c:pt>
                <c:pt idx="2353">
                  <c:v>2.45360827445983</c:v>
                </c:pt>
                <c:pt idx="2354">
                  <c:v>4.1193537712097097</c:v>
                </c:pt>
                <c:pt idx="2355">
                  <c:v>6.63946104049682</c:v>
                </c:pt>
                <c:pt idx="2356">
                  <c:v>2.7420446872711102</c:v>
                </c:pt>
                <c:pt idx="2357">
                  <c:v>9.4037294387817294</c:v>
                </c:pt>
                <c:pt idx="2358">
                  <c:v>1.1817872524261399</c:v>
                </c:pt>
                <c:pt idx="2359">
                  <c:v>6.8260526657104403</c:v>
                </c:pt>
                <c:pt idx="2360">
                  <c:v>5.8545575141906703</c:v>
                </c:pt>
                <c:pt idx="2361">
                  <c:v>2.6793837547302202</c:v>
                </c:pt>
                <c:pt idx="2362">
                  <c:v>1.22494888305664</c:v>
                </c:pt>
                <c:pt idx="2363">
                  <c:v>12.8325538635253</c:v>
                </c:pt>
                <c:pt idx="2364">
                  <c:v>5.8057198524475098</c:v>
                </c:pt>
                <c:pt idx="2365">
                  <c:v>10.696703910827599</c:v>
                </c:pt>
                <c:pt idx="2366">
                  <c:v>5.8057198524475098</c:v>
                </c:pt>
                <c:pt idx="2367">
                  <c:v>1.1817872524261399</c:v>
                </c:pt>
                <c:pt idx="2368">
                  <c:v>0.72665244340896595</c:v>
                </c:pt>
                <c:pt idx="2369">
                  <c:v>8.1205587387084908</c:v>
                </c:pt>
                <c:pt idx="2370">
                  <c:v>11.867733955383301</c:v>
                </c:pt>
                <c:pt idx="2371">
                  <c:v>1.22494888305664</c:v>
                </c:pt>
                <c:pt idx="2372">
                  <c:v>1.1677887439727701</c:v>
                </c:pt>
                <c:pt idx="2373">
                  <c:v>11.950216293334901</c:v>
                </c:pt>
                <c:pt idx="2374">
                  <c:v>3.89387679100036</c:v>
                </c:pt>
                <c:pt idx="2375">
                  <c:v>7.4447851181030202</c:v>
                </c:pt>
                <c:pt idx="2376">
                  <c:v>1.6955381631851101</c:v>
                </c:pt>
                <c:pt idx="2377">
                  <c:v>7.5102186203002903</c:v>
                </c:pt>
                <c:pt idx="2378">
                  <c:v>2.10529232025146</c:v>
                </c:pt>
                <c:pt idx="2379">
                  <c:v>9.3892784118652308</c:v>
                </c:pt>
                <c:pt idx="2380">
                  <c:v>7.7114615440368599</c:v>
                </c:pt>
                <c:pt idx="2381">
                  <c:v>1.53914511203765</c:v>
                </c:pt>
                <c:pt idx="2382">
                  <c:v>1.4736955165862999</c:v>
                </c:pt>
                <c:pt idx="2383">
                  <c:v>9.1272182464599592</c:v>
                </c:pt>
                <c:pt idx="2384">
                  <c:v>2.1548612117767298</c:v>
                </c:pt>
                <c:pt idx="2385">
                  <c:v>1.1931971311569201</c:v>
                </c:pt>
                <c:pt idx="2386">
                  <c:v>6.8004021644592196</c:v>
                </c:pt>
                <c:pt idx="2387">
                  <c:v>13.6123437881469</c:v>
                </c:pt>
                <c:pt idx="2388">
                  <c:v>5.4559540748596103</c:v>
                </c:pt>
                <c:pt idx="2389">
                  <c:v>13.6123437881469</c:v>
                </c:pt>
                <c:pt idx="2390">
                  <c:v>1.8589881658553999</c:v>
                </c:pt>
                <c:pt idx="2391">
                  <c:v>10.190436363220201</c:v>
                </c:pt>
                <c:pt idx="2392">
                  <c:v>0.84919416904449396</c:v>
                </c:pt>
                <c:pt idx="2393">
                  <c:v>9.3976182937621999</c:v>
                </c:pt>
                <c:pt idx="2394">
                  <c:v>12.421913146972599</c:v>
                </c:pt>
                <c:pt idx="2395">
                  <c:v>1.1931971311569201</c:v>
                </c:pt>
                <c:pt idx="2396">
                  <c:v>4.6678719520568803</c:v>
                </c:pt>
                <c:pt idx="2397">
                  <c:v>6.6881318092346103</c:v>
                </c:pt>
                <c:pt idx="2398">
                  <c:v>12.069032669067299</c:v>
                </c:pt>
                <c:pt idx="2399">
                  <c:v>4.8756151199340803</c:v>
                </c:pt>
                <c:pt idx="2400">
                  <c:v>5.3961038589477504</c:v>
                </c:pt>
                <c:pt idx="2401">
                  <c:v>6.9338650703430096</c:v>
                </c:pt>
                <c:pt idx="2402">
                  <c:v>6.6466097831726003</c:v>
                </c:pt>
                <c:pt idx="2403">
                  <c:v>6.1142864227294904</c:v>
                </c:pt>
                <c:pt idx="2404">
                  <c:v>6.7769050598144496</c:v>
                </c:pt>
                <c:pt idx="2405">
                  <c:v>7.4897518157958896</c:v>
                </c:pt>
                <c:pt idx="2406">
                  <c:v>8.0794925689697195</c:v>
                </c:pt>
                <c:pt idx="2407">
                  <c:v>7.1494197845458896</c:v>
                </c:pt>
                <c:pt idx="2408">
                  <c:v>7.1287264823913503</c:v>
                </c:pt>
                <c:pt idx="2409">
                  <c:v>9.4977703094482404</c:v>
                </c:pt>
                <c:pt idx="2410">
                  <c:v>7.10385942459106</c:v>
                </c:pt>
                <c:pt idx="2411">
                  <c:v>7.0844264030456499</c:v>
                </c:pt>
                <c:pt idx="2412">
                  <c:v>4.0450768470764098</c:v>
                </c:pt>
                <c:pt idx="2413">
                  <c:v>7.0844264030456499</c:v>
                </c:pt>
                <c:pt idx="2414">
                  <c:v>6.7538180351257298</c:v>
                </c:pt>
                <c:pt idx="2415">
                  <c:v>3.22589659690856</c:v>
                </c:pt>
                <c:pt idx="2416">
                  <c:v>1.38226234912872</c:v>
                </c:pt>
                <c:pt idx="2417">
                  <c:v>11.453035354614199</c:v>
                </c:pt>
                <c:pt idx="2418">
                  <c:v>14.861533164978001</c:v>
                </c:pt>
                <c:pt idx="2419">
                  <c:v>9.4977703094482404</c:v>
                </c:pt>
                <c:pt idx="2420">
                  <c:v>1.1118651628494201</c:v>
                </c:pt>
                <c:pt idx="2421">
                  <c:v>4.1713500022888104</c:v>
                </c:pt>
                <c:pt idx="2422">
                  <c:v>13.628602027893001</c:v>
                </c:pt>
                <c:pt idx="2423">
                  <c:v>1.12266325950622</c:v>
                </c:pt>
                <c:pt idx="2424">
                  <c:v>11.063402175903301</c:v>
                </c:pt>
                <c:pt idx="2425">
                  <c:v>1.1652097702026301</c:v>
                </c:pt>
                <c:pt idx="2426">
                  <c:v>8.7291927337646396</c:v>
                </c:pt>
                <c:pt idx="2427">
                  <c:v>1.8968436717987001</c:v>
                </c:pt>
                <c:pt idx="2428">
                  <c:v>10.5388631820678</c:v>
                </c:pt>
                <c:pt idx="2429">
                  <c:v>9.1057758331298793</c:v>
                </c:pt>
                <c:pt idx="2430">
                  <c:v>8.6834077835083008</c:v>
                </c:pt>
                <c:pt idx="2431">
                  <c:v>1.1265949010848999</c:v>
                </c:pt>
                <c:pt idx="2432">
                  <c:v>7.8536934852600098</c:v>
                </c:pt>
                <c:pt idx="2433">
                  <c:v>1.75882136821746</c:v>
                </c:pt>
                <c:pt idx="2434">
                  <c:v>1.0819221735000599</c:v>
                </c:pt>
                <c:pt idx="2435">
                  <c:v>1.3096237182617101</c:v>
                </c:pt>
                <c:pt idx="2436">
                  <c:v>11.6981449127197</c:v>
                </c:pt>
                <c:pt idx="2437">
                  <c:v>6.8618626594543404</c:v>
                </c:pt>
                <c:pt idx="2438">
                  <c:v>11.6981449127197</c:v>
                </c:pt>
                <c:pt idx="2439">
                  <c:v>0.98415911197662298</c:v>
                </c:pt>
                <c:pt idx="2440">
                  <c:v>1.50317418575286</c:v>
                </c:pt>
                <c:pt idx="2441">
                  <c:v>6.7977604866027797</c:v>
                </c:pt>
                <c:pt idx="2442">
                  <c:v>6.7768626213073704</c:v>
                </c:pt>
                <c:pt idx="2443">
                  <c:v>20.460685729980401</c:v>
                </c:pt>
                <c:pt idx="2444">
                  <c:v>1.0819221735000599</c:v>
                </c:pt>
                <c:pt idx="2445">
                  <c:v>9.0640068054199201</c:v>
                </c:pt>
                <c:pt idx="2446">
                  <c:v>6.8362655639648402</c:v>
                </c:pt>
                <c:pt idx="2447">
                  <c:v>6.2607493400573704</c:v>
                </c:pt>
                <c:pt idx="2448">
                  <c:v>3.6670124530792201</c:v>
                </c:pt>
                <c:pt idx="2449">
                  <c:v>6.4954819679260201</c:v>
                </c:pt>
                <c:pt idx="2450">
                  <c:v>8.5372734069824201</c:v>
                </c:pt>
                <c:pt idx="2451">
                  <c:v>6.6944684982299796</c:v>
                </c:pt>
                <c:pt idx="2452">
                  <c:v>4.9486608505248997</c:v>
                </c:pt>
                <c:pt idx="2453">
                  <c:v>4.4232516288757298</c:v>
                </c:pt>
                <c:pt idx="2454">
                  <c:v>6.5451312065124503</c:v>
                </c:pt>
                <c:pt idx="2455">
                  <c:v>6.6772079467773402</c:v>
                </c:pt>
                <c:pt idx="2456">
                  <c:v>2.8676183223724299</c:v>
                </c:pt>
                <c:pt idx="2457">
                  <c:v>7.0293650627136204</c:v>
                </c:pt>
                <c:pt idx="2458">
                  <c:v>6.9329977035522399</c:v>
                </c:pt>
                <c:pt idx="2459">
                  <c:v>7.0121722221374503</c:v>
                </c:pt>
                <c:pt idx="2460">
                  <c:v>7.2883596420287997</c:v>
                </c:pt>
                <c:pt idx="2461">
                  <c:v>6.8319897651672301</c:v>
                </c:pt>
                <c:pt idx="2462">
                  <c:v>7.2883596420287997</c:v>
                </c:pt>
                <c:pt idx="2463">
                  <c:v>6.5540132522582999</c:v>
                </c:pt>
                <c:pt idx="2464">
                  <c:v>1.0019068717956501</c:v>
                </c:pt>
                <c:pt idx="2465">
                  <c:v>5.5986337661743102</c:v>
                </c:pt>
                <c:pt idx="2466">
                  <c:v>8.1936740875244105</c:v>
                </c:pt>
                <c:pt idx="2467">
                  <c:v>12.7768125534057</c:v>
                </c:pt>
                <c:pt idx="2468">
                  <c:v>6.9329977035522399</c:v>
                </c:pt>
                <c:pt idx="2469">
                  <c:v>0.92833399772643999</c:v>
                </c:pt>
                <c:pt idx="2470">
                  <c:v>2.8623871803283598</c:v>
                </c:pt>
                <c:pt idx="2471">
                  <c:v>8.6779966354370099</c:v>
                </c:pt>
                <c:pt idx="2472">
                  <c:v>11.144510269165</c:v>
                </c:pt>
                <c:pt idx="2473">
                  <c:v>1.28997313976287</c:v>
                </c:pt>
                <c:pt idx="2474">
                  <c:v>8.5828495025634695</c:v>
                </c:pt>
                <c:pt idx="2475">
                  <c:v>2.7261211872100799</c:v>
                </c:pt>
                <c:pt idx="2476">
                  <c:v>7.9942874908447203</c:v>
                </c:pt>
                <c:pt idx="2477">
                  <c:v>5.5440006256103498</c:v>
                </c:pt>
                <c:pt idx="2478">
                  <c:v>10.416449546813899</c:v>
                </c:pt>
                <c:pt idx="2479">
                  <c:v>0.87911581993103005</c:v>
                </c:pt>
                <c:pt idx="2480">
                  <c:v>2.85203552246093</c:v>
                </c:pt>
                <c:pt idx="2481">
                  <c:v>3.1766972541809002</c:v>
                </c:pt>
                <c:pt idx="2482">
                  <c:v>1.2855694293975799</c:v>
                </c:pt>
                <c:pt idx="2483">
                  <c:v>2.0666337013244598</c:v>
                </c:pt>
                <c:pt idx="2484">
                  <c:v>10.8087062835693</c:v>
                </c:pt>
                <c:pt idx="2485">
                  <c:v>6.9231581687927202</c:v>
                </c:pt>
                <c:pt idx="2486">
                  <c:v>10.8087062835693</c:v>
                </c:pt>
                <c:pt idx="2487">
                  <c:v>1.27040171623229</c:v>
                </c:pt>
                <c:pt idx="2488">
                  <c:v>7.9460086822509703</c:v>
                </c:pt>
                <c:pt idx="2489">
                  <c:v>8.5635175704956001</c:v>
                </c:pt>
                <c:pt idx="2490">
                  <c:v>5.9000883102416903</c:v>
                </c:pt>
                <c:pt idx="2491">
                  <c:v>16.294008255004801</c:v>
                </c:pt>
                <c:pt idx="2492">
                  <c:v>1.2855694293975799</c:v>
                </c:pt>
                <c:pt idx="2493">
                  <c:v>8.5717306137084908</c:v>
                </c:pt>
                <c:pt idx="2494">
                  <c:v>9.3399333953857404</c:v>
                </c:pt>
                <c:pt idx="2495">
                  <c:v>3.3033411502838099</c:v>
                </c:pt>
                <c:pt idx="2496">
                  <c:v>3.3146185874938898</c:v>
                </c:pt>
                <c:pt idx="2497">
                  <c:v>2.8519825935363698</c:v>
                </c:pt>
                <c:pt idx="2498">
                  <c:v>7.7784733772277797</c:v>
                </c:pt>
                <c:pt idx="2499">
                  <c:v>8.0022401809692294</c:v>
                </c:pt>
                <c:pt idx="2500">
                  <c:v>2.5861268043518</c:v>
                </c:pt>
                <c:pt idx="2501">
                  <c:v>12.185567855834901</c:v>
                </c:pt>
                <c:pt idx="2502">
                  <c:v>1.5153046846389699</c:v>
                </c:pt>
                <c:pt idx="2503">
                  <c:v>1.4296579360961901</c:v>
                </c:pt>
                <c:pt idx="2504">
                  <c:v>10.278480529785099</c:v>
                </c:pt>
                <c:pt idx="2505">
                  <c:v>2.0719680786132799</c:v>
                </c:pt>
                <c:pt idx="2506">
                  <c:v>3.3285069465637198</c:v>
                </c:pt>
                <c:pt idx="2507">
                  <c:v>3.0474395751953098</c:v>
                </c:pt>
                <c:pt idx="2508">
                  <c:v>1.5837141275405799</c:v>
                </c:pt>
                <c:pt idx="2509">
                  <c:v>3.8430745601653999</c:v>
                </c:pt>
                <c:pt idx="2510">
                  <c:v>1.5837141275405799</c:v>
                </c:pt>
                <c:pt idx="2511">
                  <c:v>2.65477347373962</c:v>
                </c:pt>
                <c:pt idx="2512">
                  <c:v>1.2005574703216499</c:v>
                </c:pt>
                <c:pt idx="2513">
                  <c:v>8.6456985473632795</c:v>
                </c:pt>
                <c:pt idx="2514">
                  <c:v>9.0920972824096609</c:v>
                </c:pt>
                <c:pt idx="2515">
                  <c:v>12.7902879714965</c:v>
                </c:pt>
                <c:pt idx="2516">
                  <c:v>3.3285069465637198</c:v>
                </c:pt>
                <c:pt idx="2517">
                  <c:v>1.53976643085479</c:v>
                </c:pt>
                <c:pt idx="2518">
                  <c:v>4.5314631462097097</c:v>
                </c:pt>
                <c:pt idx="2519">
                  <c:v>6.2314991950988698</c:v>
                </c:pt>
                <c:pt idx="2520">
                  <c:v>1.9553537368774401</c:v>
                </c:pt>
                <c:pt idx="2521">
                  <c:v>5.4043684005737296</c:v>
                </c:pt>
                <c:pt idx="2522">
                  <c:v>0.92678987979888905</c:v>
                </c:pt>
                <c:pt idx="2523">
                  <c:v>8.8744583129882795</c:v>
                </c:pt>
                <c:pt idx="2524">
                  <c:v>5.9186978340148899</c:v>
                </c:pt>
                <c:pt idx="2525">
                  <c:v>7.3847365379333496</c:v>
                </c:pt>
                <c:pt idx="2526">
                  <c:v>6.3546833992004297</c:v>
                </c:pt>
                <c:pt idx="2527">
                  <c:v>4.1155767440795898</c:v>
                </c:pt>
                <c:pt idx="2528">
                  <c:v>3.1963820457458398</c:v>
                </c:pt>
                <c:pt idx="2529">
                  <c:v>10.161273002624499</c:v>
                </c:pt>
                <c:pt idx="2530">
                  <c:v>1.92699539661407</c:v>
                </c:pt>
                <c:pt idx="2531">
                  <c:v>0.90302193164825395</c:v>
                </c:pt>
                <c:pt idx="2532">
                  <c:v>5.9176754951476997</c:v>
                </c:pt>
                <c:pt idx="2533">
                  <c:v>10.7766971588134</c:v>
                </c:pt>
                <c:pt idx="2534">
                  <c:v>6.3841929435729901</c:v>
                </c:pt>
                <c:pt idx="2535">
                  <c:v>10.7766971588134</c:v>
                </c:pt>
                <c:pt idx="2536">
                  <c:v>7.9301376342773402</c:v>
                </c:pt>
                <c:pt idx="2537">
                  <c:v>4.1155767440795898</c:v>
                </c:pt>
                <c:pt idx="2538">
                  <c:v>3.5585987567901598</c:v>
                </c:pt>
                <c:pt idx="2539">
                  <c:v>5.5178852081298801</c:v>
                </c:pt>
                <c:pt idx="2540">
                  <c:v>15.785824775695801</c:v>
                </c:pt>
                <c:pt idx="2541">
                  <c:v>0.90302193164825395</c:v>
                </c:pt>
                <c:pt idx="2542">
                  <c:v>8.2312984466552699</c:v>
                </c:pt>
                <c:pt idx="2543">
                  <c:v>8.4705991744995099</c:v>
                </c:pt>
                <c:pt idx="2544">
                  <c:v>8.6123285293579102</c:v>
                </c:pt>
                <c:pt idx="2545">
                  <c:v>8.4562520980834908</c:v>
                </c:pt>
                <c:pt idx="2546">
                  <c:v>9.4545736312866193</c:v>
                </c:pt>
                <c:pt idx="2547">
                  <c:v>8.14929103851318</c:v>
                </c:pt>
                <c:pt idx="2548">
                  <c:v>8.1915245056152308</c:v>
                </c:pt>
                <c:pt idx="2549">
                  <c:v>10.414678573608301</c:v>
                </c:pt>
                <c:pt idx="2550">
                  <c:v>9.9205198287963796</c:v>
                </c:pt>
                <c:pt idx="2551">
                  <c:v>11.829348564147899</c:v>
                </c:pt>
                <c:pt idx="2552">
                  <c:v>9.1347322463989205</c:v>
                </c:pt>
                <c:pt idx="2553">
                  <c:v>8.1926231384277308</c:v>
                </c:pt>
                <c:pt idx="2554">
                  <c:v>2.1475191116332999</c:v>
                </c:pt>
                <c:pt idx="2555">
                  <c:v>9.6369895935058594</c:v>
                </c:pt>
                <c:pt idx="2556">
                  <c:v>8.12567138671875</c:v>
                </c:pt>
                <c:pt idx="2557">
                  <c:v>7.5858860015869096</c:v>
                </c:pt>
                <c:pt idx="2558">
                  <c:v>7.4816412925720197</c:v>
                </c:pt>
                <c:pt idx="2559">
                  <c:v>8.2905569076537997</c:v>
                </c:pt>
                <c:pt idx="2560">
                  <c:v>7.4816412925720197</c:v>
                </c:pt>
                <c:pt idx="2561">
                  <c:v>8.3176164627075195</c:v>
                </c:pt>
                <c:pt idx="2562">
                  <c:v>1.8435099124908401</c:v>
                </c:pt>
                <c:pt idx="2563">
                  <c:v>5.6142649650573704</c:v>
                </c:pt>
                <c:pt idx="2564">
                  <c:v>11.8256158828735</c:v>
                </c:pt>
                <c:pt idx="2565">
                  <c:v>15.477734565734799</c:v>
                </c:pt>
                <c:pt idx="2566">
                  <c:v>8.12567138671875</c:v>
                </c:pt>
                <c:pt idx="2567">
                  <c:v>6.1363329887390101</c:v>
                </c:pt>
                <c:pt idx="2568">
                  <c:v>9.3488864898681605</c:v>
                </c:pt>
                <c:pt idx="2569">
                  <c:v>7.1769819259643501</c:v>
                </c:pt>
                <c:pt idx="2570">
                  <c:v>5.2231235504150302</c:v>
                </c:pt>
                <c:pt idx="2571">
                  <c:v>8.0604095458984304</c:v>
                </c:pt>
                <c:pt idx="2572">
                  <c:v>6.3577857017517001</c:v>
                </c:pt>
                <c:pt idx="2573">
                  <c:v>10.357295989990201</c:v>
                </c:pt>
                <c:pt idx="2574">
                  <c:v>5.8259921073913503</c:v>
                </c:pt>
                <c:pt idx="2575">
                  <c:v>7.9868597984313903</c:v>
                </c:pt>
                <c:pt idx="2576">
                  <c:v>7.1889443397521902</c:v>
                </c:pt>
                <c:pt idx="2577">
                  <c:v>2.6050291061401301</c:v>
                </c:pt>
                <c:pt idx="2578">
                  <c:v>10.367337226867599</c:v>
                </c:pt>
                <c:pt idx="2579">
                  <c:v>1.9244564771652199</c:v>
                </c:pt>
                <c:pt idx="2580">
                  <c:v>0.79395049810409501</c:v>
                </c:pt>
                <c:pt idx="2581">
                  <c:v>5.8140201568603498</c:v>
                </c:pt>
                <c:pt idx="2582">
                  <c:v>6.7155766487121502</c:v>
                </c:pt>
                <c:pt idx="2583">
                  <c:v>5.0996589660644496</c:v>
                </c:pt>
                <c:pt idx="2584">
                  <c:v>6.7155766487121502</c:v>
                </c:pt>
                <c:pt idx="2585">
                  <c:v>2.1922922134399401</c:v>
                </c:pt>
                <c:pt idx="2586">
                  <c:v>7.1889443397521902</c:v>
                </c:pt>
                <c:pt idx="2587">
                  <c:v>5.7081274986267001</c:v>
                </c:pt>
                <c:pt idx="2588">
                  <c:v>11.997569084167401</c:v>
                </c:pt>
                <c:pt idx="2589">
                  <c:v>12.8009223937988</c:v>
                </c:pt>
                <c:pt idx="2590">
                  <c:v>0.79395049810409501</c:v>
                </c:pt>
                <c:pt idx="2591">
                  <c:v>4.8199729919433496</c:v>
                </c:pt>
                <c:pt idx="2592">
                  <c:v>3.4398441314697199</c:v>
                </c:pt>
                <c:pt idx="2593">
                  <c:v>3.1942963600158598</c:v>
                </c:pt>
                <c:pt idx="2594">
                  <c:v>7.2760863304138104</c:v>
                </c:pt>
                <c:pt idx="2595">
                  <c:v>0.79724508523940996</c:v>
                </c:pt>
                <c:pt idx="2596">
                  <c:v>10.6813201904296</c:v>
                </c:pt>
                <c:pt idx="2597">
                  <c:v>3.8375797271728498</c:v>
                </c:pt>
                <c:pt idx="2598">
                  <c:v>7.8010044097900302</c:v>
                </c:pt>
                <c:pt idx="2599">
                  <c:v>12.341834068298301</c:v>
                </c:pt>
                <c:pt idx="2600">
                  <c:v>7.3316502571105904</c:v>
                </c:pt>
                <c:pt idx="2601">
                  <c:v>2.7960646152496298</c:v>
                </c:pt>
                <c:pt idx="2602">
                  <c:v>6.4113087654113698</c:v>
                </c:pt>
                <c:pt idx="2603">
                  <c:v>1.5816444158553999</c:v>
                </c:pt>
                <c:pt idx="2604">
                  <c:v>0.70051586627960205</c:v>
                </c:pt>
                <c:pt idx="2605">
                  <c:v>8.2503404617309499</c:v>
                </c:pt>
                <c:pt idx="2606">
                  <c:v>12.961930274963301</c:v>
                </c:pt>
                <c:pt idx="2607">
                  <c:v>7.2642793655395499</c:v>
                </c:pt>
                <c:pt idx="2608">
                  <c:v>12.961930274963301</c:v>
                </c:pt>
                <c:pt idx="2609">
                  <c:v>1.8586901426315301</c:v>
                </c:pt>
                <c:pt idx="2610">
                  <c:v>5.1531624794006303</c:v>
                </c:pt>
                <c:pt idx="2611">
                  <c:v>12.064088821411101</c:v>
                </c:pt>
                <c:pt idx="2612">
                  <c:v>11.9975175857543</c:v>
                </c:pt>
                <c:pt idx="2613">
                  <c:v>15.139949798583901</c:v>
                </c:pt>
                <c:pt idx="2614">
                  <c:v>0.70051586627960205</c:v>
                </c:pt>
                <c:pt idx="2615">
                  <c:v>6.0974965095520002</c:v>
                </c:pt>
                <c:pt idx="2616">
                  <c:v>8.4735021591186506</c:v>
                </c:pt>
                <c:pt idx="2617">
                  <c:v>5.7009701728820801</c:v>
                </c:pt>
                <c:pt idx="2618">
                  <c:v>6.3910675048828098</c:v>
                </c:pt>
                <c:pt idx="2619">
                  <c:v>6.1493287086486799</c:v>
                </c:pt>
                <c:pt idx="2620">
                  <c:v>8.1252870559692294</c:v>
                </c:pt>
                <c:pt idx="2621">
                  <c:v>6.2178916931152299</c:v>
                </c:pt>
                <c:pt idx="2622">
                  <c:v>5.9498906135559002</c:v>
                </c:pt>
                <c:pt idx="2623">
                  <c:v>58.781108856201101</c:v>
                </c:pt>
                <c:pt idx="2624">
                  <c:v>5.7985305786132804</c:v>
                </c:pt>
                <c:pt idx="2625">
                  <c:v>6.2074551582336399</c:v>
                </c:pt>
                <c:pt idx="2626">
                  <c:v>4.9683208465576101</c:v>
                </c:pt>
                <c:pt idx="2627">
                  <c:v>7.1392302513122496</c:v>
                </c:pt>
                <c:pt idx="2628">
                  <c:v>2.8528389930725</c:v>
                </c:pt>
                <c:pt idx="2629">
                  <c:v>6.7779693603515598</c:v>
                </c:pt>
                <c:pt idx="2630">
                  <c:v>5.7178239822387598</c:v>
                </c:pt>
                <c:pt idx="2631">
                  <c:v>6.9546608924865696</c:v>
                </c:pt>
                <c:pt idx="2632">
                  <c:v>5.7178239822387598</c:v>
                </c:pt>
                <c:pt idx="2633">
                  <c:v>7.6454043388366699</c:v>
                </c:pt>
                <c:pt idx="2634">
                  <c:v>5.7985305786132804</c:v>
                </c:pt>
                <c:pt idx="2635">
                  <c:v>0.95474421977996804</c:v>
                </c:pt>
                <c:pt idx="2636">
                  <c:v>7.9051256179809499</c:v>
                </c:pt>
                <c:pt idx="2637">
                  <c:v>13.1034221649169</c:v>
                </c:pt>
                <c:pt idx="2638">
                  <c:v>2.8528389930725</c:v>
                </c:pt>
                <c:pt idx="2639">
                  <c:v>9.5903148651122994</c:v>
                </c:pt>
                <c:pt idx="2640">
                  <c:v>12.0488176345825</c:v>
                </c:pt>
                <c:pt idx="2641">
                  <c:v>8.3792915344238192</c:v>
                </c:pt>
                <c:pt idx="2642">
                  <c:v>0.66602694988250699</c:v>
                </c:pt>
                <c:pt idx="2643">
                  <c:v>0.85135889053344704</c:v>
                </c:pt>
                <c:pt idx="2644">
                  <c:v>0.97951108217239302</c:v>
                </c:pt>
                <c:pt idx="2645">
                  <c:v>4.8636178970336896</c:v>
                </c:pt>
                <c:pt idx="2646">
                  <c:v>3.6756019592285099</c:v>
                </c:pt>
                <c:pt idx="2647">
                  <c:v>5.6215958595275799</c:v>
                </c:pt>
                <c:pt idx="2648">
                  <c:v>8.0405416488647408</c:v>
                </c:pt>
                <c:pt idx="2649">
                  <c:v>1.06803750991821</c:v>
                </c:pt>
                <c:pt idx="2650">
                  <c:v>1.05088579654693</c:v>
                </c:pt>
                <c:pt idx="2651">
                  <c:v>9.4554090499877894</c:v>
                </c:pt>
                <c:pt idx="2652">
                  <c:v>0.51211297512054399</c:v>
                </c:pt>
                <c:pt idx="2653">
                  <c:v>1.1164569854736299</c:v>
                </c:pt>
                <c:pt idx="2654">
                  <c:v>3.94403004646301</c:v>
                </c:pt>
                <c:pt idx="2655">
                  <c:v>8.7701654434204102</c:v>
                </c:pt>
                <c:pt idx="2656">
                  <c:v>1.6686384677886901</c:v>
                </c:pt>
                <c:pt idx="2657">
                  <c:v>8.7701654434204102</c:v>
                </c:pt>
                <c:pt idx="2658">
                  <c:v>1.06803750991821</c:v>
                </c:pt>
                <c:pt idx="2659">
                  <c:v>4.7255725860595703</c:v>
                </c:pt>
                <c:pt idx="2660">
                  <c:v>8.6306285858154297</c:v>
                </c:pt>
                <c:pt idx="2661">
                  <c:v>16.616432189941399</c:v>
                </c:pt>
                <c:pt idx="2662">
                  <c:v>1.1164569854736299</c:v>
                </c:pt>
                <c:pt idx="2663">
                  <c:v>8.8204288482665998</c:v>
                </c:pt>
                <c:pt idx="2664">
                  <c:v>3.50024962425231</c:v>
                </c:pt>
                <c:pt idx="2665">
                  <c:v>1.1022357940673799</c:v>
                </c:pt>
                <c:pt idx="2666">
                  <c:v>3.1423475742339999</c:v>
                </c:pt>
                <c:pt idx="2667">
                  <c:v>5.1072578430175701</c:v>
                </c:pt>
                <c:pt idx="2668">
                  <c:v>5.9681739807128897</c:v>
                </c:pt>
                <c:pt idx="2669">
                  <c:v>4.8926863670349103</c:v>
                </c:pt>
                <c:pt idx="2670">
                  <c:v>3.7689368724822998</c:v>
                </c:pt>
                <c:pt idx="2671">
                  <c:v>7.5951223373412997</c:v>
                </c:pt>
                <c:pt idx="2672">
                  <c:v>0.98135054111480702</c:v>
                </c:pt>
                <c:pt idx="2673">
                  <c:v>3.13753986358642</c:v>
                </c:pt>
                <c:pt idx="2674">
                  <c:v>7.6522707939147896</c:v>
                </c:pt>
                <c:pt idx="2675">
                  <c:v>0.57427632808685303</c:v>
                </c:pt>
                <c:pt idx="2676">
                  <c:v>1.1435477733612001</c:v>
                </c:pt>
                <c:pt idx="2677">
                  <c:v>6.4498519897460902</c:v>
                </c:pt>
                <c:pt idx="2678">
                  <c:v>6.5067930221557599</c:v>
                </c:pt>
                <c:pt idx="2679">
                  <c:v>2.0170822143554599</c:v>
                </c:pt>
                <c:pt idx="2680">
                  <c:v>6.5067930221557599</c:v>
                </c:pt>
                <c:pt idx="2681">
                  <c:v>0.88995951414108199</c:v>
                </c:pt>
                <c:pt idx="2682">
                  <c:v>9.5617942810058594</c:v>
                </c:pt>
                <c:pt idx="2683">
                  <c:v>0.65013277530670099</c:v>
                </c:pt>
                <c:pt idx="2684">
                  <c:v>9.1514768600463796</c:v>
                </c:pt>
                <c:pt idx="2685">
                  <c:v>10.8012018203735</c:v>
                </c:pt>
                <c:pt idx="2686">
                  <c:v>1.1435477733612001</c:v>
                </c:pt>
                <c:pt idx="2687">
                  <c:v>2.2884254455566402</c:v>
                </c:pt>
                <c:pt idx="2688">
                  <c:v>10.8899717330932</c:v>
                </c:pt>
                <c:pt idx="2689">
                  <c:v>3.18870949745178</c:v>
                </c:pt>
                <c:pt idx="2690">
                  <c:v>8.6511611938476491</c:v>
                </c:pt>
                <c:pt idx="2691">
                  <c:v>1.32768249511718</c:v>
                </c:pt>
                <c:pt idx="2692">
                  <c:v>6.8186750411987296</c:v>
                </c:pt>
                <c:pt idx="2693">
                  <c:v>7.3135914802551198</c:v>
                </c:pt>
                <c:pt idx="2694">
                  <c:v>9.1449832916259695</c:v>
                </c:pt>
                <c:pt idx="2695">
                  <c:v>11.6251001358032</c:v>
                </c:pt>
                <c:pt idx="2696">
                  <c:v>13.2759094238281</c:v>
                </c:pt>
                <c:pt idx="2697">
                  <c:v>4.3944840431213299</c:v>
                </c:pt>
                <c:pt idx="2698">
                  <c:v>10.3342018127441</c:v>
                </c:pt>
                <c:pt idx="2699">
                  <c:v>3.4137375354766801</c:v>
                </c:pt>
                <c:pt idx="2700">
                  <c:v>3.5946877002715998</c:v>
                </c:pt>
                <c:pt idx="2701">
                  <c:v>6.3996725082397399</c:v>
                </c:pt>
                <c:pt idx="2702">
                  <c:v>12.658031463623001</c:v>
                </c:pt>
                <c:pt idx="2703">
                  <c:v>7.11083889007568</c:v>
                </c:pt>
                <c:pt idx="2704">
                  <c:v>12.658031463623001</c:v>
                </c:pt>
                <c:pt idx="2705">
                  <c:v>10.812187194824199</c:v>
                </c:pt>
                <c:pt idx="2706">
                  <c:v>4.1648473739623997</c:v>
                </c:pt>
                <c:pt idx="2707">
                  <c:v>3.78082871437072</c:v>
                </c:pt>
                <c:pt idx="2708">
                  <c:v>7.3291778564453098</c:v>
                </c:pt>
                <c:pt idx="2709">
                  <c:v>14.5187578201293</c:v>
                </c:pt>
                <c:pt idx="2710">
                  <c:v>3.5946877002715998</c:v>
                </c:pt>
                <c:pt idx="2711">
                  <c:v>9.9348764419555593</c:v>
                </c:pt>
                <c:pt idx="2712">
                  <c:v>8.0430650711059499</c:v>
                </c:pt>
                <c:pt idx="2713">
                  <c:v>6.14013624191284</c:v>
                </c:pt>
                <c:pt idx="2714">
                  <c:v>4.7990412712097097</c:v>
                </c:pt>
                <c:pt idx="2715">
                  <c:v>4.3545269966125399</c:v>
                </c:pt>
                <c:pt idx="2716">
                  <c:v>9.5730047225952095</c:v>
                </c:pt>
                <c:pt idx="2717">
                  <c:v>31.015676498413001</c:v>
                </c:pt>
                <c:pt idx="2718">
                  <c:v>3.40111875534057</c:v>
                </c:pt>
                <c:pt idx="2719">
                  <c:v>11.78644657135</c:v>
                </c:pt>
                <c:pt idx="2720">
                  <c:v>7.4400382041931099</c:v>
                </c:pt>
                <c:pt idx="2721">
                  <c:v>7.66839551925659</c:v>
                </c:pt>
                <c:pt idx="2722">
                  <c:v>3.6334657669067298</c:v>
                </c:pt>
                <c:pt idx="2723">
                  <c:v>7.2970771789550701</c:v>
                </c:pt>
                <c:pt idx="2724">
                  <c:v>8.5272941589355398</c:v>
                </c:pt>
                <c:pt idx="2725">
                  <c:v>12.5180406570434</c:v>
                </c:pt>
                <c:pt idx="2726">
                  <c:v>5.1101570129394496</c:v>
                </c:pt>
                <c:pt idx="2727">
                  <c:v>6.2141060829162598</c:v>
                </c:pt>
                <c:pt idx="2728">
                  <c:v>5.1101570129394496</c:v>
                </c:pt>
                <c:pt idx="2729">
                  <c:v>7.68151378631591</c:v>
                </c:pt>
                <c:pt idx="2730">
                  <c:v>2.53881382942199</c:v>
                </c:pt>
                <c:pt idx="2731">
                  <c:v>2.5770668983459402</c:v>
                </c:pt>
                <c:pt idx="2732">
                  <c:v>10.195915222167899</c:v>
                </c:pt>
                <c:pt idx="2733">
                  <c:v>14.969693183898899</c:v>
                </c:pt>
                <c:pt idx="2734">
                  <c:v>8.5272941589355398</c:v>
                </c:pt>
                <c:pt idx="2735">
                  <c:v>6.9341111183166504</c:v>
                </c:pt>
                <c:pt idx="2736">
                  <c:v>7.83513975143432</c:v>
                </c:pt>
                <c:pt idx="2737">
                  <c:v>8.4292488098144496</c:v>
                </c:pt>
                <c:pt idx="2738">
                  <c:v>6.3769755363464302</c:v>
                </c:pt>
                <c:pt idx="2739">
                  <c:v>9.3893880844116193</c:v>
                </c:pt>
                <c:pt idx="2740">
                  <c:v>6.7053751945495597</c:v>
                </c:pt>
                <c:pt idx="2741">
                  <c:v>8.8205919265746999</c:v>
                </c:pt>
                <c:pt idx="2742">
                  <c:v>6.05553722381591</c:v>
                </c:pt>
                <c:pt idx="2743">
                  <c:v>8.8009901046752894</c:v>
                </c:pt>
                <c:pt idx="2744">
                  <c:v>5.6887960433959899</c:v>
                </c:pt>
                <c:pt idx="2745">
                  <c:v>3.2949562072753902</c:v>
                </c:pt>
                <c:pt idx="2746">
                  <c:v>6.5259680747985804</c:v>
                </c:pt>
                <c:pt idx="2747">
                  <c:v>2.1978070735931299</c:v>
                </c:pt>
                <c:pt idx="2748">
                  <c:v>7.6314635276794398</c:v>
                </c:pt>
                <c:pt idx="2749">
                  <c:v>6.67995262145996</c:v>
                </c:pt>
                <c:pt idx="2750">
                  <c:v>4.2651019096374503</c:v>
                </c:pt>
                <c:pt idx="2751">
                  <c:v>9.0085992813110298</c:v>
                </c:pt>
                <c:pt idx="2752">
                  <c:v>6.9449143409729004</c:v>
                </c:pt>
                <c:pt idx="2753">
                  <c:v>9.0085992813110298</c:v>
                </c:pt>
                <c:pt idx="2754">
                  <c:v>6.4178872108459402</c:v>
                </c:pt>
                <c:pt idx="2755">
                  <c:v>0.81375813484191895</c:v>
                </c:pt>
                <c:pt idx="2756">
                  <c:v>2.1263668537139799</c:v>
                </c:pt>
                <c:pt idx="2757">
                  <c:v>9.2888088226318306</c:v>
                </c:pt>
                <c:pt idx="2758">
                  <c:v>12.3118848800659</c:v>
                </c:pt>
                <c:pt idx="2759">
                  <c:v>6.67995262145996</c:v>
                </c:pt>
                <c:pt idx="2760">
                  <c:v>3.0234339237213099</c:v>
                </c:pt>
                <c:pt idx="2761">
                  <c:v>11.936162948608301</c:v>
                </c:pt>
                <c:pt idx="2762">
                  <c:v>10.2549743652343</c:v>
                </c:pt>
                <c:pt idx="2763">
                  <c:v>4.0198593139648402</c:v>
                </c:pt>
                <c:pt idx="2764">
                  <c:v>8.6751480102538991</c:v>
                </c:pt>
                <c:pt idx="2765">
                  <c:v>10.377447128295801</c:v>
                </c:pt>
                <c:pt idx="2766">
                  <c:v>11.1874179840087</c:v>
                </c:pt>
                <c:pt idx="2767">
                  <c:v>6.1392445564270002</c:v>
                </c:pt>
                <c:pt idx="2768">
                  <c:v>2.5527870655059801</c:v>
                </c:pt>
                <c:pt idx="2769">
                  <c:v>4.4410805702209402</c:v>
                </c:pt>
                <c:pt idx="2770">
                  <c:v>2.8754208087921098</c:v>
                </c:pt>
                <c:pt idx="2771">
                  <c:v>6.2389225959777797</c:v>
                </c:pt>
                <c:pt idx="2772">
                  <c:v>4.8442072868347097</c:v>
                </c:pt>
                <c:pt idx="2773">
                  <c:v>10.242841720581</c:v>
                </c:pt>
                <c:pt idx="2774">
                  <c:v>16.363744735717699</c:v>
                </c:pt>
                <c:pt idx="2775">
                  <c:v>4.6542053222656197</c:v>
                </c:pt>
                <c:pt idx="2776">
                  <c:v>11.1197061538696</c:v>
                </c:pt>
                <c:pt idx="2777">
                  <c:v>4.6542053222656197</c:v>
                </c:pt>
                <c:pt idx="2778">
                  <c:v>2.6094379425048801</c:v>
                </c:pt>
                <c:pt idx="2779">
                  <c:v>3.6208906173706001</c:v>
                </c:pt>
                <c:pt idx="2780">
                  <c:v>8.5113506317138601</c:v>
                </c:pt>
                <c:pt idx="2781">
                  <c:v>16.256914138793899</c:v>
                </c:pt>
                <c:pt idx="2782">
                  <c:v>10.242841720581</c:v>
                </c:pt>
                <c:pt idx="2783">
                  <c:v>2.85685133934021</c:v>
                </c:pt>
                <c:pt idx="2784">
                  <c:v>3.5672702789306601</c:v>
                </c:pt>
                <c:pt idx="2785">
                  <c:v>2.43887138366699</c:v>
                </c:pt>
                <c:pt idx="2786">
                  <c:v>6.4859495162963796</c:v>
                </c:pt>
                <c:pt idx="2787">
                  <c:v>1.45818996429443</c:v>
                </c:pt>
                <c:pt idx="2788">
                  <c:v>5.6632194519042898</c:v>
                </c:pt>
                <c:pt idx="2789">
                  <c:v>4.7058901786804199</c:v>
                </c:pt>
                <c:pt idx="2790">
                  <c:v>3.34236407279968</c:v>
                </c:pt>
                <c:pt idx="2791">
                  <c:v>10.654136657714799</c:v>
                </c:pt>
                <c:pt idx="2792">
                  <c:v>3.1016895771026598</c:v>
                </c:pt>
                <c:pt idx="2793">
                  <c:v>17.3264141082763</c:v>
                </c:pt>
                <c:pt idx="2794">
                  <c:v>3.1095898151397701</c:v>
                </c:pt>
                <c:pt idx="2795">
                  <c:v>2.3270678520202601</c:v>
                </c:pt>
                <c:pt idx="2796">
                  <c:v>7.6172089576721103</c:v>
                </c:pt>
                <c:pt idx="2797">
                  <c:v>10.633311271667401</c:v>
                </c:pt>
                <c:pt idx="2798">
                  <c:v>5.4813032150268501</c:v>
                </c:pt>
                <c:pt idx="2799">
                  <c:v>10.633311271667401</c:v>
                </c:pt>
                <c:pt idx="2800">
                  <c:v>2.4242150783538801</c:v>
                </c:pt>
                <c:pt idx="2801">
                  <c:v>3.3992249965667698</c:v>
                </c:pt>
                <c:pt idx="2802">
                  <c:v>4.8950142860412598</c:v>
                </c:pt>
                <c:pt idx="2803">
                  <c:v>6.4813241958618102</c:v>
                </c:pt>
                <c:pt idx="2804">
                  <c:v>12.0324039459228</c:v>
                </c:pt>
                <c:pt idx="2805">
                  <c:v>2.3270678520202601</c:v>
                </c:pt>
                <c:pt idx="2806">
                  <c:v>1.4680641889572099</c:v>
                </c:pt>
                <c:pt idx="2807">
                  <c:v>4.1277384757995597</c:v>
                </c:pt>
                <c:pt idx="2808">
                  <c:v>1.87332952022552</c:v>
                </c:pt>
                <c:pt idx="2809">
                  <c:v>7.20233106613159</c:v>
                </c:pt>
                <c:pt idx="2810">
                  <c:v>1.33335745334625</c:v>
                </c:pt>
                <c:pt idx="2811">
                  <c:v>8.5275764465331996</c:v>
                </c:pt>
                <c:pt idx="2812">
                  <c:v>2.94468998908996</c:v>
                </c:pt>
                <c:pt idx="2813">
                  <c:v>9.5541458129882795</c:v>
                </c:pt>
                <c:pt idx="2814">
                  <c:v>12.8861999511718</c:v>
                </c:pt>
                <c:pt idx="2815">
                  <c:v>11.5924835205078</c:v>
                </c:pt>
                <c:pt idx="2816">
                  <c:v>1.6654871702194201</c:v>
                </c:pt>
                <c:pt idx="2817">
                  <c:v>11.1341352462768</c:v>
                </c:pt>
                <c:pt idx="2818">
                  <c:v>1.9450876712798999</c:v>
                </c:pt>
                <c:pt idx="2819">
                  <c:v>1.1129018068313501</c:v>
                </c:pt>
                <c:pt idx="2820">
                  <c:v>6.5208969116210902</c:v>
                </c:pt>
                <c:pt idx="2821">
                  <c:v>13.0203285217285</c:v>
                </c:pt>
                <c:pt idx="2822">
                  <c:v>6.7169208526611301</c:v>
                </c:pt>
                <c:pt idx="2823">
                  <c:v>13.0203285217285</c:v>
                </c:pt>
                <c:pt idx="2824">
                  <c:v>0.88247412443161</c:v>
                </c:pt>
                <c:pt idx="2825">
                  <c:v>9.3959312438964808</c:v>
                </c:pt>
                <c:pt idx="2826">
                  <c:v>4.3118872642517001</c:v>
                </c:pt>
                <c:pt idx="2827">
                  <c:v>13.223639488220201</c:v>
                </c:pt>
                <c:pt idx="2828">
                  <c:v>12.6201820373535</c:v>
                </c:pt>
                <c:pt idx="2829">
                  <c:v>1.1129018068313501</c:v>
                </c:pt>
                <c:pt idx="2830">
                  <c:v>8.3716239929199201</c:v>
                </c:pt>
                <c:pt idx="2831">
                  <c:v>2.4407467842102002</c:v>
                </c:pt>
                <c:pt idx="2832">
                  <c:v>10.414330482482899</c:v>
                </c:pt>
                <c:pt idx="2833">
                  <c:v>5.5124816894531197</c:v>
                </c:pt>
                <c:pt idx="2834">
                  <c:v>6.4640417098998997</c:v>
                </c:pt>
                <c:pt idx="2835">
                  <c:v>2.2944757938385001</c:v>
                </c:pt>
                <c:pt idx="2836">
                  <c:v>8.2739467620849592</c:v>
                </c:pt>
                <c:pt idx="2837">
                  <c:v>17.880475997924801</c:v>
                </c:pt>
                <c:pt idx="2838">
                  <c:v>4.4821362495422301</c:v>
                </c:pt>
                <c:pt idx="2839">
                  <c:v>8.02062892913818</c:v>
                </c:pt>
                <c:pt idx="2840">
                  <c:v>1.2814130783080999</c:v>
                </c:pt>
                <c:pt idx="2841">
                  <c:v>1.77080643177032</c:v>
                </c:pt>
                <c:pt idx="2842">
                  <c:v>7.2656345367431596</c:v>
                </c:pt>
                <c:pt idx="2843">
                  <c:v>3.8626816272735498</c:v>
                </c:pt>
                <c:pt idx="2844">
                  <c:v>3.1263866424560498</c:v>
                </c:pt>
                <c:pt idx="2845">
                  <c:v>9.3258161544799805</c:v>
                </c:pt>
                <c:pt idx="2846">
                  <c:v>10.3897151947021</c:v>
                </c:pt>
                <c:pt idx="2847">
                  <c:v>4.5930538177490199</c:v>
                </c:pt>
                <c:pt idx="2848">
                  <c:v>10.3897151947021</c:v>
                </c:pt>
                <c:pt idx="2849">
                  <c:v>3.0674638748168901</c:v>
                </c:pt>
                <c:pt idx="2850">
                  <c:v>1.2814130783080999</c:v>
                </c:pt>
                <c:pt idx="2851">
                  <c:v>0.50567716360092096</c:v>
                </c:pt>
                <c:pt idx="2852">
                  <c:v>16.8727111816406</c:v>
                </c:pt>
                <c:pt idx="2853">
                  <c:v>12.7233543395996</c:v>
                </c:pt>
                <c:pt idx="2854">
                  <c:v>3.1263866424560498</c:v>
                </c:pt>
                <c:pt idx="2855">
                  <c:v>8.9106063842773402</c:v>
                </c:pt>
                <c:pt idx="2856">
                  <c:v>10.1375675201416</c:v>
                </c:pt>
                <c:pt idx="2857">
                  <c:v>0.99306166172027499</c:v>
                </c:pt>
                <c:pt idx="2858">
                  <c:v>3.5806095600128098</c:v>
                </c:pt>
                <c:pt idx="2859">
                  <c:v>1.2117234468460001</c:v>
                </c:pt>
                <c:pt idx="2860">
                  <c:v>7.6467313766479403</c:v>
                </c:pt>
                <c:pt idx="2861">
                  <c:v>4.4658060073852504</c:v>
                </c:pt>
                <c:pt idx="2862">
                  <c:v>3.0617702007293701</c:v>
                </c:pt>
                <c:pt idx="2863">
                  <c:v>19.234573364257798</c:v>
                </c:pt>
                <c:pt idx="2864">
                  <c:v>0.399520874023437</c:v>
                </c:pt>
                <c:pt idx="2865">
                  <c:v>1.66002213954925</c:v>
                </c:pt>
                <c:pt idx="2866">
                  <c:v>8.4172897338867099</c:v>
                </c:pt>
                <c:pt idx="2867">
                  <c:v>2.6906955242156898</c:v>
                </c:pt>
                <c:pt idx="2868">
                  <c:v>0.70327126979827803</c:v>
                </c:pt>
                <c:pt idx="2869">
                  <c:v>1.2053529024124101</c:v>
                </c:pt>
                <c:pt idx="2870">
                  <c:v>8.7331342697143501</c:v>
                </c:pt>
                <c:pt idx="2871">
                  <c:v>2.00709009170532</c:v>
                </c:pt>
                <c:pt idx="2872">
                  <c:v>8.7331342697143501</c:v>
                </c:pt>
                <c:pt idx="2873">
                  <c:v>8.8307237625121999</c:v>
                </c:pt>
                <c:pt idx="2874">
                  <c:v>0.59416943788528398</c:v>
                </c:pt>
                <c:pt idx="2875">
                  <c:v>8.8467445373535103</c:v>
                </c:pt>
                <c:pt idx="2876">
                  <c:v>8.7375545501708896</c:v>
                </c:pt>
                <c:pt idx="2877">
                  <c:v>13.3689193725585</c:v>
                </c:pt>
                <c:pt idx="2878">
                  <c:v>0.70327126979827803</c:v>
                </c:pt>
                <c:pt idx="2879">
                  <c:v>0.87836688756942705</c:v>
                </c:pt>
                <c:pt idx="2880">
                  <c:v>4.0767669677734304</c:v>
                </c:pt>
                <c:pt idx="2881">
                  <c:v>0.88149297237396196</c:v>
                </c:pt>
                <c:pt idx="2882">
                  <c:v>10.6326646804809</c:v>
                </c:pt>
                <c:pt idx="2883">
                  <c:v>1.05864334106445</c:v>
                </c:pt>
                <c:pt idx="2884">
                  <c:v>7.3552350997924796</c:v>
                </c:pt>
                <c:pt idx="2885">
                  <c:v>2.1259486675262398</c:v>
                </c:pt>
                <c:pt idx="2886">
                  <c:v>9.9213304519653303</c:v>
                </c:pt>
                <c:pt idx="2887">
                  <c:v>2.7988433837890598</c:v>
                </c:pt>
                <c:pt idx="2888">
                  <c:v>11.237255096435501</c:v>
                </c:pt>
                <c:pt idx="2889">
                  <c:v>0.98977506160735995</c:v>
                </c:pt>
                <c:pt idx="2890">
                  <c:v>10.6110849380493</c:v>
                </c:pt>
                <c:pt idx="2891">
                  <c:v>0.60711145401000899</c:v>
                </c:pt>
                <c:pt idx="2892">
                  <c:v>0.87307077646255404</c:v>
                </c:pt>
                <c:pt idx="2893">
                  <c:v>1.8763358592987001</c:v>
                </c:pt>
                <c:pt idx="2894">
                  <c:v>11.690244674682599</c:v>
                </c:pt>
                <c:pt idx="2895">
                  <c:v>6.7738981246948198</c:v>
                </c:pt>
                <c:pt idx="2896">
                  <c:v>11.690244674682599</c:v>
                </c:pt>
                <c:pt idx="2897">
                  <c:v>1.2704221010208101</c:v>
                </c:pt>
                <c:pt idx="2898">
                  <c:v>10.4967489242553</c:v>
                </c:pt>
                <c:pt idx="2899">
                  <c:v>6.3362445831298801</c:v>
                </c:pt>
                <c:pt idx="2900">
                  <c:v>13.457379341125399</c:v>
                </c:pt>
                <c:pt idx="2901">
                  <c:v>11.7286930084228</c:v>
                </c:pt>
                <c:pt idx="2902">
                  <c:v>0.87307077646255404</c:v>
                </c:pt>
                <c:pt idx="2903">
                  <c:v>0.86800301074981601</c:v>
                </c:pt>
                <c:pt idx="2904">
                  <c:v>3.3012211322784402</c:v>
                </c:pt>
                <c:pt idx="2905">
                  <c:v>2.4761657714843701</c:v>
                </c:pt>
                <c:pt idx="2906">
                  <c:v>8.3422479629516602</c:v>
                </c:pt>
                <c:pt idx="2907">
                  <c:v>0.58633798360824496</c:v>
                </c:pt>
                <c:pt idx="2908">
                  <c:v>5.0060110092162997</c:v>
                </c:pt>
                <c:pt idx="2909">
                  <c:v>35.4840087890625</c:v>
                </c:pt>
                <c:pt idx="2910">
                  <c:v>5.9157643318176198</c:v>
                </c:pt>
                <c:pt idx="2911">
                  <c:v>6.3557953834533603</c:v>
                </c:pt>
                <c:pt idx="2912">
                  <c:v>8.5411500930786097</c:v>
                </c:pt>
                <c:pt idx="2913">
                  <c:v>3.3448171615600502</c:v>
                </c:pt>
                <c:pt idx="2914">
                  <c:v>13.895078659057599</c:v>
                </c:pt>
                <c:pt idx="2915">
                  <c:v>0.56148821115493697</c:v>
                </c:pt>
                <c:pt idx="2916">
                  <c:v>0.46600219607353199</c:v>
                </c:pt>
                <c:pt idx="2917">
                  <c:v>2.4955861568450901</c:v>
                </c:pt>
                <c:pt idx="2918">
                  <c:v>4.4004168510437003</c:v>
                </c:pt>
                <c:pt idx="2919">
                  <c:v>5.3431615829467702</c:v>
                </c:pt>
                <c:pt idx="2920">
                  <c:v>4.4004168510437003</c:v>
                </c:pt>
                <c:pt idx="2921">
                  <c:v>10.890341758728001</c:v>
                </c:pt>
                <c:pt idx="2922">
                  <c:v>3.5681269168853702</c:v>
                </c:pt>
                <c:pt idx="2923">
                  <c:v>6.3856134414672798</c:v>
                </c:pt>
                <c:pt idx="2924">
                  <c:v>15.05588722229</c:v>
                </c:pt>
                <c:pt idx="2925">
                  <c:v>0.46600219607353199</c:v>
                </c:pt>
                <c:pt idx="2926">
                  <c:v>10.679949760436999</c:v>
                </c:pt>
                <c:pt idx="2927">
                  <c:v>10.819414138793899</c:v>
                </c:pt>
                <c:pt idx="2928">
                  <c:v>9.5367555618286097</c:v>
                </c:pt>
                <c:pt idx="2929">
                  <c:v>8.5971918106079102</c:v>
                </c:pt>
                <c:pt idx="2930">
                  <c:v>10.8882579803466</c:v>
                </c:pt>
                <c:pt idx="2931">
                  <c:v>10.453685760498001</c:v>
                </c:pt>
                <c:pt idx="2932">
                  <c:v>8.1978940963745099</c:v>
                </c:pt>
                <c:pt idx="2933">
                  <c:v>6.4078440666198704</c:v>
                </c:pt>
                <c:pt idx="2934">
                  <c:v>10.472693443298301</c:v>
                </c:pt>
                <c:pt idx="2935">
                  <c:v>11.518322944641101</c:v>
                </c:pt>
                <c:pt idx="2936">
                  <c:v>2.7115702629089302</c:v>
                </c:pt>
                <c:pt idx="2937">
                  <c:v>9.5350189208984304</c:v>
                </c:pt>
                <c:pt idx="2938">
                  <c:v>9.7925205230712802</c:v>
                </c:pt>
                <c:pt idx="2939">
                  <c:v>11.0181512832641</c:v>
                </c:pt>
                <c:pt idx="2940">
                  <c:v>10.7976722717285</c:v>
                </c:pt>
                <c:pt idx="2941">
                  <c:v>10.002251625061</c:v>
                </c:pt>
                <c:pt idx="2942">
                  <c:v>8.3495178222656197</c:v>
                </c:pt>
                <c:pt idx="2943">
                  <c:v>10.002251625061</c:v>
                </c:pt>
                <c:pt idx="2944">
                  <c:v>4.1530709266662598</c:v>
                </c:pt>
                <c:pt idx="2945">
                  <c:v>11.518322944641101</c:v>
                </c:pt>
                <c:pt idx="2946">
                  <c:v>6.1020522117614702</c:v>
                </c:pt>
                <c:pt idx="2947">
                  <c:v>8.1431026458740199</c:v>
                </c:pt>
                <c:pt idx="2948">
                  <c:v>12.764298439025801</c:v>
                </c:pt>
                <c:pt idx="2949">
                  <c:v>11.0181512832641</c:v>
                </c:pt>
                <c:pt idx="2950">
                  <c:v>1.38020896911621</c:v>
                </c:pt>
                <c:pt idx="2951">
                  <c:v>4.7046937942504803</c:v>
                </c:pt>
                <c:pt idx="2952">
                  <c:v>3.2488389015197701</c:v>
                </c:pt>
                <c:pt idx="2953">
                  <c:v>7.7867150306701598</c:v>
                </c:pt>
                <c:pt idx="2954">
                  <c:v>1.1220966577529901</c:v>
                </c:pt>
                <c:pt idx="2955">
                  <c:v>4.6323280334472603</c:v>
                </c:pt>
                <c:pt idx="2956">
                  <c:v>4.5001120567321697</c:v>
                </c:pt>
                <c:pt idx="2957">
                  <c:v>9.1155939102172798</c:v>
                </c:pt>
                <c:pt idx="2958">
                  <c:v>5.3065552711486799</c:v>
                </c:pt>
                <c:pt idx="2959">
                  <c:v>3.9251403808593701</c:v>
                </c:pt>
                <c:pt idx="2960">
                  <c:v>3.71076488494873</c:v>
                </c:pt>
                <c:pt idx="2961">
                  <c:v>4.8224782943725497</c:v>
                </c:pt>
                <c:pt idx="2962">
                  <c:v>3.8870561122894198</c:v>
                </c:pt>
                <c:pt idx="2963">
                  <c:v>3.4118578433990399</c:v>
                </c:pt>
                <c:pt idx="2964">
                  <c:v>3.6263718605041499</c:v>
                </c:pt>
                <c:pt idx="2965">
                  <c:v>12.8589687347412</c:v>
                </c:pt>
                <c:pt idx="2966">
                  <c:v>7.1611289978027299</c:v>
                </c:pt>
                <c:pt idx="2967">
                  <c:v>12.8589687347412</c:v>
                </c:pt>
                <c:pt idx="2968">
                  <c:v>3.25368309020996</c:v>
                </c:pt>
                <c:pt idx="2969">
                  <c:v>3.9251403808593701</c:v>
                </c:pt>
                <c:pt idx="2970">
                  <c:v>3.4534947872161799</c:v>
                </c:pt>
                <c:pt idx="2971">
                  <c:v>13.7640228271484</c:v>
                </c:pt>
                <c:pt idx="2972">
                  <c:v>10.904951095581</c:v>
                </c:pt>
                <c:pt idx="2973">
                  <c:v>3.4118578433990399</c:v>
                </c:pt>
                <c:pt idx="2974">
                  <c:v>3.3253579139709402</c:v>
                </c:pt>
                <c:pt idx="2975">
                  <c:v>10.6154356002807</c:v>
                </c:pt>
                <c:pt idx="2976">
                  <c:v>9.7707252502441406</c:v>
                </c:pt>
                <c:pt idx="2977">
                  <c:v>7.2095775604248002</c:v>
                </c:pt>
                <c:pt idx="2978">
                  <c:v>7.6612424850463796</c:v>
                </c:pt>
                <c:pt idx="2979">
                  <c:v>7.4852008819579998</c:v>
                </c:pt>
                <c:pt idx="2980">
                  <c:v>7.6613397598266602</c:v>
                </c:pt>
                <c:pt idx="2981">
                  <c:v>6.4729847908020002</c:v>
                </c:pt>
                <c:pt idx="2982">
                  <c:v>2.4512238502502401</c:v>
                </c:pt>
                <c:pt idx="2983">
                  <c:v>2.0537638664245601</c:v>
                </c:pt>
                <c:pt idx="2984">
                  <c:v>3.1516368389129599</c:v>
                </c:pt>
                <c:pt idx="2985">
                  <c:v>9.7937145233154297</c:v>
                </c:pt>
                <c:pt idx="2986">
                  <c:v>5.8389496803283603</c:v>
                </c:pt>
                <c:pt idx="2987">
                  <c:v>7.0421662330627397</c:v>
                </c:pt>
                <c:pt idx="2988">
                  <c:v>4.5487294197082502</c:v>
                </c:pt>
                <c:pt idx="2989">
                  <c:v>7.9677014350891104</c:v>
                </c:pt>
                <c:pt idx="2990">
                  <c:v>8.0552024841308594</c:v>
                </c:pt>
                <c:pt idx="2991">
                  <c:v>7.9677014350891104</c:v>
                </c:pt>
                <c:pt idx="2992">
                  <c:v>7.1259708404540998</c:v>
                </c:pt>
                <c:pt idx="2993">
                  <c:v>4.1349081993103001</c:v>
                </c:pt>
                <c:pt idx="2994">
                  <c:v>3.7672379016876198</c:v>
                </c:pt>
                <c:pt idx="2995">
                  <c:v>8.6080503463745099</c:v>
                </c:pt>
                <c:pt idx="2996">
                  <c:v>12.304099082946699</c:v>
                </c:pt>
                <c:pt idx="2997">
                  <c:v>7.0421662330627397</c:v>
                </c:pt>
                <c:pt idx="2998">
                  <c:v>1.0457917451858501</c:v>
                </c:pt>
                <c:pt idx="2999">
                  <c:v>11.1815929412841</c:v>
                </c:pt>
                <c:pt idx="3000">
                  <c:v>0.79906177520751898</c:v>
                </c:pt>
                <c:pt idx="3001">
                  <c:v>10.5698680877685</c:v>
                </c:pt>
                <c:pt idx="3002">
                  <c:v>1.2843761444091699</c:v>
                </c:pt>
                <c:pt idx="3003">
                  <c:v>9.6486721038818306</c:v>
                </c:pt>
                <c:pt idx="3004">
                  <c:v>15.7927646636962</c:v>
                </c:pt>
                <c:pt idx="3005">
                  <c:v>10.470247268676699</c:v>
                </c:pt>
                <c:pt idx="3006">
                  <c:v>16.400423049926701</c:v>
                </c:pt>
                <c:pt idx="3007">
                  <c:v>10.3175945281982</c:v>
                </c:pt>
                <c:pt idx="3008">
                  <c:v>1.1019699573516799</c:v>
                </c:pt>
                <c:pt idx="3009">
                  <c:v>11.0606117248535</c:v>
                </c:pt>
                <c:pt idx="3010">
                  <c:v>0.83930158615112305</c:v>
                </c:pt>
                <c:pt idx="3011">
                  <c:v>0.50083488225936801</c:v>
                </c:pt>
                <c:pt idx="3012">
                  <c:v>2.1992228031158398</c:v>
                </c:pt>
                <c:pt idx="3013">
                  <c:v>11.230939865112299</c:v>
                </c:pt>
                <c:pt idx="3014">
                  <c:v>6.7422585487365696</c:v>
                </c:pt>
                <c:pt idx="3015">
                  <c:v>11.230939865112299</c:v>
                </c:pt>
                <c:pt idx="3016">
                  <c:v>0.75882953405380205</c:v>
                </c:pt>
                <c:pt idx="3017">
                  <c:v>1.29601025581359</c:v>
                </c:pt>
                <c:pt idx="3018">
                  <c:v>6.3926153182983398</c:v>
                </c:pt>
                <c:pt idx="3019">
                  <c:v>6.74202060699462</c:v>
                </c:pt>
                <c:pt idx="3020">
                  <c:v>11.9815063476562</c:v>
                </c:pt>
                <c:pt idx="3021">
                  <c:v>0.50083488225936801</c:v>
                </c:pt>
                <c:pt idx="3022">
                  <c:v>7.4639940261840803</c:v>
                </c:pt>
                <c:pt idx="3023">
                  <c:v>6.9508643150329501</c:v>
                </c:pt>
                <c:pt idx="3024">
                  <c:v>6.9821825027465803</c:v>
                </c:pt>
                <c:pt idx="3025">
                  <c:v>7.6076631546020499</c:v>
                </c:pt>
                <c:pt idx="3026">
                  <c:v>7.9172806739807102</c:v>
                </c:pt>
                <c:pt idx="3027">
                  <c:v>9.3503780364990199</c:v>
                </c:pt>
                <c:pt idx="3028">
                  <c:v>5.6460413932800204</c:v>
                </c:pt>
                <c:pt idx="3029">
                  <c:v>9.0834121704101491</c:v>
                </c:pt>
                <c:pt idx="3030">
                  <c:v>7.0269689559936497</c:v>
                </c:pt>
                <c:pt idx="3031">
                  <c:v>1.6151199340820299</c:v>
                </c:pt>
                <c:pt idx="3032">
                  <c:v>7.4910860061645499</c:v>
                </c:pt>
                <c:pt idx="3033">
                  <c:v>6.0790033340454102</c:v>
                </c:pt>
                <c:pt idx="3034">
                  <c:v>8.2134990692138601</c:v>
                </c:pt>
                <c:pt idx="3035">
                  <c:v>7.4310054779052699</c:v>
                </c:pt>
                <c:pt idx="3036">
                  <c:v>6.3482537269592196</c:v>
                </c:pt>
                <c:pt idx="3037">
                  <c:v>5.9262738227844203</c:v>
                </c:pt>
                <c:pt idx="3038">
                  <c:v>7.47102546691894</c:v>
                </c:pt>
                <c:pt idx="3039">
                  <c:v>5.9262738227844203</c:v>
                </c:pt>
                <c:pt idx="3040">
                  <c:v>7.5314126014709402</c:v>
                </c:pt>
                <c:pt idx="3041">
                  <c:v>2.4584250450134202</c:v>
                </c:pt>
                <c:pt idx="3042">
                  <c:v>2.1179535388946502</c:v>
                </c:pt>
                <c:pt idx="3043">
                  <c:v>10.405813217163001</c:v>
                </c:pt>
                <c:pt idx="3044">
                  <c:v>17.283168792724599</c:v>
                </c:pt>
                <c:pt idx="3045">
                  <c:v>7.4310054779052699</c:v>
                </c:pt>
                <c:pt idx="3046">
                  <c:v>1.1746197938919001</c:v>
                </c:pt>
                <c:pt idx="3047">
                  <c:v>10.4109382629394</c:v>
                </c:pt>
                <c:pt idx="3048">
                  <c:v>2.77103066444396</c:v>
                </c:pt>
                <c:pt idx="3049">
                  <c:v>3.1261720657348602</c:v>
                </c:pt>
                <c:pt idx="3050">
                  <c:v>1.51513242721557</c:v>
                </c:pt>
                <c:pt idx="3051">
                  <c:v>7.5092992782592702</c:v>
                </c:pt>
                <c:pt idx="3052">
                  <c:v>6.73443508148193</c:v>
                </c:pt>
                <c:pt idx="3053">
                  <c:v>5.3506274223327601</c:v>
                </c:pt>
                <c:pt idx="3054">
                  <c:v>7.2025785446166903</c:v>
                </c:pt>
                <c:pt idx="3055">
                  <c:v>7.1273007392883301</c:v>
                </c:pt>
                <c:pt idx="3056">
                  <c:v>1.0283855199813801</c:v>
                </c:pt>
                <c:pt idx="3057">
                  <c:v>5.15246486663818</c:v>
                </c:pt>
                <c:pt idx="3058">
                  <c:v>0.80940264463424605</c:v>
                </c:pt>
                <c:pt idx="3059">
                  <c:v>1.02273893356323</c:v>
                </c:pt>
                <c:pt idx="3060">
                  <c:v>6.9877448081970197</c:v>
                </c:pt>
                <c:pt idx="3061">
                  <c:v>0.67280799150466897</c:v>
                </c:pt>
                <c:pt idx="3062">
                  <c:v>1.6395956277847199</c:v>
                </c:pt>
                <c:pt idx="3063">
                  <c:v>0.67280799150466897</c:v>
                </c:pt>
                <c:pt idx="3064">
                  <c:v>10.372504234313899</c:v>
                </c:pt>
                <c:pt idx="3065">
                  <c:v>0.56756800413131703</c:v>
                </c:pt>
                <c:pt idx="3066">
                  <c:v>0.70770049095153797</c:v>
                </c:pt>
                <c:pt idx="3067">
                  <c:v>11.4989423751831</c:v>
                </c:pt>
                <c:pt idx="3068">
                  <c:v>12.380093574523899</c:v>
                </c:pt>
                <c:pt idx="3069">
                  <c:v>1.02273893356323</c:v>
                </c:pt>
                <c:pt idx="3070">
                  <c:v>9.4663743972778303</c:v>
                </c:pt>
                <c:pt idx="3071">
                  <c:v>8.9765815734863192</c:v>
                </c:pt>
                <c:pt idx="3072">
                  <c:v>10.629446029663001</c:v>
                </c:pt>
                <c:pt idx="3073">
                  <c:v>10.477704048156699</c:v>
                </c:pt>
                <c:pt idx="3074">
                  <c:v>1.07845246791839</c:v>
                </c:pt>
                <c:pt idx="3075">
                  <c:v>5.0761427879333496</c:v>
                </c:pt>
                <c:pt idx="3076">
                  <c:v>5.5169305801391602</c:v>
                </c:pt>
                <c:pt idx="3077">
                  <c:v>9.4770231246948207</c:v>
                </c:pt>
                <c:pt idx="3078">
                  <c:v>9.7482852935790998</c:v>
                </c:pt>
                <c:pt idx="3079">
                  <c:v>0.92468196153640703</c:v>
                </c:pt>
                <c:pt idx="3080">
                  <c:v>8.7818193435668892</c:v>
                </c:pt>
                <c:pt idx="3081">
                  <c:v>10.7498874664306</c:v>
                </c:pt>
                <c:pt idx="3082">
                  <c:v>3.1503190994262602</c:v>
                </c:pt>
                <c:pt idx="3083">
                  <c:v>0.697984278202056</c:v>
                </c:pt>
                <c:pt idx="3084">
                  <c:v>6.8386073112487704</c:v>
                </c:pt>
                <c:pt idx="3085">
                  <c:v>7.1857423782348597</c:v>
                </c:pt>
                <c:pt idx="3086">
                  <c:v>10.955083847045801</c:v>
                </c:pt>
                <c:pt idx="3087">
                  <c:v>7.1857423782348597</c:v>
                </c:pt>
                <c:pt idx="3088">
                  <c:v>9.7965679168701101</c:v>
                </c:pt>
                <c:pt idx="3089">
                  <c:v>0.92468196153640703</c:v>
                </c:pt>
                <c:pt idx="3090">
                  <c:v>1.60594713687896</c:v>
                </c:pt>
                <c:pt idx="3091">
                  <c:v>12.230369567871</c:v>
                </c:pt>
                <c:pt idx="3092">
                  <c:v>9.3056831359863192</c:v>
                </c:pt>
                <c:pt idx="3093">
                  <c:v>0.697984278202056</c:v>
                </c:pt>
                <c:pt idx="3094">
                  <c:v>1.62570011615753</c:v>
                </c:pt>
                <c:pt idx="3095">
                  <c:v>4.0503811836242596</c:v>
                </c:pt>
                <c:pt idx="3096">
                  <c:v>1.33393335342407</c:v>
                </c:pt>
                <c:pt idx="3097">
                  <c:v>10.6225242614746</c:v>
                </c:pt>
                <c:pt idx="3098">
                  <c:v>0.87942588329315097</c:v>
                </c:pt>
                <c:pt idx="3099">
                  <c:v>8.7723188400268501</c:v>
                </c:pt>
                <c:pt idx="3100">
                  <c:v>2.5556831359863201</c:v>
                </c:pt>
                <c:pt idx="3101">
                  <c:v>9.8131151199340803</c:v>
                </c:pt>
                <c:pt idx="3102">
                  <c:v>7.7979016304016104</c:v>
                </c:pt>
                <c:pt idx="3103">
                  <c:v>8.5732507705688406</c:v>
                </c:pt>
                <c:pt idx="3104">
                  <c:v>4.8159165382385201</c:v>
                </c:pt>
                <c:pt idx="3105">
                  <c:v>8.7393417358398402</c:v>
                </c:pt>
                <c:pt idx="3106">
                  <c:v>1.36087942123413</c:v>
                </c:pt>
                <c:pt idx="3107">
                  <c:v>0.831495821475982</c:v>
                </c:pt>
                <c:pt idx="3108">
                  <c:v>2.26273369789123</c:v>
                </c:pt>
                <c:pt idx="3109">
                  <c:v>2.0558042526245099</c:v>
                </c:pt>
                <c:pt idx="3110">
                  <c:v>7.5042061805725098</c:v>
                </c:pt>
                <c:pt idx="3111">
                  <c:v>2.0558042526245099</c:v>
                </c:pt>
                <c:pt idx="3112">
                  <c:v>1.8198430538177399</c:v>
                </c:pt>
                <c:pt idx="3113">
                  <c:v>2.1303362846374498</c:v>
                </c:pt>
                <c:pt idx="3114">
                  <c:v>8.5615482330322195</c:v>
                </c:pt>
                <c:pt idx="3115">
                  <c:v>6.67811822891235</c:v>
                </c:pt>
                <c:pt idx="3116">
                  <c:v>13.735241889953601</c:v>
                </c:pt>
                <c:pt idx="3117">
                  <c:v>0.831495821475982</c:v>
                </c:pt>
                <c:pt idx="3118">
                  <c:v>2.6649782657623202</c:v>
                </c:pt>
                <c:pt idx="3119">
                  <c:v>3.42031478881835</c:v>
                </c:pt>
                <c:pt idx="3120">
                  <c:v>10.381381034851</c:v>
                </c:pt>
                <c:pt idx="3121">
                  <c:v>5.9022397994995099</c:v>
                </c:pt>
                <c:pt idx="3122">
                  <c:v>2.31865954399108</c:v>
                </c:pt>
                <c:pt idx="3123">
                  <c:v>8.31488037109375</c:v>
                </c:pt>
                <c:pt idx="3124">
                  <c:v>5.5091524124145499</c:v>
                </c:pt>
                <c:pt idx="3125">
                  <c:v>5.7233548164367596</c:v>
                </c:pt>
                <c:pt idx="3126">
                  <c:v>4.25111484527587</c:v>
                </c:pt>
                <c:pt idx="3127">
                  <c:v>3.91098928451538</c:v>
                </c:pt>
                <c:pt idx="3128">
                  <c:v>10.3251190185546</c:v>
                </c:pt>
                <c:pt idx="3129">
                  <c:v>3.40536212921142</c:v>
                </c:pt>
                <c:pt idx="3130">
                  <c:v>2.6717109680175701</c:v>
                </c:pt>
                <c:pt idx="3131">
                  <c:v>10.7087545394897</c:v>
                </c:pt>
                <c:pt idx="3132">
                  <c:v>10.4166507720947</c:v>
                </c:pt>
                <c:pt idx="3133">
                  <c:v>7.1348333358764604</c:v>
                </c:pt>
                <c:pt idx="3134">
                  <c:v>10.4166507720947</c:v>
                </c:pt>
                <c:pt idx="3135">
                  <c:v>4.25111484527587</c:v>
                </c:pt>
                <c:pt idx="3136">
                  <c:v>4.5516757965087802</c:v>
                </c:pt>
                <c:pt idx="3137">
                  <c:v>4.5411500930786097</c:v>
                </c:pt>
                <c:pt idx="3138">
                  <c:v>13.383271217346101</c:v>
                </c:pt>
                <c:pt idx="3139">
                  <c:v>2.6717109680175701</c:v>
                </c:pt>
                <c:pt idx="3140">
                  <c:v>6.1720228195190403</c:v>
                </c:pt>
                <c:pt idx="3141">
                  <c:v>4.8441462516784597</c:v>
                </c:pt>
                <c:pt idx="3142">
                  <c:v>0.82374203205108598</c:v>
                </c:pt>
                <c:pt idx="3143">
                  <c:v>5.1116909980773899</c:v>
                </c:pt>
                <c:pt idx="3144">
                  <c:v>1.10905253887176</c:v>
                </c:pt>
                <c:pt idx="3145">
                  <c:v>5.6937003135681099</c:v>
                </c:pt>
                <c:pt idx="3146">
                  <c:v>20.952276229858398</c:v>
                </c:pt>
                <c:pt idx="3147">
                  <c:v>3.1485450267791699</c:v>
                </c:pt>
                <c:pt idx="3148">
                  <c:v>2.13235282897949</c:v>
                </c:pt>
                <c:pt idx="3149">
                  <c:v>0.74621129035949696</c:v>
                </c:pt>
                <c:pt idx="3150">
                  <c:v>0.65418714284896795</c:v>
                </c:pt>
                <c:pt idx="3151">
                  <c:v>7.8055505752563397</c:v>
                </c:pt>
                <c:pt idx="3152">
                  <c:v>0.78706037998199396</c:v>
                </c:pt>
                <c:pt idx="3153">
                  <c:v>1.1353514194488501</c:v>
                </c:pt>
                <c:pt idx="3154">
                  <c:v>6.6083049774169904</c:v>
                </c:pt>
                <c:pt idx="3155">
                  <c:v>7.1092281341552699</c:v>
                </c:pt>
                <c:pt idx="3156">
                  <c:v>5.7719383239745996</c:v>
                </c:pt>
                <c:pt idx="3157">
                  <c:v>7.1092281341552699</c:v>
                </c:pt>
                <c:pt idx="3158">
                  <c:v>0.863231301307678</c:v>
                </c:pt>
                <c:pt idx="3159">
                  <c:v>0.74621129035949696</c:v>
                </c:pt>
                <c:pt idx="3160">
                  <c:v>4.5792713165283203</c:v>
                </c:pt>
                <c:pt idx="3161">
                  <c:v>6.3986625671386701</c:v>
                </c:pt>
                <c:pt idx="3162">
                  <c:v>13.8997440338134</c:v>
                </c:pt>
                <c:pt idx="3163">
                  <c:v>1.1353514194488501</c:v>
                </c:pt>
                <c:pt idx="3164">
                  <c:v>6.4280490875244096</c:v>
                </c:pt>
                <c:pt idx="3165">
                  <c:v>3.1675677299499498</c:v>
                </c:pt>
                <c:pt idx="3166">
                  <c:v>13.3725528717041</c:v>
                </c:pt>
                <c:pt idx="3167">
                  <c:v>3.6729238033294598</c:v>
                </c:pt>
                <c:pt idx="3168">
                  <c:v>7.3202672004699698</c:v>
                </c:pt>
                <c:pt idx="3169">
                  <c:v>5.8985304832458496</c:v>
                </c:pt>
                <c:pt idx="3170">
                  <c:v>6.24560117721557</c:v>
                </c:pt>
                <c:pt idx="3171">
                  <c:v>9.08770656585693</c:v>
                </c:pt>
                <c:pt idx="3172">
                  <c:v>12.7614402770996</c:v>
                </c:pt>
                <c:pt idx="3173">
                  <c:v>1.6876852512359599</c:v>
                </c:pt>
                <c:pt idx="3174">
                  <c:v>3.8628563880920401</c:v>
                </c:pt>
                <c:pt idx="3175">
                  <c:v>6.8873090744018501</c:v>
                </c:pt>
                <c:pt idx="3176">
                  <c:v>7.0584716796875</c:v>
                </c:pt>
                <c:pt idx="3177">
                  <c:v>6.2692360877990696</c:v>
                </c:pt>
                <c:pt idx="3178">
                  <c:v>11.4135122299194</c:v>
                </c:pt>
                <c:pt idx="3179">
                  <c:v>9.2985496520996094</c:v>
                </c:pt>
                <c:pt idx="3180">
                  <c:v>5.7374420166015598</c:v>
                </c:pt>
                <c:pt idx="3181">
                  <c:v>9.2985496520996094</c:v>
                </c:pt>
                <c:pt idx="3182">
                  <c:v>4.5774550437927202</c:v>
                </c:pt>
                <c:pt idx="3183">
                  <c:v>1.9023646116256701</c:v>
                </c:pt>
                <c:pt idx="3184">
                  <c:v>8.6326208114624006</c:v>
                </c:pt>
                <c:pt idx="3185">
                  <c:v>7.6780505180358798</c:v>
                </c:pt>
                <c:pt idx="3186">
                  <c:v>14.3828325271606</c:v>
                </c:pt>
                <c:pt idx="3187">
                  <c:v>6.2692360877990696</c:v>
                </c:pt>
                <c:pt idx="3188">
                  <c:v>5.9609036445617596</c:v>
                </c:pt>
                <c:pt idx="3189">
                  <c:v>10.536037445068301</c:v>
                </c:pt>
                <c:pt idx="3190">
                  <c:v>7.4559054374694798</c:v>
                </c:pt>
                <c:pt idx="3191">
                  <c:v>2.5540132522582999</c:v>
                </c:pt>
                <c:pt idx="3192">
                  <c:v>7.8719749450683496</c:v>
                </c:pt>
                <c:pt idx="3193">
                  <c:v>6.8401494026184002</c:v>
                </c:pt>
                <c:pt idx="3194">
                  <c:v>8.52520656585693</c:v>
                </c:pt>
                <c:pt idx="3195">
                  <c:v>39.539192199707003</c:v>
                </c:pt>
                <c:pt idx="3196">
                  <c:v>2.9432678222656201</c:v>
                </c:pt>
                <c:pt idx="3197">
                  <c:v>7.5606613159179599</c:v>
                </c:pt>
                <c:pt idx="3198">
                  <c:v>8.8946409225463796</c:v>
                </c:pt>
                <c:pt idx="3199">
                  <c:v>8.3213243484496999</c:v>
                </c:pt>
                <c:pt idx="3200">
                  <c:v>5.51521396636962</c:v>
                </c:pt>
                <c:pt idx="3201">
                  <c:v>3.1962592601776101</c:v>
                </c:pt>
                <c:pt idx="3202">
                  <c:v>9.78364753723144</c:v>
                </c:pt>
                <c:pt idx="3203">
                  <c:v>3.1962592601776101</c:v>
                </c:pt>
                <c:pt idx="3204">
                  <c:v>7.3347110748290998</c:v>
                </c:pt>
                <c:pt idx="3205">
                  <c:v>1.57408046722412</c:v>
                </c:pt>
                <c:pt idx="3206">
                  <c:v>2.1198766231536799</c:v>
                </c:pt>
                <c:pt idx="3207">
                  <c:v>12.0867204666137</c:v>
                </c:pt>
                <c:pt idx="3208">
                  <c:v>11.1961860656738</c:v>
                </c:pt>
                <c:pt idx="3209">
                  <c:v>5.51521396636962</c:v>
                </c:pt>
                <c:pt idx="3210">
                  <c:v>1.2598176002502399</c:v>
                </c:pt>
                <c:pt idx="3211">
                  <c:v>4.9771919250488201</c:v>
                </c:pt>
                <c:pt idx="3212">
                  <c:v>2.6286144256591699</c:v>
                </c:pt>
                <c:pt idx="3213">
                  <c:v>8.6869449615478498</c:v>
                </c:pt>
                <c:pt idx="3214">
                  <c:v>1.8238695859909</c:v>
                </c:pt>
                <c:pt idx="3215">
                  <c:v>7.8107204437255797</c:v>
                </c:pt>
                <c:pt idx="3216">
                  <c:v>8.5605964660644496</c:v>
                </c:pt>
                <c:pt idx="3217">
                  <c:v>9.5581378936767507</c:v>
                </c:pt>
                <c:pt idx="3218">
                  <c:v>12.2219324111938</c:v>
                </c:pt>
                <c:pt idx="3219">
                  <c:v>12.9002618789672</c:v>
                </c:pt>
                <c:pt idx="3220">
                  <c:v>1.9085153341293299</c:v>
                </c:pt>
                <c:pt idx="3221">
                  <c:v>10.933957099914499</c:v>
                </c:pt>
                <c:pt idx="3222">
                  <c:v>0.85169261693954401</c:v>
                </c:pt>
                <c:pt idx="3223">
                  <c:v>0.96825486421585005</c:v>
                </c:pt>
                <c:pt idx="3224">
                  <c:v>6.74076223373413</c:v>
                </c:pt>
                <c:pt idx="3225">
                  <c:v>13.3873434066772</c:v>
                </c:pt>
                <c:pt idx="3226">
                  <c:v>6.9638514518737704</c:v>
                </c:pt>
                <c:pt idx="3227">
                  <c:v>13.3873434066772</c:v>
                </c:pt>
                <c:pt idx="3228">
                  <c:v>2.8244698047637899</c:v>
                </c:pt>
                <c:pt idx="3229">
                  <c:v>11.276664733886699</c:v>
                </c:pt>
                <c:pt idx="3230">
                  <c:v>6.0160393714904696</c:v>
                </c:pt>
                <c:pt idx="3231">
                  <c:v>6.6361837387084899</c:v>
                </c:pt>
                <c:pt idx="3232">
                  <c:v>17.129133224487301</c:v>
                </c:pt>
                <c:pt idx="3233">
                  <c:v>0.96825486421585005</c:v>
                </c:pt>
                <c:pt idx="3234">
                  <c:v>1.28268110752105</c:v>
                </c:pt>
                <c:pt idx="3235">
                  <c:v>5.6910123825073198</c:v>
                </c:pt>
                <c:pt idx="3236">
                  <c:v>11.217542648315399</c:v>
                </c:pt>
                <c:pt idx="3237">
                  <c:v>1.20468533039093</c:v>
                </c:pt>
                <c:pt idx="3238">
                  <c:v>6.00127696990966</c:v>
                </c:pt>
                <c:pt idx="3239">
                  <c:v>1.5036332607269201</c:v>
                </c:pt>
                <c:pt idx="3240">
                  <c:v>5.7968592643737704</c:v>
                </c:pt>
                <c:pt idx="3241">
                  <c:v>5.7536296844482404</c:v>
                </c:pt>
                <c:pt idx="3242">
                  <c:v>7.9817829132079998</c:v>
                </c:pt>
                <c:pt idx="3243">
                  <c:v>14.043886184692299</c:v>
                </c:pt>
                <c:pt idx="3244">
                  <c:v>7.1617579460143999</c:v>
                </c:pt>
                <c:pt idx="3245">
                  <c:v>1.3719607591628999</c:v>
                </c:pt>
                <c:pt idx="3246">
                  <c:v>10.4861526489257</c:v>
                </c:pt>
                <c:pt idx="3247">
                  <c:v>1.184299826622</c:v>
                </c:pt>
                <c:pt idx="3248">
                  <c:v>1.22705078125</c:v>
                </c:pt>
                <c:pt idx="3249">
                  <c:v>2.0067269802093501</c:v>
                </c:pt>
                <c:pt idx="3250">
                  <c:v>10.5903272628784</c:v>
                </c:pt>
                <c:pt idx="3251">
                  <c:v>5.8630738258361799</c:v>
                </c:pt>
                <c:pt idx="3252">
                  <c:v>10.5903272628784</c:v>
                </c:pt>
                <c:pt idx="3253">
                  <c:v>1.8695765733718801</c:v>
                </c:pt>
                <c:pt idx="3254">
                  <c:v>2.8616845607757502</c:v>
                </c:pt>
                <c:pt idx="3255">
                  <c:v>10.4685153961181</c:v>
                </c:pt>
                <c:pt idx="3256">
                  <c:v>13.1049432754516</c:v>
                </c:pt>
                <c:pt idx="3257">
                  <c:v>12.194851875305099</c:v>
                </c:pt>
                <c:pt idx="3258">
                  <c:v>1.22705078125</c:v>
                </c:pt>
                <c:pt idx="3259">
                  <c:v>1.1427521705627399</c:v>
                </c:pt>
                <c:pt idx="3260">
                  <c:v>4.1687111854553196</c:v>
                </c:pt>
                <c:pt idx="3261">
                  <c:v>2.0214037895202601</c:v>
                </c:pt>
                <c:pt idx="3262">
                  <c:v>10.4636240005493</c:v>
                </c:pt>
                <c:pt idx="3263">
                  <c:v>1.63336741924285</c:v>
                </c:pt>
                <c:pt idx="3264">
                  <c:v>7.5233697891235298</c:v>
                </c:pt>
                <c:pt idx="3265">
                  <c:v>2.7210412025451598</c:v>
                </c:pt>
                <c:pt idx="3266">
                  <c:v>7.0826721191406197</c:v>
                </c:pt>
                <c:pt idx="3267">
                  <c:v>3.5250015258789</c:v>
                </c:pt>
                <c:pt idx="3268">
                  <c:v>11.3464908599853</c:v>
                </c:pt>
                <c:pt idx="3269">
                  <c:v>3.4037275314331001</c:v>
                </c:pt>
                <c:pt idx="3270">
                  <c:v>10.673731803894</c:v>
                </c:pt>
                <c:pt idx="3271">
                  <c:v>1.7542088031768699</c:v>
                </c:pt>
                <c:pt idx="3272">
                  <c:v>1.2955448627471899</c:v>
                </c:pt>
                <c:pt idx="3273">
                  <c:v>1.90272688865661</c:v>
                </c:pt>
                <c:pt idx="3274">
                  <c:v>11.2930040359497</c:v>
                </c:pt>
                <c:pt idx="3275">
                  <c:v>6.5741629600524902</c:v>
                </c:pt>
                <c:pt idx="3276">
                  <c:v>11.2930040359497</c:v>
                </c:pt>
                <c:pt idx="3277">
                  <c:v>2.1530356407165501</c:v>
                </c:pt>
                <c:pt idx="3278">
                  <c:v>2.06743955612182</c:v>
                </c:pt>
                <c:pt idx="3279">
                  <c:v>6.6459069252014098</c:v>
                </c:pt>
                <c:pt idx="3280">
                  <c:v>6.7032132148742596</c:v>
                </c:pt>
                <c:pt idx="3281">
                  <c:v>10.802863121032701</c:v>
                </c:pt>
                <c:pt idx="3282">
                  <c:v>1.2955448627471899</c:v>
                </c:pt>
                <c:pt idx="3283">
                  <c:v>2.7908024787902801</c:v>
                </c:pt>
                <c:pt idx="3284">
                  <c:v>4.85945320129394</c:v>
                </c:pt>
                <c:pt idx="3285">
                  <c:v>2.4975404739379798</c:v>
                </c:pt>
                <c:pt idx="3286">
                  <c:v>7.5505108833312899</c:v>
                </c:pt>
                <c:pt idx="3287">
                  <c:v>0.90717089176177901</c:v>
                </c:pt>
                <c:pt idx="3288">
                  <c:v>4.6167025566101003</c:v>
                </c:pt>
                <c:pt idx="3289">
                  <c:v>9.2146749496459908</c:v>
                </c:pt>
                <c:pt idx="3290">
                  <c:v>8.9227476119995099</c:v>
                </c:pt>
                <c:pt idx="3291">
                  <c:v>5.1023983955383301</c:v>
                </c:pt>
                <c:pt idx="3292">
                  <c:v>7.1298108100891104</c:v>
                </c:pt>
                <c:pt idx="3293">
                  <c:v>4.2263016700744602</c:v>
                </c:pt>
                <c:pt idx="3294">
                  <c:v>12.708955764770501</c:v>
                </c:pt>
                <c:pt idx="3295">
                  <c:v>1.3340886831283501</c:v>
                </c:pt>
                <c:pt idx="3296">
                  <c:v>3.6771044731140101</c:v>
                </c:pt>
                <c:pt idx="3297">
                  <c:v>4.1177668571472097</c:v>
                </c:pt>
                <c:pt idx="3298">
                  <c:v>12.1800518035888</c:v>
                </c:pt>
                <c:pt idx="3299">
                  <c:v>7.67722415924072</c:v>
                </c:pt>
                <c:pt idx="3300">
                  <c:v>12.1800518035888</c:v>
                </c:pt>
                <c:pt idx="3301">
                  <c:v>3.6085786819457999</c:v>
                </c:pt>
                <c:pt idx="3302">
                  <c:v>3.44363808631896</c:v>
                </c:pt>
                <c:pt idx="3303">
                  <c:v>3.1979103088378902</c:v>
                </c:pt>
                <c:pt idx="3304">
                  <c:v>12.3660631179809</c:v>
                </c:pt>
                <c:pt idx="3305">
                  <c:v>14.219668388366699</c:v>
                </c:pt>
                <c:pt idx="3306">
                  <c:v>3.6771044731140101</c:v>
                </c:pt>
                <c:pt idx="3307">
                  <c:v>1.15692114830017</c:v>
                </c:pt>
                <c:pt idx="3308">
                  <c:v>12.5068254470825</c:v>
                </c:pt>
                <c:pt idx="3309">
                  <c:v>1.5309270620346001</c:v>
                </c:pt>
                <c:pt idx="3310">
                  <c:v>9.7898445129394496</c:v>
                </c:pt>
                <c:pt idx="3311">
                  <c:v>0.86431723833084095</c:v>
                </c:pt>
                <c:pt idx="3312">
                  <c:v>7.0864281654357901</c:v>
                </c:pt>
                <c:pt idx="3313">
                  <c:v>1.94758224487304</c:v>
                </c:pt>
                <c:pt idx="3314">
                  <c:v>8.2009286880493093</c:v>
                </c:pt>
                <c:pt idx="3315">
                  <c:v>15.6604804992675</c:v>
                </c:pt>
                <c:pt idx="3316">
                  <c:v>7.5106716156005797</c:v>
                </c:pt>
                <c:pt idx="3317">
                  <c:v>0.96253943443298295</c:v>
                </c:pt>
                <c:pt idx="3318">
                  <c:v>9.5528535842895508</c:v>
                </c:pt>
                <c:pt idx="3319">
                  <c:v>1.0261155366897501</c:v>
                </c:pt>
                <c:pt idx="3320">
                  <c:v>1.1090443134307799</c:v>
                </c:pt>
                <c:pt idx="3321">
                  <c:v>8.4053535461425692</c:v>
                </c:pt>
                <c:pt idx="3322">
                  <c:v>8.1927957534790004</c:v>
                </c:pt>
                <c:pt idx="3323">
                  <c:v>6.5167613029479901</c:v>
                </c:pt>
                <c:pt idx="3324">
                  <c:v>8.1927957534790004</c:v>
                </c:pt>
                <c:pt idx="3325">
                  <c:v>1.53209972381591</c:v>
                </c:pt>
                <c:pt idx="3326">
                  <c:v>6.6852664947509703</c:v>
                </c:pt>
                <c:pt idx="3327">
                  <c:v>6.0011835098266602</c:v>
                </c:pt>
                <c:pt idx="3328">
                  <c:v>7.3953180313110298</c:v>
                </c:pt>
                <c:pt idx="3329">
                  <c:v>10.9426736831665</c:v>
                </c:pt>
                <c:pt idx="3330">
                  <c:v>1.1090443134307799</c:v>
                </c:pt>
                <c:pt idx="3331">
                  <c:v>2.02236747741699</c:v>
                </c:pt>
                <c:pt idx="3332">
                  <c:v>10.984111785888601</c:v>
                </c:pt>
                <c:pt idx="3333">
                  <c:v>1.16478908061981</c:v>
                </c:pt>
                <c:pt idx="3334">
                  <c:v>9.5131807327270508</c:v>
                </c:pt>
                <c:pt idx="3335">
                  <c:v>1.2220553159713701</c:v>
                </c:pt>
                <c:pt idx="3336">
                  <c:v>6.8812556266784597</c:v>
                </c:pt>
                <c:pt idx="3337">
                  <c:v>2.4976265430450399</c:v>
                </c:pt>
                <c:pt idx="3338">
                  <c:v>8.5313482284545898</c:v>
                </c:pt>
                <c:pt idx="3339">
                  <c:v>2.6732726097106898</c:v>
                </c:pt>
                <c:pt idx="3340">
                  <c:v>8.7081565856933594</c:v>
                </c:pt>
                <c:pt idx="3341">
                  <c:v>1.0283789634704501</c:v>
                </c:pt>
                <c:pt idx="3342">
                  <c:v>2.5590424537658598</c:v>
                </c:pt>
                <c:pt idx="3343">
                  <c:v>1.7309975624084399</c:v>
                </c:pt>
                <c:pt idx="3344">
                  <c:v>1.37109363079071</c:v>
                </c:pt>
                <c:pt idx="3345">
                  <c:v>7.9920496940612704</c:v>
                </c:pt>
                <c:pt idx="3346">
                  <c:v>8.5208435058593697</c:v>
                </c:pt>
                <c:pt idx="3347">
                  <c:v>4.6195955276489196</c:v>
                </c:pt>
                <c:pt idx="3348">
                  <c:v>8.5208435058593697</c:v>
                </c:pt>
                <c:pt idx="3349">
                  <c:v>1.2284684181213299</c:v>
                </c:pt>
                <c:pt idx="3350">
                  <c:v>9.0740308761596609</c:v>
                </c:pt>
                <c:pt idx="3351">
                  <c:v>7.4183664321899396</c:v>
                </c:pt>
                <c:pt idx="3352">
                  <c:v>12.727902412414499</c:v>
                </c:pt>
                <c:pt idx="3353">
                  <c:v>14.2830448150634</c:v>
                </c:pt>
                <c:pt idx="3354">
                  <c:v>1.37109363079071</c:v>
                </c:pt>
                <c:pt idx="3355">
                  <c:v>7.9857854843139604</c:v>
                </c:pt>
                <c:pt idx="3356">
                  <c:v>8.6155586242675692</c:v>
                </c:pt>
                <c:pt idx="3357">
                  <c:v>1.56881403923034</c:v>
                </c:pt>
                <c:pt idx="3358">
                  <c:v>4.6984367370605398</c:v>
                </c:pt>
                <c:pt idx="3359">
                  <c:v>6.6352610588073704</c:v>
                </c:pt>
                <c:pt idx="3360">
                  <c:v>7.6746253967285103</c:v>
                </c:pt>
                <c:pt idx="3361">
                  <c:v>6.28234767913818</c:v>
                </c:pt>
                <c:pt idx="3362">
                  <c:v>3.2779376506805402</c:v>
                </c:pt>
                <c:pt idx="3363">
                  <c:v>8.4657230377197195</c:v>
                </c:pt>
                <c:pt idx="3364">
                  <c:v>6.8667492866516104</c:v>
                </c:pt>
                <c:pt idx="3365">
                  <c:v>2.8557801246643</c:v>
                </c:pt>
                <c:pt idx="3366">
                  <c:v>7.0513567924499503</c:v>
                </c:pt>
                <c:pt idx="3367">
                  <c:v>8.2191524505615199</c:v>
                </c:pt>
                <c:pt idx="3368">
                  <c:v>1.88780164718627</c:v>
                </c:pt>
                <c:pt idx="3369">
                  <c:v>9.8167686462402308</c:v>
                </c:pt>
                <c:pt idx="3370">
                  <c:v>7.8364071846008301</c:v>
                </c:pt>
                <c:pt idx="3371">
                  <c:v>2.8769273757934499</c:v>
                </c:pt>
                <c:pt idx="3372">
                  <c:v>7.8364071846008301</c:v>
                </c:pt>
                <c:pt idx="3373">
                  <c:v>8.3120946884155202</c:v>
                </c:pt>
                <c:pt idx="3374">
                  <c:v>2.24810719490051</c:v>
                </c:pt>
                <c:pt idx="3375">
                  <c:v>6.1131429672241202</c:v>
                </c:pt>
                <c:pt idx="3376">
                  <c:v>16.133998870849599</c:v>
                </c:pt>
                <c:pt idx="3377">
                  <c:v>12.754733085632299</c:v>
                </c:pt>
                <c:pt idx="3378">
                  <c:v>1.88780164718627</c:v>
                </c:pt>
                <c:pt idx="3379">
                  <c:v>7.4775061607360804</c:v>
                </c:pt>
                <c:pt idx="3380">
                  <c:v>8.4172325134277308</c:v>
                </c:pt>
                <c:pt idx="3381">
                  <c:v>1.87364554405212</c:v>
                </c:pt>
                <c:pt idx="3382">
                  <c:v>6.2730584144592196</c:v>
                </c:pt>
                <c:pt idx="3383">
                  <c:v>6.2658562660217196</c:v>
                </c:pt>
                <c:pt idx="3384">
                  <c:v>8.9143428802490199</c:v>
                </c:pt>
                <c:pt idx="3385">
                  <c:v>7.81799268722534</c:v>
                </c:pt>
                <c:pt idx="3386">
                  <c:v>3.0304930210113499</c:v>
                </c:pt>
                <c:pt idx="3387">
                  <c:v>6.8753604888915998</c:v>
                </c:pt>
                <c:pt idx="3388">
                  <c:v>7.3931884765625</c:v>
                </c:pt>
                <c:pt idx="3389">
                  <c:v>3.0621440410614</c:v>
                </c:pt>
                <c:pt idx="3390">
                  <c:v>4.9784898757934499</c:v>
                </c:pt>
                <c:pt idx="3391">
                  <c:v>0.234923735260963</c:v>
                </c:pt>
                <c:pt idx="3392">
                  <c:v>1.39746069908142</c:v>
                </c:pt>
                <c:pt idx="3393">
                  <c:v>6.9165968894958496</c:v>
                </c:pt>
                <c:pt idx="3394">
                  <c:v>5.0069737434387198</c:v>
                </c:pt>
                <c:pt idx="3395">
                  <c:v>2.9595022201538002</c:v>
                </c:pt>
                <c:pt idx="3396">
                  <c:v>5.0069737434387198</c:v>
                </c:pt>
                <c:pt idx="3397">
                  <c:v>12.5532674789428</c:v>
                </c:pt>
                <c:pt idx="3398">
                  <c:v>6.44903135299682</c:v>
                </c:pt>
                <c:pt idx="3399">
                  <c:v>1.87392354011535</c:v>
                </c:pt>
                <c:pt idx="3400">
                  <c:v>10.0790557861328</c:v>
                </c:pt>
                <c:pt idx="3401">
                  <c:v>12.3892564773559</c:v>
                </c:pt>
                <c:pt idx="3402">
                  <c:v>1.39746069908142</c:v>
                </c:pt>
                <c:pt idx="3403">
                  <c:v>9.3575496673583896</c:v>
                </c:pt>
                <c:pt idx="3404">
                  <c:v>9.4779014587402308</c:v>
                </c:pt>
                <c:pt idx="3405">
                  <c:v>0.72848272323608398</c:v>
                </c:pt>
                <c:pt idx="3406">
                  <c:v>1.4220871925353999</c:v>
                </c:pt>
                <c:pt idx="3407">
                  <c:v>0.79253685474395696</c:v>
                </c:pt>
                <c:pt idx="3408">
                  <c:v>8.3484382629394496</c:v>
                </c:pt>
                <c:pt idx="3409">
                  <c:v>19.9629821777343</c:v>
                </c:pt>
                <c:pt idx="3410">
                  <c:v>2.9507167339324898</c:v>
                </c:pt>
                <c:pt idx="3411">
                  <c:v>12.4631538391113</c:v>
                </c:pt>
                <c:pt idx="3412">
                  <c:v>0.84555089473724299</c:v>
                </c:pt>
                <c:pt idx="3413">
                  <c:v>3.8519148826599099</c:v>
                </c:pt>
                <c:pt idx="3414">
                  <c:v>4.6078834533691397</c:v>
                </c:pt>
                <c:pt idx="3415">
                  <c:v>2.8348248004913299</c:v>
                </c:pt>
                <c:pt idx="3416">
                  <c:v>0.51528650522232</c:v>
                </c:pt>
                <c:pt idx="3417">
                  <c:v>1.12159359455108</c:v>
                </c:pt>
                <c:pt idx="3418">
                  <c:v>0.69227582216262795</c:v>
                </c:pt>
                <c:pt idx="3419">
                  <c:v>4.5831894874572701</c:v>
                </c:pt>
                <c:pt idx="3420">
                  <c:v>0.69227582216262795</c:v>
                </c:pt>
                <c:pt idx="3421">
                  <c:v>1.5174156427383401</c:v>
                </c:pt>
                <c:pt idx="3422">
                  <c:v>0.84555089473724299</c:v>
                </c:pt>
                <c:pt idx="3423">
                  <c:v>3.30220127105712</c:v>
                </c:pt>
                <c:pt idx="3424">
                  <c:v>10.041266441345201</c:v>
                </c:pt>
                <c:pt idx="3425">
                  <c:v>10.098403930664</c:v>
                </c:pt>
                <c:pt idx="3426">
                  <c:v>0.51528650522232</c:v>
                </c:pt>
                <c:pt idx="3427">
                  <c:v>3.6654429435729901</c:v>
                </c:pt>
                <c:pt idx="3428">
                  <c:v>3.0448186397552401</c:v>
                </c:pt>
                <c:pt idx="3429">
                  <c:v>8.9819307327270508</c:v>
                </c:pt>
                <c:pt idx="3430">
                  <c:v>1.27629601955413</c:v>
                </c:pt>
                <c:pt idx="3431">
                  <c:v>1.21856188774108</c:v>
                </c:pt>
                <c:pt idx="3432">
                  <c:v>1.0662522315978999</c:v>
                </c:pt>
                <c:pt idx="3433">
                  <c:v>6.1255979537963796</c:v>
                </c:pt>
                <c:pt idx="3434">
                  <c:v>20.416679382324201</c:v>
                </c:pt>
                <c:pt idx="3435">
                  <c:v>3.5669906139373699</c:v>
                </c:pt>
                <c:pt idx="3436">
                  <c:v>13.245489120483301</c:v>
                </c:pt>
                <c:pt idx="3437">
                  <c:v>0.82860481739044101</c:v>
                </c:pt>
                <c:pt idx="3438">
                  <c:v>1.3114594221115099</c:v>
                </c:pt>
                <c:pt idx="3439">
                  <c:v>2.0443017482757502</c:v>
                </c:pt>
                <c:pt idx="3440">
                  <c:v>2.9232923984527499</c:v>
                </c:pt>
                <c:pt idx="3441">
                  <c:v>0.88667124509811401</c:v>
                </c:pt>
                <c:pt idx="3442">
                  <c:v>6.7102303504943803</c:v>
                </c:pt>
                <c:pt idx="3443">
                  <c:v>0.911360323429107</c:v>
                </c:pt>
                <c:pt idx="3444">
                  <c:v>5.0359997749328604</c:v>
                </c:pt>
                <c:pt idx="3445">
                  <c:v>0.911360323429107</c:v>
                </c:pt>
                <c:pt idx="3446">
                  <c:v>7.8169746398925701</c:v>
                </c:pt>
                <c:pt idx="3447">
                  <c:v>0.82860481739044101</c:v>
                </c:pt>
                <c:pt idx="3448">
                  <c:v>1.05392277240753</c:v>
                </c:pt>
                <c:pt idx="3449">
                  <c:v>10.721254348754799</c:v>
                </c:pt>
                <c:pt idx="3450">
                  <c:v>14.7790975570678</c:v>
                </c:pt>
                <c:pt idx="3451">
                  <c:v>0.88667124509811401</c:v>
                </c:pt>
                <c:pt idx="3452">
                  <c:v>6.6868400573730398</c:v>
                </c:pt>
                <c:pt idx="3453">
                  <c:v>2.0784626007079998</c:v>
                </c:pt>
                <c:pt idx="3454">
                  <c:v>0.60501968860626198</c:v>
                </c:pt>
                <c:pt idx="3455">
                  <c:v>2.9904334545135498</c:v>
                </c:pt>
                <c:pt idx="3456">
                  <c:v>1.1468271017074501</c:v>
                </c:pt>
                <c:pt idx="3457">
                  <c:v>8.9573097229003906</c:v>
                </c:pt>
                <c:pt idx="3458">
                  <c:v>4.54149913787841</c:v>
                </c:pt>
                <c:pt idx="3459">
                  <c:v>12.317904472351</c:v>
                </c:pt>
                <c:pt idx="3460">
                  <c:v>1.3720897436141899</c:v>
                </c:pt>
                <c:pt idx="3461">
                  <c:v>2.6723182201385498</c:v>
                </c:pt>
                <c:pt idx="3462">
                  <c:v>4.0592927932739196</c:v>
                </c:pt>
                <c:pt idx="3463">
                  <c:v>2.5741271972656201</c:v>
                </c:pt>
                <c:pt idx="3464">
                  <c:v>0.58931428194045998</c:v>
                </c:pt>
                <c:pt idx="3465">
                  <c:v>3.53729248046875</c:v>
                </c:pt>
                <c:pt idx="3466">
                  <c:v>5.3749661445617596</c:v>
                </c:pt>
                <c:pt idx="3467">
                  <c:v>3.53729248046875</c:v>
                </c:pt>
                <c:pt idx="3468">
                  <c:v>9.0866785049438406</c:v>
                </c:pt>
                <c:pt idx="3469">
                  <c:v>1.3720897436141899</c:v>
                </c:pt>
                <c:pt idx="3470">
                  <c:v>2.64621758460998</c:v>
                </c:pt>
                <c:pt idx="3471">
                  <c:v>10.5624084472656</c:v>
                </c:pt>
                <c:pt idx="3472">
                  <c:v>14.123252868652299</c:v>
                </c:pt>
                <c:pt idx="3473">
                  <c:v>0.58931428194045998</c:v>
                </c:pt>
                <c:pt idx="3474">
                  <c:v>9.2203445434570295</c:v>
                </c:pt>
                <c:pt idx="3475">
                  <c:v>5.9256520271301198</c:v>
                </c:pt>
                <c:pt idx="3476">
                  <c:v>2.7877848148345898</c:v>
                </c:pt>
                <c:pt idx="3477">
                  <c:v>5.0316891670226997</c:v>
                </c:pt>
                <c:pt idx="3478">
                  <c:v>8.7626886367797798</c:v>
                </c:pt>
                <c:pt idx="3479">
                  <c:v>6.2661719322204501</c:v>
                </c:pt>
                <c:pt idx="3480">
                  <c:v>18.219869613647401</c:v>
                </c:pt>
                <c:pt idx="3481">
                  <c:v>2.5896396636962802</c:v>
                </c:pt>
                <c:pt idx="3482">
                  <c:v>6.1877045631408603</c:v>
                </c:pt>
                <c:pt idx="3483">
                  <c:v>5.7472591400146396</c:v>
                </c:pt>
                <c:pt idx="3484">
                  <c:v>1.8481476306915201</c:v>
                </c:pt>
                <c:pt idx="3485">
                  <c:v>7.6811289787292401</c:v>
                </c:pt>
                <c:pt idx="3486">
                  <c:v>0.65942269563674905</c:v>
                </c:pt>
                <c:pt idx="3487">
                  <c:v>1.92632067203521</c:v>
                </c:pt>
                <c:pt idx="3488">
                  <c:v>6.7288422584533603</c:v>
                </c:pt>
                <c:pt idx="3489">
                  <c:v>3.1561532020568799</c:v>
                </c:pt>
                <c:pt idx="3490">
                  <c:v>2.0518260002136199</c:v>
                </c:pt>
                <c:pt idx="3491">
                  <c:v>3.1561532020568799</c:v>
                </c:pt>
                <c:pt idx="3492">
                  <c:v>8.6502466201782209</c:v>
                </c:pt>
                <c:pt idx="3493">
                  <c:v>4.5647859573364196</c:v>
                </c:pt>
                <c:pt idx="3494">
                  <c:v>0.28552708029746998</c:v>
                </c:pt>
                <c:pt idx="3495">
                  <c:v>10.130281448364199</c:v>
                </c:pt>
                <c:pt idx="3496">
                  <c:v>11.4929695129394</c:v>
                </c:pt>
                <c:pt idx="3497">
                  <c:v>1.92632067203521</c:v>
                </c:pt>
                <c:pt idx="3498">
                  <c:v>3.5664932727813698</c:v>
                </c:pt>
                <c:pt idx="3499">
                  <c:v>14.810606002807599</c:v>
                </c:pt>
                <c:pt idx="3500">
                  <c:v>11.145759582519499</c:v>
                </c:pt>
                <c:pt idx="3501">
                  <c:v>8.4452781677246094</c:v>
                </c:pt>
                <c:pt idx="3502">
                  <c:v>1.98276591300964</c:v>
                </c:pt>
                <c:pt idx="3503">
                  <c:v>5.8560051918029696</c:v>
                </c:pt>
                <c:pt idx="3504">
                  <c:v>6.8456850051879803</c:v>
                </c:pt>
                <c:pt idx="3505">
                  <c:v>8.2261037826537997</c:v>
                </c:pt>
                <c:pt idx="3506">
                  <c:v>8.8555669784545898</c:v>
                </c:pt>
                <c:pt idx="3507">
                  <c:v>11.986578941345201</c:v>
                </c:pt>
                <c:pt idx="3508">
                  <c:v>9.6940374374389595</c:v>
                </c:pt>
                <c:pt idx="3509">
                  <c:v>1.23421478271484</c:v>
                </c:pt>
                <c:pt idx="3510">
                  <c:v>1.20095491409301</c:v>
                </c:pt>
                <c:pt idx="3511">
                  <c:v>8.92852687835693</c:v>
                </c:pt>
                <c:pt idx="3512">
                  <c:v>7.1953010559081996</c:v>
                </c:pt>
                <c:pt idx="3513">
                  <c:v>8.92852687835693</c:v>
                </c:pt>
                <c:pt idx="3514">
                  <c:v>2.16336798667907</c:v>
                </c:pt>
                <c:pt idx="3515">
                  <c:v>2.9141194820403999</c:v>
                </c:pt>
                <c:pt idx="3516">
                  <c:v>6.56943559646606</c:v>
                </c:pt>
                <c:pt idx="3517">
                  <c:v>11.9729290008544</c:v>
                </c:pt>
                <c:pt idx="3518">
                  <c:v>1.20095491409301</c:v>
                </c:pt>
                <c:pt idx="3519">
                  <c:v>2.3989338874816801</c:v>
                </c:pt>
                <c:pt idx="3520">
                  <c:v>3.9898099899291899</c:v>
                </c:pt>
                <c:pt idx="3521">
                  <c:v>0.99482655525207497</c:v>
                </c:pt>
                <c:pt idx="3522">
                  <c:v>7.4025444984436</c:v>
                </c:pt>
                <c:pt idx="3523">
                  <c:v>0.83341622352600098</c:v>
                </c:pt>
                <c:pt idx="3524">
                  <c:v>6.7892756462097097</c:v>
                </c:pt>
                <c:pt idx="3525">
                  <c:v>21.100399017333899</c:v>
                </c:pt>
                <c:pt idx="3526">
                  <c:v>9.1071987152099592</c:v>
                </c:pt>
                <c:pt idx="3527">
                  <c:v>3.84113550186157</c:v>
                </c:pt>
                <c:pt idx="3528">
                  <c:v>7.1876010894775302</c:v>
                </c:pt>
                <c:pt idx="3529">
                  <c:v>1.1987607479095399</c:v>
                </c:pt>
                <c:pt idx="3530">
                  <c:v>10.811275482177701</c:v>
                </c:pt>
                <c:pt idx="3531">
                  <c:v>1.7684855461120601</c:v>
                </c:pt>
                <c:pt idx="3532">
                  <c:v>0.76337325572967496</c:v>
                </c:pt>
                <c:pt idx="3533">
                  <c:v>2.8715953826904199</c:v>
                </c:pt>
                <c:pt idx="3534">
                  <c:v>12.72785282135</c:v>
                </c:pt>
                <c:pt idx="3535">
                  <c:v>6.9159479141235298</c:v>
                </c:pt>
                <c:pt idx="3536">
                  <c:v>12.72785282135</c:v>
                </c:pt>
                <c:pt idx="3537">
                  <c:v>2.7116389274597101</c:v>
                </c:pt>
                <c:pt idx="3538">
                  <c:v>3.39856624603271</c:v>
                </c:pt>
                <c:pt idx="3539">
                  <c:v>5.0772004127502397</c:v>
                </c:pt>
                <c:pt idx="3540">
                  <c:v>9.5336828231811506</c:v>
                </c:pt>
                <c:pt idx="3541">
                  <c:v>10.7400588989257</c:v>
                </c:pt>
                <c:pt idx="3542">
                  <c:v>0.76337325572967496</c:v>
                </c:pt>
                <c:pt idx="3543">
                  <c:v>9.4346332550048793</c:v>
                </c:pt>
                <c:pt idx="3544">
                  <c:v>2.9578230381011901</c:v>
                </c:pt>
                <c:pt idx="3545">
                  <c:v>2.7518997192382799</c:v>
                </c:pt>
                <c:pt idx="3546">
                  <c:v>1.2126429080963099</c:v>
                </c:pt>
                <c:pt idx="3547">
                  <c:v>1.8666678667068399</c:v>
                </c:pt>
                <c:pt idx="3548">
                  <c:v>7.7646389007568297</c:v>
                </c:pt>
                <c:pt idx="3549">
                  <c:v>7.1319713592529297</c:v>
                </c:pt>
                <c:pt idx="3550">
                  <c:v>8.3169364929199201</c:v>
                </c:pt>
                <c:pt idx="3551">
                  <c:v>15.209111213684</c:v>
                </c:pt>
                <c:pt idx="3552">
                  <c:v>1.04365038871765</c:v>
                </c:pt>
                <c:pt idx="3553">
                  <c:v>1.3005785942077599</c:v>
                </c:pt>
                <c:pt idx="3554">
                  <c:v>1.2053469419479299</c:v>
                </c:pt>
                <c:pt idx="3555">
                  <c:v>1.48129999637603</c:v>
                </c:pt>
                <c:pt idx="3556">
                  <c:v>2.2308599948882999</c:v>
                </c:pt>
                <c:pt idx="3557">
                  <c:v>8.9150819778442294</c:v>
                </c:pt>
                <c:pt idx="3558">
                  <c:v>5.0869684219360298</c:v>
                </c:pt>
                <c:pt idx="3559">
                  <c:v>8.9150819778442294</c:v>
                </c:pt>
                <c:pt idx="3560">
                  <c:v>8.7876825332641602</c:v>
                </c:pt>
                <c:pt idx="3561">
                  <c:v>10.694124221801699</c:v>
                </c:pt>
                <c:pt idx="3562">
                  <c:v>1.5246236324310301</c:v>
                </c:pt>
                <c:pt idx="3563">
                  <c:v>14.741492271423301</c:v>
                </c:pt>
                <c:pt idx="3564">
                  <c:v>17.3937263488769</c:v>
                </c:pt>
                <c:pt idx="3565">
                  <c:v>2.2308599948882999</c:v>
                </c:pt>
                <c:pt idx="3566">
                  <c:v>11.434520721435501</c:v>
                </c:pt>
                <c:pt idx="3567">
                  <c:v>9.1268558502197195</c:v>
                </c:pt>
                <c:pt idx="3568">
                  <c:v>9.7579040527343697</c:v>
                </c:pt>
                <c:pt idx="3569">
                  <c:v>2.5992066860198899</c:v>
                </c:pt>
                <c:pt idx="3570">
                  <c:v>10.3129119873046</c:v>
                </c:pt>
                <c:pt idx="3571">
                  <c:v>7.0366973876953098</c:v>
                </c:pt>
                <c:pt idx="3572">
                  <c:v>3.64719033241271</c:v>
                </c:pt>
                <c:pt idx="3573">
                  <c:v>7.93117332458496</c:v>
                </c:pt>
                <c:pt idx="3574">
                  <c:v>6.3265829086303702</c:v>
                </c:pt>
                <c:pt idx="3575">
                  <c:v>4.3155484199523899</c:v>
                </c:pt>
                <c:pt idx="3576">
                  <c:v>9.32220458984375</c:v>
                </c:pt>
                <c:pt idx="3577">
                  <c:v>3.96244192123413</c:v>
                </c:pt>
                <c:pt idx="3578">
                  <c:v>4.5629520416259703</c:v>
                </c:pt>
                <c:pt idx="3579">
                  <c:v>8.7286500930786097</c:v>
                </c:pt>
                <c:pt idx="3580">
                  <c:v>8.6655921936035103</c:v>
                </c:pt>
                <c:pt idx="3581">
                  <c:v>8.2697181701660103</c:v>
                </c:pt>
                <c:pt idx="3582">
                  <c:v>2.4636309146881099</c:v>
                </c:pt>
                <c:pt idx="3583">
                  <c:v>8.2697181701660103</c:v>
                </c:pt>
                <c:pt idx="3584">
                  <c:v>9.0755987167358398</c:v>
                </c:pt>
                <c:pt idx="3585">
                  <c:v>1.2993400096893299</c:v>
                </c:pt>
                <c:pt idx="3586">
                  <c:v>3.59371614456176</c:v>
                </c:pt>
                <c:pt idx="3587">
                  <c:v>8.8143720626831001</c:v>
                </c:pt>
                <c:pt idx="3588">
                  <c:v>20.0326747894287</c:v>
                </c:pt>
                <c:pt idx="3589">
                  <c:v>8.7286500930786097</c:v>
                </c:pt>
                <c:pt idx="3590">
                  <c:v>7.8194241523742596</c:v>
                </c:pt>
                <c:pt idx="3591">
                  <c:v>4.2452678680419904</c:v>
                </c:pt>
                <c:pt idx="3592">
                  <c:v>4.0677604675292898</c:v>
                </c:pt>
                <c:pt idx="3593">
                  <c:v>2.7877528667449898</c:v>
                </c:pt>
                <c:pt idx="3594">
                  <c:v>3.0387511253356898</c:v>
                </c:pt>
                <c:pt idx="3595">
                  <c:v>7.5784707069396902</c:v>
                </c:pt>
                <c:pt idx="3596">
                  <c:v>3.0776607990264799</c:v>
                </c:pt>
                <c:pt idx="3597">
                  <c:v>10.246644020080501</c:v>
                </c:pt>
                <c:pt idx="3598">
                  <c:v>4.0489325523376403</c:v>
                </c:pt>
                <c:pt idx="3599">
                  <c:v>7.2124643325805602</c:v>
                </c:pt>
                <c:pt idx="3600">
                  <c:v>16.726972579956001</c:v>
                </c:pt>
                <c:pt idx="3601">
                  <c:v>6.0243177413940403</c:v>
                </c:pt>
                <c:pt idx="3602">
                  <c:v>2.9572877883911102</c:v>
                </c:pt>
                <c:pt idx="3603">
                  <c:v>6.7735400199890101</c:v>
                </c:pt>
                <c:pt idx="3604">
                  <c:v>8.6575498580932599</c:v>
                </c:pt>
                <c:pt idx="3605">
                  <c:v>6.7735400199890101</c:v>
                </c:pt>
                <c:pt idx="3606">
                  <c:v>11.7925720214843</c:v>
                </c:pt>
                <c:pt idx="3607">
                  <c:v>4.0489325523376403</c:v>
                </c:pt>
                <c:pt idx="3608">
                  <c:v>8.0410966873168892</c:v>
                </c:pt>
                <c:pt idx="3609">
                  <c:v>7.3117609024047798</c:v>
                </c:pt>
                <c:pt idx="3610">
                  <c:v>13.146907806396401</c:v>
                </c:pt>
                <c:pt idx="3611">
                  <c:v>2.9572877883911102</c:v>
                </c:pt>
                <c:pt idx="3612">
                  <c:v>8.4810829162597603</c:v>
                </c:pt>
                <c:pt idx="3613">
                  <c:v>2.0822319984436</c:v>
                </c:pt>
                <c:pt idx="3614">
                  <c:v>11.174726486206</c:v>
                </c:pt>
                <c:pt idx="3615">
                  <c:v>11.7979125976562</c:v>
                </c:pt>
                <c:pt idx="3616">
                  <c:v>3.7826683521270699</c:v>
                </c:pt>
                <c:pt idx="3617">
                  <c:v>8.7031011581420898</c:v>
                </c:pt>
                <c:pt idx="3618">
                  <c:v>5.4252977371215803</c:v>
                </c:pt>
                <c:pt idx="3619">
                  <c:v>8.3132095336913991</c:v>
                </c:pt>
                <c:pt idx="3620">
                  <c:v>7.8087840080261204</c:v>
                </c:pt>
                <c:pt idx="3621">
                  <c:v>9.80915927886962</c:v>
                </c:pt>
                <c:pt idx="3622">
                  <c:v>9.0374584197997994</c:v>
                </c:pt>
                <c:pt idx="3623">
                  <c:v>5.9910473823547301</c:v>
                </c:pt>
                <c:pt idx="3624">
                  <c:v>1.98212885856628</c:v>
                </c:pt>
                <c:pt idx="3625">
                  <c:v>7.8560733795165998</c:v>
                </c:pt>
                <c:pt idx="3626">
                  <c:v>8.6934251785278303</c:v>
                </c:pt>
                <c:pt idx="3627">
                  <c:v>8.8005914688110298</c:v>
                </c:pt>
                <c:pt idx="3628">
                  <c:v>7.03427934646606</c:v>
                </c:pt>
                <c:pt idx="3629">
                  <c:v>2.6594331264495801</c:v>
                </c:pt>
                <c:pt idx="3630">
                  <c:v>7.03427934646606</c:v>
                </c:pt>
                <c:pt idx="3631">
                  <c:v>5.6413292884826598</c:v>
                </c:pt>
                <c:pt idx="3632">
                  <c:v>9.0374584197997994</c:v>
                </c:pt>
                <c:pt idx="3633">
                  <c:v>3.95974516868591</c:v>
                </c:pt>
                <c:pt idx="3634">
                  <c:v>12.6919708251953</c:v>
                </c:pt>
                <c:pt idx="3635">
                  <c:v>16.530248641967699</c:v>
                </c:pt>
                <c:pt idx="3636">
                  <c:v>8.6934251785278303</c:v>
                </c:pt>
                <c:pt idx="3637">
                  <c:v>7.5012826919555602</c:v>
                </c:pt>
                <c:pt idx="3638">
                  <c:v>4.8245716094970703</c:v>
                </c:pt>
                <c:pt idx="3639">
                  <c:v>3.4571349620818999</c:v>
                </c:pt>
                <c:pt idx="3640">
                  <c:v>2.58549952507019</c:v>
                </c:pt>
                <c:pt idx="3641">
                  <c:v>8.5072336196899396</c:v>
                </c:pt>
                <c:pt idx="3642">
                  <c:v>4.7568879127502397</c:v>
                </c:pt>
                <c:pt idx="3643">
                  <c:v>4.0930604934692303</c:v>
                </c:pt>
                <c:pt idx="3644">
                  <c:v>3.99997353553771</c:v>
                </c:pt>
                <c:pt idx="3645">
                  <c:v>10.9212131500244</c:v>
                </c:pt>
                <c:pt idx="3646">
                  <c:v>7.1293048858642498</c:v>
                </c:pt>
                <c:pt idx="3647">
                  <c:v>1.84807801246643</c:v>
                </c:pt>
                <c:pt idx="3648">
                  <c:v>8.0788297653198207</c:v>
                </c:pt>
                <c:pt idx="3649">
                  <c:v>1.08792853355407</c:v>
                </c:pt>
                <c:pt idx="3650">
                  <c:v>7.9799861907958896</c:v>
                </c:pt>
                <c:pt idx="3651">
                  <c:v>6.4701437950134197</c:v>
                </c:pt>
                <c:pt idx="3652">
                  <c:v>7.47739458084106</c:v>
                </c:pt>
                <c:pt idx="3653">
                  <c:v>1.90204536914825</c:v>
                </c:pt>
                <c:pt idx="3654">
                  <c:v>7.47739458084106</c:v>
                </c:pt>
                <c:pt idx="3655">
                  <c:v>7.50955963134765</c:v>
                </c:pt>
                <c:pt idx="3656">
                  <c:v>7.1293048858642498</c:v>
                </c:pt>
                <c:pt idx="3657">
                  <c:v>0.74892377853393499</c:v>
                </c:pt>
                <c:pt idx="3658">
                  <c:v>12.166148185729901</c:v>
                </c:pt>
                <c:pt idx="3659">
                  <c:v>11.114954948425201</c:v>
                </c:pt>
                <c:pt idx="3660">
                  <c:v>7.9799861907958896</c:v>
                </c:pt>
                <c:pt idx="3661">
                  <c:v>1.1965796947479199</c:v>
                </c:pt>
                <c:pt idx="3662">
                  <c:v>4.7204885482787997</c:v>
                </c:pt>
                <c:pt idx="3663">
                  <c:v>8.0206928253173793</c:v>
                </c:pt>
                <c:pt idx="3664">
                  <c:v>5.1704239845275799</c:v>
                </c:pt>
                <c:pt idx="3665">
                  <c:v>7.0068936347961399</c:v>
                </c:pt>
                <c:pt idx="3666">
                  <c:v>5.8023691177368102</c:v>
                </c:pt>
                <c:pt idx="3667">
                  <c:v>9.2914276123046804</c:v>
                </c:pt>
                <c:pt idx="3668">
                  <c:v>3.9690244197845401</c:v>
                </c:pt>
                <c:pt idx="3669">
                  <c:v>11.089295387268001</c:v>
                </c:pt>
                <c:pt idx="3670">
                  <c:v>3.05418801307678</c:v>
                </c:pt>
                <c:pt idx="3671">
                  <c:v>1.6072516441345199</c:v>
                </c:pt>
                <c:pt idx="3672">
                  <c:v>7.6541662216186497</c:v>
                </c:pt>
                <c:pt idx="3673">
                  <c:v>1.3913700580596899</c:v>
                </c:pt>
                <c:pt idx="3674">
                  <c:v>1.1587170362472501</c:v>
                </c:pt>
                <c:pt idx="3675">
                  <c:v>5.4352498054504297</c:v>
                </c:pt>
                <c:pt idx="3676">
                  <c:v>4.5777101516723597</c:v>
                </c:pt>
                <c:pt idx="3677">
                  <c:v>5.8640937805175701</c:v>
                </c:pt>
                <c:pt idx="3678">
                  <c:v>4.5777101516723597</c:v>
                </c:pt>
                <c:pt idx="3679">
                  <c:v>1.3026939630508401</c:v>
                </c:pt>
                <c:pt idx="3680">
                  <c:v>1.4793062210082999</c:v>
                </c:pt>
                <c:pt idx="3681">
                  <c:v>7.7631402015686</c:v>
                </c:pt>
                <c:pt idx="3682">
                  <c:v>10.119676589965801</c:v>
                </c:pt>
                <c:pt idx="3683">
                  <c:v>10.4875478744506</c:v>
                </c:pt>
                <c:pt idx="3684">
                  <c:v>1.1587170362472501</c:v>
                </c:pt>
                <c:pt idx="3685">
                  <c:v>4.3627696037292401</c:v>
                </c:pt>
                <c:pt idx="3686">
                  <c:v>8.0044422149658203</c:v>
                </c:pt>
                <c:pt idx="3687">
                  <c:v>9.86437892913818</c:v>
                </c:pt>
                <c:pt idx="3688">
                  <c:v>6.02990627288818</c:v>
                </c:pt>
                <c:pt idx="3689">
                  <c:v>1.69892919063568</c:v>
                </c:pt>
                <c:pt idx="3690">
                  <c:v>5.0450153350829998</c:v>
                </c:pt>
                <c:pt idx="3691">
                  <c:v>1.8973187208175599</c:v>
                </c:pt>
                <c:pt idx="3692">
                  <c:v>6.9644508361816397</c:v>
                </c:pt>
                <c:pt idx="3693">
                  <c:v>8.1530551910400302</c:v>
                </c:pt>
                <c:pt idx="3694">
                  <c:v>0.86694651842117298</c:v>
                </c:pt>
                <c:pt idx="3695">
                  <c:v>1.50613093376159</c:v>
                </c:pt>
                <c:pt idx="3696">
                  <c:v>8.3839139938354492</c:v>
                </c:pt>
                <c:pt idx="3697">
                  <c:v>4.2099695205688397</c:v>
                </c:pt>
                <c:pt idx="3698">
                  <c:v>1.5775178670883101</c:v>
                </c:pt>
                <c:pt idx="3699">
                  <c:v>6.9103879928588796</c:v>
                </c:pt>
                <c:pt idx="3700">
                  <c:v>9.82759284973144</c:v>
                </c:pt>
                <c:pt idx="3701">
                  <c:v>6.8122434616088796</c:v>
                </c:pt>
                <c:pt idx="3702">
                  <c:v>9.82759284973144</c:v>
                </c:pt>
                <c:pt idx="3703">
                  <c:v>7.09915924072265</c:v>
                </c:pt>
                <c:pt idx="3704">
                  <c:v>0.86694651842117298</c:v>
                </c:pt>
                <c:pt idx="3705">
                  <c:v>1.7799383401870701</c:v>
                </c:pt>
                <c:pt idx="3706">
                  <c:v>14.9304494857788</c:v>
                </c:pt>
                <c:pt idx="3707">
                  <c:v>11.3837490081787</c:v>
                </c:pt>
                <c:pt idx="3708">
                  <c:v>1.5775178670883101</c:v>
                </c:pt>
                <c:pt idx="3709">
                  <c:v>10.032920837402299</c:v>
                </c:pt>
                <c:pt idx="3710">
                  <c:v>1.5708096027374201</c:v>
                </c:pt>
                <c:pt idx="3711">
                  <c:v>13.088282585144</c:v>
                </c:pt>
                <c:pt idx="3712">
                  <c:v>5.9439897537231401</c:v>
                </c:pt>
                <c:pt idx="3713">
                  <c:v>1.6828855276107699</c:v>
                </c:pt>
                <c:pt idx="3714">
                  <c:v>5.3577899932861301</c:v>
                </c:pt>
                <c:pt idx="3715">
                  <c:v>5.4989924430847097</c:v>
                </c:pt>
                <c:pt idx="3716">
                  <c:v>2.7843267917632999</c:v>
                </c:pt>
                <c:pt idx="3717">
                  <c:v>41.658256530761697</c:v>
                </c:pt>
                <c:pt idx="3718">
                  <c:v>3.2917628288268999</c:v>
                </c:pt>
                <c:pt idx="3719">
                  <c:v>2.6740522384643501</c:v>
                </c:pt>
                <c:pt idx="3720">
                  <c:v>2.6570160388946502</c:v>
                </c:pt>
                <c:pt idx="3721">
                  <c:v>7.10902547836303</c:v>
                </c:pt>
                <c:pt idx="3722">
                  <c:v>0.65848386287689198</c:v>
                </c:pt>
                <c:pt idx="3723">
                  <c:v>8.5868778228759695</c:v>
                </c:pt>
                <c:pt idx="3724">
                  <c:v>7.5807566642761204</c:v>
                </c:pt>
                <c:pt idx="3725">
                  <c:v>2.7386949062347399</c:v>
                </c:pt>
                <c:pt idx="3726">
                  <c:v>7.5807566642761204</c:v>
                </c:pt>
                <c:pt idx="3727">
                  <c:v>3.2917628288268999</c:v>
                </c:pt>
                <c:pt idx="3728">
                  <c:v>0.73393261432647705</c:v>
                </c:pt>
                <c:pt idx="3729">
                  <c:v>9.7595109939575195</c:v>
                </c:pt>
                <c:pt idx="3730">
                  <c:v>11.296986579895</c:v>
                </c:pt>
                <c:pt idx="3731">
                  <c:v>0.65848386287689198</c:v>
                </c:pt>
                <c:pt idx="3732">
                  <c:v>0.85491639375686601</c:v>
                </c:pt>
                <c:pt idx="3733">
                  <c:v>0.96198505163192705</c:v>
                </c:pt>
                <c:pt idx="3734">
                  <c:v>0.99741971492767301</c:v>
                </c:pt>
                <c:pt idx="3735">
                  <c:v>6.8651537895202601</c:v>
                </c:pt>
                <c:pt idx="3736">
                  <c:v>1.0375739336013701</c:v>
                </c:pt>
                <c:pt idx="3737">
                  <c:v>6.3804683685302699</c:v>
                </c:pt>
                <c:pt idx="3738">
                  <c:v>6.3204550743103001</c:v>
                </c:pt>
                <c:pt idx="3739">
                  <c:v>7.3977184295654297</c:v>
                </c:pt>
                <c:pt idx="3740">
                  <c:v>8.0145397186279297</c:v>
                </c:pt>
                <c:pt idx="3741">
                  <c:v>1.07339739799499</c:v>
                </c:pt>
                <c:pt idx="3742">
                  <c:v>0.92011862993240301</c:v>
                </c:pt>
                <c:pt idx="3743">
                  <c:v>1.1309242248535101</c:v>
                </c:pt>
                <c:pt idx="3744">
                  <c:v>1.0376288890838601</c:v>
                </c:pt>
                <c:pt idx="3745">
                  <c:v>0.52540016174316395</c:v>
                </c:pt>
                <c:pt idx="3746">
                  <c:v>4.3433904647827104</c:v>
                </c:pt>
                <c:pt idx="3747">
                  <c:v>5.96650886535644</c:v>
                </c:pt>
                <c:pt idx="3748">
                  <c:v>5.69049024581909</c:v>
                </c:pt>
                <c:pt idx="3749">
                  <c:v>5.96650886535644</c:v>
                </c:pt>
                <c:pt idx="3750">
                  <c:v>4.37807273864746</c:v>
                </c:pt>
                <c:pt idx="3751">
                  <c:v>1.07339739799499</c:v>
                </c:pt>
                <c:pt idx="3752">
                  <c:v>0.59230518341064398</c:v>
                </c:pt>
                <c:pt idx="3753">
                  <c:v>11.0031623840332</c:v>
                </c:pt>
                <c:pt idx="3754">
                  <c:v>12.0192527770996</c:v>
                </c:pt>
                <c:pt idx="3755">
                  <c:v>0.52540016174316395</c:v>
                </c:pt>
                <c:pt idx="3756">
                  <c:v>11.704603195190399</c:v>
                </c:pt>
                <c:pt idx="3757">
                  <c:v>11.84712600708</c:v>
                </c:pt>
                <c:pt idx="3758">
                  <c:v>3.1183934211730899</c:v>
                </c:pt>
                <c:pt idx="3759">
                  <c:v>5.1657142639160103</c:v>
                </c:pt>
                <c:pt idx="3760">
                  <c:v>13.089376449584901</c:v>
                </c:pt>
                <c:pt idx="3761">
                  <c:v>5.6635923385620099</c:v>
                </c:pt>
                <c:pt idx="3762">
                  <c:v>20.653659820556602</c:v>
                </c:pt>
                <c:pt idx="3763">
                  <c:v>11.3926906585693</c:v>
                </c:pt>
                <c:pt idx="3764">
                  <c:v>12.2522773742675</c:v>
                </c:pt>
                <c:pt idx="3765">
                  <c:v>11.909049987792899</c:v>
                </c:pt>
                <c:pt idx="3766">
                  <c:v>11.0839881896972</c:v>
                </c:pt>
                <c:pt idx="3767">
                  <c:v>4.5135912895202601</c:v>
                </c:pt>
                <c:pt idx="3768">
                  <c:v>1.92186343669891</c:v>
                </c:pt>
                <c:pt idx="3769">
                  <c:v>3.39258360862731</c:v>
                </c:pt>
                <c:pt idx="3770">
                  <c:v>11.7338142395019</c:v>
                </c:pt>
                <c:pt idx="3771">
                  <c:v>12.6813869476318</c:v>
                </c:pt>
                <c:pt idx="3772">
                  <c:v>5.7306041717529297</c:v>
                </c:pt>
                <c:pt idx="3773">
                  <c:v>12.6813869476318</c:v>
                </c:pt>
                <c:pt idx="3774">
                  <c:v>2.75822830200195</c:v>
                </c:pt>
                <c:pt idx="3775">
                  <c:v>11.909049987792899</c:v>
                </c:pt>
                <c:pt idx="3776">
                  <c:v>1.3078509569168</c:v>
                </c:pt>
                <c:pt idx="3777">
                  <c:v>11.7324562072753</c:v>
                </c:pt>
                <c:pt idx="3778">
                  <c:v>11.1720924377441</c:v>
                </c:pt>
                <c:pt idx="3779">
                  <c:v>3.39258360862731</c:v>
                </c:pt>
                <c:pt idx="3780">
                  <c:v>8.2291059494018501</c:v>
                </c:pt>
                <c:pt idx="3781">
                  <c:v>5.4181060791015598</c:v>
                </c:pt>
                <c:pt idx="3782">
                  <c:v>12.936087608337401</c:v>
                </c:pt>
                <c:pt idx="3783">
                  <c:v>7.7030649185180602</c:v>
                </c:pt>
                <c:pt idx="3784">
                  <c:v>4.8263440132141104</c:v>
                </c:pt>
                <c:pt idx="3785">
                  <c:v>9.7351102828979492</c:v>
                </c:pt>
                <c:pt idx="3786">
                  <c:v>6.4137043952941797</c:v>
                </c:pt>
                <c:pt idx="3787">
                  <c:v>4.7786660194396902</c:v>
                </c:pt>
                <c:pt idx="3788">
                  <c:v>8.7658510208129794</c:v>
                </c:pt>
                <c:pt idx="3789">
                  <c:v>9.7119455337524396</c:v>
                </c:pt>
                <c:pt idx="3790">
                  <c:v>3.6193501949310298</c:v>
                </c:pt>
                <c:pt idx="3791">
                  <c:v>7.8289914131164497</c:v>
                </c:pt>
                <c:pt idx="3792">
                  <c:v>3.2038676738739</c:v>
                </c:pt>
                <c:pt idx="3793">
                  <c:v>9.6217670440673793</c:v>
                </c:pt>
                <c:pt idx="3794">
                  <c:v>12.374804496765099</c:v>
                </c:pt>
                <c:pt idx="3795">
                  <c:v>7.7321624755859304</c:v>
                </c:pt>
                <c:pt idx="3796">
                  <c:v>8.4820280075073207</c:v>
                </c:pt>
                <c:pt idx="3797">
                  <c:v>7.7321624755859304</c:v>
                </c:pt>
                <c:pt idx="3798">
                  <c:v>9.0018291473388601</c:v>
                </c:pt>
                <c:pt idx="3799">
                  <c:v>10.2264852523803</c:v>
                </c:pt>
                <c:pt idx="3800">
                  <c:v>1.8996330499648999</c:v>
                </c:pt>
                <c:pt idx="3801">
                  <c:v>11.4850196838378</c:v>
                </c:pt>
                <c:pt idx="3802">
                  <c:v>11.9966888427734</c:v>
                </c:pt>
                <c:pt idx="3803">
                  <c:v>9.6217670440673793</c:v>
                </c:pt>
                <c:pt idx="3804">
                  <c:v>2.20419073104858</c:v>
                </c:pt>
                <c:pt idx="3805">
                  <c:v>1.84922099113464</c:v>
                </c:pt>
                <c:pt idx="3806">
                  <c:v>1.9966574907302801</c:v>
                </c:pt>
                <c:pt idx="3807">
                  <c:v>2.9952363967895499</c:v>
                </c:pt>
                <c:pt idx="3808">
                  <c:v>8.0783405303955007</c:v>
                </c:pt>
                <c:pt idx="3809">
                  <c:v>6.0279874801635698</c:v>
                </c:pt>
                <c:pt idx="3810">
                  <c:v>27.7518215179443</c:v>
                </c:pt>
                <c:pt idx="3811">
                  <c:v>3.70455694198608</c:v>
                </c:pt>
                <c:pt idx="3812">
                  <c:v>7.2171425819396902</c:v>
                </c:pt>
                <c:pt idx="3813">
                  <c:v>4.1240067481994602</c:v>
                </c:pt>
                <c:pt idx="3814">
                  <c:v>1.44325518608093</c:v>
                </c:pt>
                <c:pt idx="3815">
                  <c:v>4.7114696502685502</c:v>
                </c:pt>
                <c:pt idx="3816">
                  <c:v>0.42483150959014798</c:v>
                </c:pt>
                <c:pt idx="3817">
                  <c:v>0.71496218442916804</c:v>
                </c:pt>
                <c:pt idx="3818">
                  <c:v>7.0988006591796804</c:v>
                </c:pt>
                <c:pt idx="3819">
                  <c:v>9.5975427627563406</c:v>
                </c:pt>
                <c:pt idx="3820">
                  <c:v>1.92076647281646</c:v>
                </c:pt>
                <c:pt idx="3821">
                  <c:v>9.5975427627563406</c:v>
                </c:pt>
                <c:pt idx="3822">
                  <c:v>10.3730764389038</c:v>
                </c:pt>
                <c:pt idx="3823">
                  <c:v>4.1240067481994602</c:v>
                </c:pt>
                <c:pt idx="3824">
                  <c:v>0.45874187350273099</c:v>
                </c:pt>
                <c:pt idx="3825">
                  <c:v>11.118364334106399</c:v>
                </c:pt>
                <c:pt idx="3826">
                  <c:v>11.078051567077599</c:v>
                </c:pt>
                <c:pt idx="3827">
                  <c:v>0.71496218442916804</c:v>
                </c:pt>
                <c:pt idx="3828">
                  <c:v>10.758766174316399</c:v>
                </c:pt>
                <c:pt idx="3829">
                  <c:v>1.9572007656097401</c:v>
                </c:pt>
                <c:pt idx="3830">
                  <c:v>1.3111668825149501</c:v>
                </c:pt>
                <c:pt idx="3831">
                  <c:v>6.7694120407104403</c:v>
                </c:pt>
                <c:pt idx="3832">
                  <c:v>1.53705406188964</c:v>
                </c:pt>
                <c:pt idx="3833">
                  <c:v>4.64257335662841</c:v>
                </c:pt>
                <c:pt idx="3834">
                  <c:v>6.7013807296752903</c:v>
                </c:pt>
                <c:pt idx="3835">
                  <c:v>3.8213524818420401</c:v>
                </c:pt>
                <c:pt idx="3836">
                  <c:v>6.3022446632385201</c:v>
                </c:pt>
                <c:pt idx="3837">
                  <c:v>1.33301293849945</c:v>
                </c:pt>
                <c:pt idx="3838">
                  <c:v>3.3888871669769198</c:v>
                </c:pt>
                <c:pt idx="3839">
                  <c:v>4.8375682830810502</c:v>
                </c:pt>
                <c:pt idx="3840">
                  <c:v>0.29186159372329701</c:v>
                </c:pt>
                <c:pt idx="3841">
                  <c:v>0.88593435287475497</c:v>
                </c:pt>
                <c:pt idx="3842">
                  <c:v>6.4752964973449698</c:v>
                </c:pt>
                <c:pt idx="3843">
                  <c:v>3.5799999237060498</c:v>
                </c:pt>
                <c:pt idx="3844">
                  <c:v>1.7294214963912899</c:v>
                </c:pt>
                <c:pt idx="3845">
                  <c:v>3.5799999237060498</c:v>
                </c:pt>
                <c:pt idx="3846">
                  <c:v>8.7261695861816406</c:v>
                </c:pt>
                <c:pt idx="3847">
                  <c:v>6.1156368255615199</c:v>
                </c:pt>
                <c:pt idx="3848">
                  <c:v>0.41444572806358299</c:v>
                </c:pt>
                <c:pt idx="3849">
                  <c:v>10.513235092163001</c:v>
                </c:pt>
                <c:pt idx="3850">
                  <c:v>10.8593740463256</c:v>
                </c:pt>
                <c:pt idx="3851">
                  <c:v>0.88593435287475497</c:v>
                </c:pt>
                <c:pt idx="3852">
                  <c:v>2.08545565605163</c:v>
                </c:pt>
                <c:pt idx="3853">
                  <c:v>2.2783110141754102</c:v>
                </c:pt>
                <c:pt idx="3854">
                  <c:v>1.14266800880432</c:v>
                </c:pt>
                <c:pt idx="3855">
                  <c:v>6.6869745254516602</c:v>
                </c:pt>
                <c:pt idx="3856">
                  <c:v>1.1198641061782799</c:v>
                </c:pt>
                <c:pt idx="3857">
                  <c:v>5.8889317512512198</c:v>
                </c:pt>
                <c:pt idx="3858">
                  <c:v>6.1152939796447701</c:v>
                </c:pt>
                <c:pt idx="3859">
                  <c:v>4.7611341476440403</c:v>
                </c:pt>
                <c:pt idx="3860">
                  <c:v>6.4875187873840297</c:v>
                </c:pt>
                <c:pt idx="3861">
                  <c:v>6.7482571601867596</c:v>
                </c:pt>
                <c:pt idx="3862">
                  <c:v>3.5322892665863002</c:v>
                </c:pt>
                <c:pt idx="3863">
                  <c:v>3.7912619113922101</c:v>
                </c:pt>
                <c:pt idx="3864">
                  <c:v>0.38401439785957298</c:v>
                </c:pt>
                <c:pt idx="3865">
                  <c:v>0.86063283681869496</c:v>
                </c:pt>
                <c:pt idx="3866">
                  <c:v>7.53655958175659</c:v>
                </c:pt>
                <c:pt idx="3867">
                  <c:v>7.7200851440429599</c:v>
                </c:pt>
                <c:pt idx="3868">
                  <c:v>1.85610210895538</c:v>
                </c:pt>
                <c:pt idx="3869">
                  <c:v>7.7200851440429599</c:v>
                </c:pt>
                <c:pt idx="3870">
                  <c:v>0.65729916095733598</c:v>
                </c:pt>
                <c:pt idx="3871">
                  <c:v>6.7482571601867596</c:v>
                </c:pt>
                <c:pt idx="3872">
                  <c:v>5.7858982086181596</c:v>
                </c:pt>
                <c:pt idx="3873">
                  <c:v>9.6316137313842702</c:v>
                </c:pt>
                <c:pt idx="3874">
                  <c:v>10.8404836654663</c:v>
                </c:pt>
                <c:pt idx="3875">
                  <c:v>0.86063283681869496</c:v>
                </c:pt>
                <c:pt idx="3876">
                  <c:v>1.6004658937454199</c:v>
                </c:pt>
                <c:pt idx="3877">
                  <c:v>11.7445611953735</c:v>
                </c:pt>
                <c:pt idx="3878">
                  <c:v>1.0488312244415201</c:v>
                </c:pt>
                <c:pt idx="3879">
                  <c:v>10.0722541809082</c:v>
                </c:pt>
                <c:pt idx="3880">
                  <c:v>0.59300220012664795</c:v>
                </c:pt>
                <c:pt idx="3881">
                  <c:v>7.63153028488159</c:v>
                </c:pt>
                <c:pt idx="3882">
                  <c:v>20.495578765869102</c:v>
                </c:pt>
                <c:pt idx="3883">
                  <c:v>9.7250442504882795</c:v>
                </c:pt>
                <c:pt idx="3884">
                  <c:v>1.1088078022003101</c:v>
                </c:pt>
                <c:pt idx="3885">
                  <c:v>12.5727996826171</c:v>
                </c:pt>
                <c:pt idx="3886">
                  <c:v>0.82937872409820501</c:v>
                </c:pt>
                <c:pt idx="3887">
                  <c:v>11.945527076721101</c:v>
                </c:pt>
                <c:pt idx="3888">
                  <c:v>1.9487552642822199</c:v>
                </c:pt>
                <c:pt idx="3889">
                  <c:v>0.66966480016708296</c:v>
                </c:pt>
                <c:pt idx="3890">
                  <c:v>6.5641069412231401</c:v>
                </c:pt>
                <c:pt idx="3891">
                  <c:v>10.7276620864868</c:v>
                </c:pt>
                <c:pt idx="3892">
                  <c:v>8.1320915222167898</c:v>
                </c:pt>
                <c:pt idx="3893">
                  <c:v>10.7276620864868</c:v>
                </c:pt>
                <c:pt idx="3894">
                  <c:v>1.00608241558074</c:v>
                </c:pt>
                <c:pt idx="3895">
                  <c:v>10.9876384735107</c:v>
                </c:pt>
                <c:pt idx="3896">
                  <c:v>9.90297031402587</c:v>
                </c:pt>
                <c:pt idx="3897">
                  <c:v>15.1547546386718</c:v>
                </c:pt>
                <c:pt idx="3898">
                  <c:v>15.562980651855399</c:v>
                </c:pt>
                <c:pt idx="3899">
                  <c:v>0.66966480016708296</c:v>
                </c:pt>
                <c:pt idx="3900">
                  <c:v>9.2731904983520508</c:v>
                </c:pt>
                <c:pt idx="3901">
                  <c:v>11.2492361068725</c:v>
                </c:pt>
                <c:pt idx="3902">
                  <c:v>4.4844732284545898</c:v>
                </c:pt>
                <c:pt idx="3903">
                  <c:v>10.1483554840087</c:v>
                </c:pt>
                <c:pt idx="3904">
                  <c:v>1.9566801786422701</c:v>
                </c:pt>
                <c:pt idx="3905">
                  <c:v>5.9306058883666903</c:v>
                </c:pt>
                <c:pt idx="3906">
                  <c:v>10.2147626876831</c:v>
                </c:pt>
                <c:pt idx="3907">
                  <c:v>9.3432435989379794</c:v>
                </c:pt>
                <c:pt idx="3908">
                  <c:v>7.7628026008605904</c:v>
                </c:pt>
                <c:pt idx="3909">
                  <c:v>13.592973709106399</c:v>
                </c:pt>
                <c:pt idx="3910">
                  <c:v>8.8321208953857404</c:v>
                </c:pt>
                <c:pt idx="3911">
                  <c:v>3.0037059783935498</c:v>
                </c:pt>
                <c:pt idx="3912">
                  <c:v>9.0108757019042898</c:v>
                </c:pt>
                <c:pt idx="3913">
                  <c:v>9.5408658981323207</c:v>
                </c:pt>
                <c:pt idx="3914">
                  <c:v>12.0209074020385</c:v>
                </c:pt>
                <c:pt idx="3915">
                  <c:v>12.459210395812899</c:v>
                </c:pt>
                <c:pt idx="3916">
                  <c:v>2.3049216270446702</c:v>
                </c:pt>
                <c:pt idx="3917">
                  <c:v>9.2121906280517507</c:v>
                </c:pt>
                <c:pt idx="3918">
                  <c:v>2.3049216270446702</c:v>
                </c:pt>
                <c:pt idx="3919">
                  <c:v>10.2039041519165</c:v>
                </c:pt>
                <c:pt idx="3920">
                  <c:v>8.7078027725219709</c:v>
                </c:pt>
                <c:pt idx="3921">
                  <c:v>8.3225231170654297</c:v>
                </c:pt>
                <c:pt idx="3922">
                  <c:v>5.6952414512634197</c:v>
                </c:pt>
                <c:pt idx="3923">
                  <c:v>13.6946821212768</c:v>
                </c:pt>
                <c:pt idx="3924">
                  <c:v>12.0209074020385</c:v>
                </c:pt>
                <c:pt idx="3925">
                  <c:v>2.8453183174133301</c:v>
                </c:pt>
                <c:pt idx="3926">
                  <c:v>2.86752724647521</c:v>
                </c:pt>
                <c:pt idx="3927">
                  <c:v>1.07860779762268</c:v>
                </c:pt>
                <c:pt idx="3928">
                  <c:v>11.300081253051699</c:v>
                </c:pt>
                <c:pt idx="3929">
                  <c:v>1.40855395793914</c:v>
                </c:pt>
                <c:pt idx="3930">
                  <c:v>10.059790611266999</c:v>
                </c:pt>
                <c:pt idx="3931">
                  <c:v>2.6686084270477202</c:v>
                </c:pt>
                <c:pt idx="3932">
                  <c:v>9.1221170425415004</c:v>
                </c:pt>
                <c:pt idx="3933">
                  <c:v>7.4943747520446697</c:v>
                </c:pt>
                <c:pt idx="3934">
                  <c:v>12.892636299133301</c:v>
                </c:pt>
                <c:pt idx="3935">
                  <c:v>6.03277111053466</c:v>
                </c:pt>
                <c:pt idx="3936">
                  <c:v>10.850149154663001</c:v>
                </c:pt>
                <c:pt idx="3937">
                  <c:v>0.83859306573867798</c:v>
                </c:pt>
                <c:pt idx="3938">
                  <c:v>0.95204246044158902</c:v>
                </c:pt>
                <c:pt idx="3939">
                  <c:v>3.1035690307617099</c:v>
                </c:pt>
                <c:pt idx="3940">
                  <c:v>2.1938199996948198</c:v>
                </c:pt>
                <c:pt idx="3941">
                  <c:v>7.3331637382507298</c:v>
                </c:pt>
                <c:pt idx="3942">
                  <c:v>2.1938199996948198</c:v>
                </c:pt>
                <c:pt idx="3943">
                  <c:v>1.36089551448822</c:v>
                </c:pt>
                <c:pt idx="3944">
                  <c:v>8.7498636245727504</c:v>
                </c:pt>
                <c:pt idx="3945">
                  <c:v>3.3687658309936501</c:v>
                </c:pt>
                <c:pt idx="3946">
                  <c:v>10.362806320190399</c:v>
                </c:pt>
                <c:pt idx="3947">
                  <c:v>12.453544616699199</c:v>
                </c:pt>
                <c:pt idx="3948">
                  <c:v>0.95204246044158902</c:v>
                </c:pt>
                <c:pt idx="3949">
                  <c:v>8.4027662277221609</c:v>
                </c:pt>
                <c:pt idx="3950">
                  <c:v>2.0432755947113002</c:v>
                </c:pt>
                <c:pt idx="3951">
                  <c:v>18.579290390014599</c:v>
                </c:pt>
                <c:pt idx="3952">
                  <c:v>2.3965051174163801</c:v>
                </c:pt>
                <c:pt idx="3953">
                  <c:v>8.4226522445678693</c:v>
                </c:pt>
                <c:pt idx="3954">
                  <c:v>5.6519322395324698</c:v>
                </c:pt>
                <c:pt idx="3955">
                  <c:v>7.0812263488769496</c:v>
                </c:pt>
                <c:pt idx="3956">
                  <c:v>4.9104638099670401</c:v>
                </c:pt>
                <c:pt idx="3957">
                  <c:v>18.763277053833001</c:v>
                </c:pt>
                <c:pt idx="3958">
                  <c:v>1.55848848819732</c:v>
                </c:pt>
                <c:pt idx="3959">
                  <c:v>1.62835669517517</c:v>
                </c:pt>
                <c:pt idx="3960">
                  <c:v>10.0041904449462</c:v>
                </c:pt>
                <c:pt idx="3961">
                  <c:v>7.0919342041015598</c:v>
                </c:pt>
                <c:pt idx="3962">
                  <c:v>1.1457166671752901</c:v>
                </c:pt>
                <c:pt idx="3963">
                  <c:v>7.0192451477050701</c:v>
                </c:pt>
                <c:pt idx="3964">
                  <c:v>2.4622912406921298</c:v>
                </c:pt>
                <c:pt idx="3965">
                  <c:v>1.80219066143035</c:v>
                </c:pt>
                <c:pt idx="3966">
                  <c:v>2.4622912406921298</c:v>
                </c:pt>
                <c:pt idx="3967">
                  <c:v>9.4991712570190394</c:v>
                </c:pt>
                <c:pt idx="3968">
                  <c:v>0.98495793342590299</c:v>
                </c:pt>
                <c:pt idx="3969">
                  <c:v>1.0814833641052199</c:v>
                </c:pt>
                <c:pt idx="3970">
                  <c:v>8.8442621231079102</c:v>
                </c:pt>
                <c:pt idx="3971">
                  <c:v>11.471797943115201</c:v>
                </c:pt>
                <c:pt idx="3972">
                  <c:v>1.1457166671752901</c:v>
                </c:pt>
                <c:pt idx="3973">
                  <c:v>2.5209610462188698</c:v>
                </c:pt>
                <c:pt idx="3974">
                  <c:v>4.2195358276367099</c:v>
                </c:pt>
                <c:pt idx="3975">
                  <c:v>7.7546644210815403</c:v>
                </c:pt>
                <c:pt idx="3976">
                  <c:v>9.6100339889526296</c:v>
                </c:pt>
                <c:pt idx="3977">
                  <c:v>1.4806259870529099</c:v>
                </c:pt>
                <c:pt idx="3978">
                  <c:v>7.3986573219299299</c:v>
                </c:pt>
                <c:pt idx="3979">
                  <c:v>2.3402895927429199</c:v>
                </c:pt>
                <c:pt idx="3980">
                  <c:v>7.5405044555664</c:v>
                </c:pt>
                <c:pt idx="3981">
                  <c:v>12.7674140930175</c:v>
                </c:pt>
                <c:pt idx="3982">
                  <c:v>7.7042822837829501</c:v>
                </c:pt>
                <c:pt idx="3983">
                  <c:v>4.0085954666137598</c:v>
                </c:pt>
                <c:pt idx="3984">
                  <c:v>12.5537519454956</c:v>
                </c:pt>
                <c:pt idx="3985">
                  <c:v>1.4298971891403101</c:v>
                </c:pt>
                <c:pt idx="3986">
                  <c:v>1.3366240262985201</c:v>
                </c:pt>
                <c:pt idx="3987">
                  <c:v>8.2249050140380806</c:v>
                </c:pt>
                <c:pt idx="3988">
                  <c:v>1.5403746366500799</c:v>
                </c:pt>
                <c:pt idx="3989">
                  <c:v>6.27773094177246</c:v>
                </c:pt>
                <c:pt idx="3990">
                  <c:v>1.5403746366500799</c:v>
                </c:pt>
                <c:pt idx="3991">
                  <c:v>1.5351077318191499</c:v>
                </c:pt>
                <c:pt idx="3992">
                  <c:v>1.59993040561676</c:v>
                </c:pt>
                <c:pt idx="3993">
                  <c:v>10.654181480407701</c:v>
                </c:pt>
                <c:pt idx="3994">
                  <c:v>9.7758102416992099</c:v>
                </c:pt>
                <c:pt idx="3995">
                  <c:v>16.372667312621999</c:v>
                </c:pt>
                <c:pt idx="3996">
                  <c:v>1.3366240262985201</c:v>
                </c:pt>
                <c:pt idx="3997">
                  <c:v>1.84236824512481</c:v>
                </c:pt>
                <c:pt idx="3998">
                  <c:v>6.7058153152465803</c:v>
                </c:pt>
                <c:pt idx="3999">
                  <c:v>9.0744237899780202</c:v>
                </c:pt>
                <c:pt idx="4000">
                  <c:v>6.2584638595581001</c:v>
                </c:pt>
                <c:pt idx="4001">
                  <c:v>6.7333579063415501</c:v>
                </c:pt>
                <c:pt idx="4002">
                  <c:v>6.7957658767700098</c:v>
                </c:pt>
                <c:pt idx="4003">
                  <c:v>11.0236854553222</c:v>
                </c:pt>
                <c:pt idx="4004">
                  <c:v>2.84037065505981</c:v>
                </c:pt>
                <c:pt idx="4005">
                  <c:v>10.590248107910099</c:v>
                </c:pt>
                <c:pt idx="4006">
                  <c:v>7.1434955596923801</c:v>
                </c:pt>
                <c:pt idx="4007">
                  <c:v>1.1239757537841699</c:v>
                </c:pt>
                <c:pt idx="4008">
                  <c:v>6.8397374153137198</c:v>
                </c:pt>
                <c:pt idx="4009">
                  <c:v>2.0563004016876198</c:v>
                </c:pt>
                <c:pt idx="4010">
                  <c:v>0.92468523979187001</c:v>
                </c:pt>
                <c:pt idx="4011">
                  <c:v>9.0825071334838796</c:v>
                </c:pt>
                <c:pt idx="4012">
                  <c:v>10.4227705001831</c:v>
                </c:pt>
                <c:pt idx="4013">
                  <c:v>4.6426053047180096</c:v>
                </c:pt>
                <c:pt idx="4014">
                  <c:v>10.4227705001831</c:v>
                </c:pt>
                <c:pt idx="4015">
                  <c:v>0.87516224384307795</c:v>
                </c:pt>
                <c:pt idx="4016">
                  <c:v>0.89838939905166604</c:v>
                </c:pt>
                <c:pt idx="4017">
                  <c:v>0.98207193613052302</c:v>
                </c:pt>
                <c:pt idx="4018">
                  <c:v>10.403358459472599</c:v>
                </c:pt>
                <c:pt idx="4019">
                  <c:v>11.949638366699199</c:v>
                </c:pt>
                <c:pt idx="4020">
                  <c:v>0.92468523979187001</c:v>
                </c:pt>
                <c:pt idx="4021">
                  <c:v>10.503358840942299</c:v>
                </c:pt>
                <c:pt idx="4022">
                  <c:v>9.9158811569213796</c:v>
                </c:pt>
                <c:pt idx="4023">
                  <c:v>1.99461305141448</c:v>
                </c:pt>
                <c:pt idx="4024">
                  <c:v>3.0577743053436199</c:v>
                </c:pt>
                <c:pt idx="4025">
                  <c:v>2.4849820137023899</c:v>
                </c:pt>
                <c:pt idx="4026">
                  <c:v>9.3744659423828107</c:v>
                </c:pt>
                <c:pt idx="4027">
                  <c:v>8.8544225692749006</c:v>
                </c:pt>
                <c:pt idx="4028">
                  <c:v>5.3799715042114196</c:v>
                </c:pt>
                <c:pt idx="4029">
                  <c:v>7.3904161453246999</c:v>
                </c:pt>
                <c:pt idx="4030">
                  <c:v>9.7503499984741193</c:v>
                </c:pt>
                <c:pt idx="4031">
                  <c:v>1.9057704210281301</c:v>
                </c:pt>
                <c:pt idx="4032">
                  <c:v>9.6379680633544904</c:v>
                </c:pt>
                <c:pt idx="4033">
                  <c:v>9.9651908874511701</c:v>
                </c:pt>
                <c:pt idx="4034">
                  <c:v>1.4250556230545</c:v>
                </c:pt>
                <c:pt idx="4035">
                  <c:v>1.1637533903121899</c:v>
                </c:pt>
                <c:pt idx="4036">
                  <c:v>9.6997833251953107</c:v>
                </c:pt>
                <c:pt idx="4037">
                  <c:v>9.7150325775146396</c:v>
                </c:pt>
                <c:pt idx="4038">
                  <c:v>9.6997833251953107</c:v>
                </c:pt>
                <c:pt idx="4039">
                  <c:v>10.160600662231399</c:v>
                </c:pt>
                <c:pt idx="4040">
                  <c:v>9.8822593688964808</c:v>
                </c:pt>
                <c:pt idx="4041">
                  <c:v>6.6291923522949201</c:v>
                </c:pt>
                <c:pt idx="4042">
                  <c:v>10.6774282455444</c:v>
                </c:pt>
                <c:pt idx="4043">
                  <c:v>10.391319274902299</c:v>
                </c:pt>
                <c:pt idx="4044">
                  <c:v>1.4250556230545</c:v>
                </c:pt>
                <c:pt idx="4045">
                  <c:v>1.1255795955657899</c:v>
                </c:pt>
                <c:pt idx="4046">
                  <c:v>3.5960557460784899</c:v>
                </c:pt>
                <c:pt idx="4047">
                  <c:v>11.018491744995099</c:v>
                </c:pt>
                <c:pt idx="4048">
                  <c:v>11.1239833831787</c:v>
                </c:pt>
                <c:pt idx="4049">
                  <c:v>1.83382415771484</c:v>
                </c:pt>
                <c:pt idx="4050">
                  <c:v>0.87782496213912897</c:v>
                </c:pt>
                <c:pt idx="4051">
                  <c:v>7.07956743240356</c:v>
                </c:pt>
                <c:pt idx="4052">
                  <c:v>20.7183113098144</c:v>
                </c:pt>
                <c:pt idx="4053">
                  <c:v>4.1066322326660103</c:v>
                </c:pt>
                <c:pt idx="4054">
                  <c:v>6.8710842132568297</c:v>
                </c:pt>
                <c:pt idx="4055">
                  <c:v>10.270224571228001</c:v>
                </c:pt>
                <c:pt idx="4056">
                  <c:v>1.20468413829803</c:v>
                </c:pt>
                <c:pt idx="4057">
                  <c:v>3.09374547004699</c:v>
                </c:pt>
                <c:pt idx="4058">
                  <c:v>1.6532276868820099</c:v>
                </c:pt>
                <c:pt idx="4059">
                  <c:v>1.0198278427123999</c:v>
                </c:pt>
                <c:pt idx="4060">
                  <c:v>5.1991553306579501</c:v>
                </c:pt>
                <c:pt idx="4061">
                  <c:v>1.89878845214843</c:v>
                </c:pt>
                <c:pt idx="4062">
                  <c:v>3.0422017574310298</c:v>
                </c:pt>
                <c:pt idx="4063">
                  <c:v>1.89878845214843</c:v>
                </c:pt>
                <c:pt idx="4064">
                  <c:v>8.9328136444091797</c:v>
                </c:pt>
                <c:pt idx="4065">
                  <c:v>10.270224571228001</c:v>
                </c:pt>
                <c:pt idx="4066">
                  <c:v>4.5310735702514604</c:v>
                </c:pt>
                <c:pt idx="4067">
                  <c:v>15.998053550720201</c:v>
                </c:pt>
                <c:pt idx="4068">
                  <c:v>10.3433275222778</c:v>
                </c:pt>
                <c:pt idx="4069">
                  <c:v>1.0198278427123999</c:v>
                </c:pt>
                <c:pt idx="4070">
                  <c:v>8.8950653076171804</c:v>
                </c:pt>
                <c:pt idx="4071">
                  <c:v>12.621832847595201</c:v>
                </c:pt>
                <c:pt idx="4072">
                  <c:v>8.24556159973144</c:v>
                </c:pt>
                <c:pt idx="4073">
                  <c:v>8.2614459991455007</c:v>
                </c:pt>
                <c:pt idx="4074">
                  <c:v>10.1665754318237</c:v>
                </c:pt>
                <c:pt idx="4075">
                  <c:v>4.59401178359985</c:v>
                </c:pt>
                <c:pt idx="4076">
                  <c:v>10.1726169586181</c:v>
                </c:pt>
                <c:pt idx="4077">
                  <c:v>6.7595686912536603</c:v>
                </c:pt>
                <c:pt idx="4078">
                  <c:v>22.768297195434499</c:v>
                </c:pt>
                <c:pt idx="4079">
                  <c:v>0.99771189689636197</c:v>
                </c:pt>
                <c:pt idx="4080">
                  <c:v>1.08215963840484</c:v>
                </c:pt>
                <c:pt idx="4081">
                  <c:v>8.4547805786132795</c:v>
                </c:pt>
                <c:pt idx="4082">
                  <c:v>1.9746179580688401</c:v>
                </c:pt>
                <c:pt idx="4083">
                  <c:v>0.39751240611076299</c:v>
                </c:pt>
                <c:pt idx="4084">
                  <c:v>8.2664165496826101</c:v>
                </c:pt>
                <c:pt idx="4085">
                  <c:v>8.1208982467651296</c:v>
                </c:pt>
                <c:pt idx="4086">
                  <c:v>1.88891696929931</c:v>
                </c:pt>
                <c:pt idx="4087">
                  <c:v>8.1208982467651296</c:v>
                </c:pt>
                <c:pt idx="4088">
                  <c:v>8.4563322067260707</c:v>
                </c:pt>
                <c:pt idx="4089">
                  <c:v>1.1993219852447501</c:v>
                </c:pt>
                <c:pt idx="4090">
                  <c:v>1.4237203598022401</c:v>
                </c:pt>
                <c:pt idx="4091">
                  <c:v>8.4286813735961896</c:v>
                </c:pt>
                <c:pt idx="4092">
                  <c:v>11.284691810607899</c:v>
                </c:pt>
                <c:pt idx="4093">
                  <c:v>0.39751240611076299</c:v>
                </c:pt>
                <c:pt idx="4094">
                  <c:v>5.6095004081726003</c:v>
                </c:pt>
                <c:pt idx="4095">
                  <c:v>7.5173258781433097</c:v>
                </c:pt>
                <c:pt idx="4096">
                  <c:v>9.33148097991943</c:v>
                </c:pt>
                <c:pt idx="4097">
                  <c:v>5.8534789085388104</c:v>
                </c:pt>
                <c:pt idx="4098">
                  <c:v>8.0794754028320295</c:v>
                </c:pt>
                <c:pt idx="4099">
                  <c:v>10.0519561767578</c:v>
                </c:pt>
                <c:pt idx="4100">
                  <c:v>9.0686931610107404</c:v>
                </c:pt>
                <c:pt idx="4101">
                  <c:v>6.1183128356933496</c:v>
                </c:pt>
                <c:pt idx="4102">
                  <c:v>10.9836263656616</c:v>
                </c:pt>
                <c:pt idx="4103">
                  <c:v>8.2228765487670898</c:v>
                </c:pt>
                <c:pt idx="4104">
                  <c:v>6.1157517433166504</c:v>
                </c:pt>
                <c:pt idx="4105">
                  <c:v>4.5227727890014604</c:v>
                </c:pt>
                <c:pt idx="4106">
                  <c:v>5.1955318450927699</c:v>
                </c:pt>
                <c:pt idx="4107">
                  <c:v>9.0953235626220703</c:v>
                </c:pt>
                <c:pt idx="4108">
                  <c:v>4.5856156349182102</c:v>
                </c:pt>
                <c:pt idx="4109">
                  <c:v>5.3102831840515101</c:v>
                </c:pt>
                <c:pt idx="4110">
                  <c:v>7.1083068847656197</c:v>
                </c:pt>
                <c:pt idx="4111">
                  <c:v>5.3102831840515101</c:v>
                </c:pt>
                <c:pt idx="4112">
                  <c:v>1.0100184679031301</c:v>
                </c:pt>
                <c:pt idx="4113">
                  <c:v>8.4909925460815394</c:v>
                </c:pt>
                <c:pt idx="4114">
                  <c:v>0.81439423561096103</c:v>
                </c:pt>
                <c:pt idx="4115">
                  <c:v>9.9595432281494105</c:v>
                </c:pt>
                <c:pt idx="4116">
                  <c:v>14.4609031677246</c:v>
                </c:pt>
                <c:pt idx="4117">
                  <c:v>9.0953235626220703</c:v>
                </c:pt>
                <c:pt idx="4118">
                  <c:v>10.318242073059</c:v>
                </c:pt>
                <c:pt idx="4119">
                  <c:v>12.426656723022401</c:v>
                </c:pt>
                <c:pt idx="4120">
                  <c:v>10.344112396240201</c:v>
                </c:pt>
                <c:pt idx="4121">
                  <c:v>12.2835025787353</c:v>
                </c:pt>
                <c:pt idx="4122">
                  <c:v>3.4177558422088601</c:v>
                </c:pt>
                <c:pt idx="4123">
                  <c:v>11.233129501342701</c:v>
                </c:pt>
                <c:pt idx="4124">
                  <c:v>5.3996200561523402</c:v>
                </c:pt>
                <c:pt idx="4125">
                  <c:v>9.7675209045410103</c:v>
                </c:pt>
                <c:pt idx="4126">
                  <c:v>18.6724739074707</c:v>
                </c:pt>
                <c:pt idx="4127">
                  <c:v>8.6615571975708008</c:v>
                </c:pt>
                <c:pt idx="4128">
                  <c:v>2.99346446990966</c:v>
                </c:pt>
                <c:pt idx="4129">
                  <c:v>8.1974077224731392</c:v>
                </c:pt>
                <c:pt idx="4130">
                  <c:v>3.4195659160614</c:v>
                </c:pt>
                <c:pt idx="4131">
                  <c:v>12.685393333435</c:v>
                </c:pt>
                <c:pt idx="4132">
                  <c:v>13.0326948165893</c:v>
                </c:pt>
                <c:pt idx="4133">
                  <c:v>2.01084208488464</c:v>
                </c:pt>
                <c:pt idx="4134">
                  <c:v>8.5964374542236293</c:v>
                </c:pt>
                <c:pt idx="4135">
                  <c:v>2.01084208488464</c:v>
                </c:pt>
                <c:pt idx="4136">
                  <c:v>13.196948051452599</c:v>
                </c:pt>
                <c:pt idx="4137">
                  <c:v>5.0170722007751403</c:v>
                </c:pt>
                <c:pt idx="4138">
                  <c:v>8.1628398895263601</c:v>
                </c:pt>
                <c:pt idx="4139">
                  <c:v>12.346431732177701</c:v>
                </c:pt>
                <c:pt idx="4140">
                  <c:v>14.1584072113037</c:v>
                </c:pt>
                <c:pt idx="4141">
                  <c:v>12.685393333435</c:v>
                </c:pt>
                <c:pt idx="4142">
                  <c:v>3.6181297302246</c:v>
                </c:pt>
                <c:pt idx="4143">
                  <c:v>8.3916406631469709</c:v>
                </c:pt>
                <c:pt idx="4144">
                  <c:v>8.1984901428222603</c:v>
                </c:pt>
                <c:pt idx="4145">
                  <c:v>4.7014250755309996</c:v>
                </c:pt>
                <c:pt idx="4146">
                  <c:v>9.4254980087280202</c:v>
                </c:pt>
                <c:pt idx="4147">
                  <c:v>4.7891860008239702</c:v>
                </c:pt>
                <c:pt idx="4148">
                  <c:v>3.5066561698913499</c:v>
                </c:pt>
                <c:pt idx="4149">
                  <c:v>5.2361211776733398</c:v>
                </c:pt>
                <c:pt idx="4150">
                  <c:v>41.259574890136697</c:v>
                </c:pt>
                <c:pt idx="4151">
                  <c:v>7.9929351806640598</c:v>
                </c:pt>
                <c:pt idx="4152">
                  <c:v>1.7116682529449401</c:v>
                </c:pt>
                <c:pt idx="4153">
                  <c:v>8.3152999877929599</c:v>
                </c:pt>
                <c:pt idx="4154">
                  <c:v>5.1653027534484801</c:v>
                </c:pt>
                <c:pt idx="4155">
                  <c:v>0.93963456153869596</c:v>
                </c:pt>
                <c:pt idx="4156">
                  <c:v>7.76173639297485</c:v>
                </c:pt>
                <c:pt idx="4157">
                  <c:v>7.7862048149108798</c:v>
                </c:pt>
                <c:pt idx="4158">
                  <c:v>1.7357217073440501</c:v>
                </c:pt>
                <c:pt idx="4159">
                  <c:v>7.7862048149108798</c:v>
                </c:pt>
                <c:pt idx="4160">
                  <c:v>7.9929351806640598</c:v>
                </c:pt>
                <c:pt idx="4161">
                  <c:v>5.4787893295287997</c:v>
                </c:pt>
                <c:pt idx="4162">
                  <c:v>6.3769683837890598</c:v>
                </c:pt>
                <c:pt idx="4163">
                  <c:v>15.372683525085399</c:v>
                </c:pt>
                <c:pt idx="4164">
                  <c:v>0.93963456153869596</c:v>
                </c:pt>
                <c:pt idx="4165">
                  <c:v>8.5957546234130806</c:v>
                </c:pt>
                <c:pt idx="4166">
                  <c:v>9.1812286376953107</c:v>
                </c:pt>
                <c:pt idx="4167">
                  <c:v>11.203025817871</c:v>
                </c:pt>
                <c:pt idx="4168">
                  <c:v>7.6798338890075604</c:v>
                </c:pt>
                <c:pt idx="4169">
                  <c:v>10.0185594558715</c:v>
                </c:pt>
                <c:pt idx="4170">
                  <c:v>10.601049423217701</c:v>
                </c:pt>
                <c:pt idx="4171">
                  <c:v>4.9836859703063903</c:v>
                </c:pt>
                <c:pt idx="4172">
                  <c:v>7.1111044883728001</c:v>
                </c:pt>
                <c:pt idx="4173">
                  <c:v>6.3935589790344203</c:v>
                </c:pt>
                <c:pt idx="4174">
                  <c:v>8.4578447341918892</c:v>
                </c:pt>
                <c:pt idx="4175">
                  <c:v>2.9862740039825399</c:v>
                </c:pt>
                <c:pt idx="4176">
                  <c:v>8.4524230957031197</c:v>
                </c:pt>
                <c:pt idx="4177">
                  <c:v>10.609900474548301</c:v>
                </c:pt>
                <c:pt idx="4178">
                  <c:v>11.400718688964799</c:v>
                </c:pt>
                <c:pt idx="4179">
                  <c:v>10.776382446289</c:v>
                </c:pt>
                <c:pt idx="4180">
                  <c:v>2.3261950016021702</c:v>
                </c:pt>
                <c:pt idx="4181">
                  <c:v>8.5188817977905202</c:v>
                </c:pt>
                <c:pt idx="4182">
                  <c:v>2.3261950016021702</c:v>
                </c:pt>
                <c:pt idx="4183">
                  <c:v>11.288193702697701</c:v>
                </c:pt>
                <c:pt idx="4184">
                  <c:v>8.1714582443237305</c:v>
                </c:pt>
                <c:pt idx="4185">
                  <c:v>8.6123676300048793</c:v>
                </c:pt>
                <c:pt idx="4186">
                  <c:v>7.2461476325988698</c:v>
                </c:pt>
                <c:pt idx="4187">
                  <c:v>12.183605194091699</c:v>
                </c:pt>
                <c:pt idx="4188">
                  <c:v>11.400718688964799</c:v>
                </c:pt>
                <c:pt idx="4189">
                  <c:v>10.767352104186999</c:v>
                </c:pt>
                <c:pt idx="4190">
                  <c:v>11.981427192687899</c:v>
                </c:pt>
                <c:pt idx="4191">
                  <c:v>12.322853088378899</c:v>
                </c:pt>
                <c:pt idx="4192">
                  <c:v>10.7922239303588</c:v>
                </c:pt>
                <c:pt idx="4193">
                  <c:v>3.8007960319518999</c:v>
                </c:pt>
                <c:pt idx="4194">
                  <c:v>11.4137115478515</c:v>
                </c:pt>
                <c:pt idx="4195">
                  <c:v>18.594167709350501</c:v>
                </c:pt>
                <c:pt idx="4196">
                  <c:v>10.0313558578491</c:v>
                </c:pt>
                <c:pt idx="4197">
                  <c:v>7.7589707374572701</c:v>
                </c:pt>
                <c:pt idx="4198">
                  <c:v>2.1637558937072701</c:v>
                </c:pt>
                <c:pt idx="4199">
                  <c:v>3.3314850330352699</c:v>
                </c:pt>
                <c:pt idx="4200">
                  <c:v>2.9910635948181099</c:v>
                </c:pt>
                <c:pt idx="4201">
                  <c:v>12.7453861236572</c:v>
                </c:pt>
                <c:pt idx="4202">
                  <c:v>12.7098064422607</c:v>
                </c:pt>
                <c:pt idx="4203">
                  <c:v>12.8809404373168</c:v>
                </c:pt>
                <c:pt idx="4204">
                  <c:v>1.8325735330581601</c:v>
                </c:pt>
                <c:pt idx="4205">
                  <c:v>9.0146951675415004</c:v>
                </c:pt>
                <c:pt idx="4206">
                  <c:v>1.8325735330581601</c:v>
                </c:pt>
                <c:pt idx="4207">
                  <c:v>3.67058873176574</c:v>
                </c:pt>
                <c:pt idx="4208">
                  <c:v>4.8017711639404297</c:v>
                </c:pt>
                <c:pt idx="4209">
                  <c:v>1.2419395446777299</c:v>
                </c:pt>
                <c:pt idx="4210">
                  <c:v>12.083270072936999</c:v>
                </c:pt>
                <c:pt idx="4211">
                  <c:v>14.3308000564575</c:v>
                </c:pt>
                <c:pt idx="4212">
                  <c:v>12.7098064422607</c:v>
                </c:pt>
                <c:pt idx="4213">
                  <c:v>11.5232133865356</c:v>
                </c:pt>
                <c:pt idx="4214">
                  <c:v>4.8368968963623002</c:v>
                </c:pt>
                <c:pt idx="4215">
                  <c:v>2.63061046600341</c:v>
                </c:pt>
                <c:pt idx="4216">
                  <c:v>3.5872828960418701</c:v>
                </c:pt>
                <c:pt idx="4217">
                  <c:v>3.8669476509094198</c:v>
                </c:pt>
                <c:pt idx="4218">
                  <c:v>10.590458869934</c:v>
                </c:pt>
                <c:pt idx="4219">
                  <c:v>4.2371716499328604</c:v>
                </c:pt>
                <c:pt idx="4220">
                  <c:v>5.8027853965759197</c:v>
                </c:pt>
                <c:pt idx="4221">
                  <c:v>18.6591892242431</c:v>
                </c:pt>
                <c:pt idx="4222">
                  <c:v>2.3769395351409899</c:v>
                </c:pt>
                <c:pt idx="4223">
                  <c:v>2.5846283435821502</c:v>
                </c:pt>
                <c:pt idx="4224">
                  <c:v>12.715436935424799</c:v>
                </c:pt>
                <c:pt idx="4225">
                  <c:v>1.80239129066467</c:v>
                </c:pt>
                <c:pt idx="4226">
                  <c:v>3.7673649787902801</c:v>
                </c:pt>
                <c:pt idx="4227">
                  <c:v>11.529660224914499</c:v>
                </c:pt>
                <c:pt idx="4228">
                  <c:v>14.1072273254394</c:v>
                </c:pt>
                <c:pt idx="4229">
                  <c:v>3.0638003349304199</c:v>
                </c:pt>
                <c:pt idx="4230">
                  <c:v>14.1072273254394</c:v>
                </c:pt>
                <c:pt idx="4231">
                  <c:v>10.3784675598144</c:v>
                </c:pt>
                <c:pt idx="4232">
                  <c:v>11.639110565185501</c:v>
                </c:pt>
                <c:pt idx="4233">
                  <c:v>3.7091908454895002</c:v>
                </c:pt>
                <c:pt idx="4234">
                  <c:v>17.4425354003906</c:v>
                </c:pt>
                <c:pt idx="4235">
                  <c:v>16.361505508422798</c:v>
                </c:pt>
                <c:pt idx="4236">
                  <c:v>3.7673649787902801</c:v>
                </c:pt>
                <c:pt idx="4237">
                  <c:v>3.08398342132568</c:v>
                </c:pt>
                <c:pt idx="4238">
                  <c:v>3.2121431827545099</c:v>
                </c:pt>
                <c:pt idx="4239">
                  <c:v>0.72654408216476396</c:v>
                </c:pt>
                <c:pt idx="4240">
                  <c:v>6.1657805442809996</c:v>
                </c:pt>
                <c:pt idx="4241">
                  <c:v>3.07683229446411</c:v>
                </c:pt>
                <c:pt idx="4242">
                  <c:v>4.8255248069763104</c:v>
                </c:pt>
                <c:pt idx="4243">
                  <c:v>4.7418146133422798</c:v>
                </c:pt>
                <c:pt idx="4244">
                  <c:v>3.74069046974182</c:v>
                </c:pt>
                <c:pt idx="4245">
                  <c:v>9.4768905639648402</c:v>
                </c:pt>
                <c:pt idx="4246">
                  <c:v>3.3424756526946999</c:v>
                </c:pt>
                <c:pt idx="4247">
                  <c:v>3.50675249099731</c:v>
                </c:pt>
                <c:pt idx="4248">
                  <c:v>5.2073082923889098</c:v>
                </c:pt>
                <c:pt idx="4249">
                  <c:v>0.60872107744216897</c:v>
                </c:pt>
                <c:pt idx="4250">
                  <c:v>3.6106584072113002</c:v>
                </c:pt>
                <c:pt idx="4251">
                  <c:v>2.39851522445678</c:v>
                </c:pt>
                <c:pt idx="4252">
                  <c:v>9.5139522552490199</c:v>
                </c:pt>
                <c:pt idx="4253">
                  <c:v>4.6359443664550701</c:v>
                </c:pt>
                <c:pt idx="4254">
                  <c:v>9.5139522552490199</c:v>
                </c:pt>
                <c:pt idx="4255">
                  <c:v>8.7594327926635707</c:v>
                </c:pt>
                <c:pt idx="4256">
                  <c:v>3.3424756526946999</c:v>
                </c:pt>
                <c:pt idx="4257">
                  <c:v>5.9971442222595197</c:v>
                </c:pt>
                <c:pt idx="4258">
                  <c:v>18.6879768371582</c:v>
                </c:pt>
                <c:pt idx="4259">
                  <c:v>16.956150054931602</c:v>
                </c:pt>
                <c:pt idx="4260">
                  <c:v>3.6106584072113002</c:v>
                </c:pt>
                <c:pt idx="4261">
                  <c:v>2.9408197402954102</c:v>
                </c:pt>
                <c:pt idx="4262">
                  <c:v>11.0254096984863</c:v>
                </c:pt>
                <c:pt idx="4263">
                  <c:v>12.131192207336399</c:v>
                </c:pt>
                <c:pt idx="4264">
                  <c:v>3.73789286613464</c:v>
                </c:pt>
                <c:pt idx="4265">
                  <c:v>11.885581970214799</c:v>
                </c:pt>
                <c:pt idx="4266">
                  <c:v>1.2627592086791899</c:v>
                </c:pt>
                <c:pt idx="4267">
                  <c:v>9.3671274185180593</c:v>
                </c:pt>
                <c:pt idx="4268">
                  <c:v>6.6427750587463299</c:v>
                </c:pt>
                <c:pt idx="4269">
                  <c:v>9.2041234970092702</c:v>
                </c:pt>
                <c:pt idx="4270">
                  <c:v>7.3944568634033203</c:v>
                </c:pt>
                <c:pt idx="4271">
                  <c:v>6.9684324264526296</c:v>
                </c:pt>
                <c:pt idx="4272">
                  <c:v>10.6464786529541</c:v>
                </c:pt>
                <c:pt idx="4273">
                  <c:v>10.7553749084472</c:v>
                </c:pt>
                <c:pt idx="4274">
                  <c:v>1.3549044132232599</c:v>
                </c:pt>
                <c:pt idx="4275">
                  <c:v>0.86258959770202603</c:v>
                </c:pt>
                <c:pt idx="4276">
                  <c:v>1.15196204185485</c:v>
                </c:pt>
                <c:pt idx="4277">
                  <c:v>13.1304054260253</c:v>
                </c:pt>
                <c:pt idx="4278">
                  <c:v>7.7294645309448198</c:v>
                </c:pt>
                <c:pt idx="4279">
                  <c:v>13.1304054260253</c:v>
                </c:pt>
                <c:pt idx="4280">
                  <c:v>1.3419340848922701</c:v>
                </c:pt>
                <c:pt idx="4281">
                  <c:v>1.3262025117874101</c:v>
                </c:pt>
                <c:pt idx="4282">
                  <c:v>6.5516228675842196</c:v>
                </c:pt>
                <c:pt idx="4283">
                  <c:v>7.25953865051269</c:v>
                </c:pt>
                <c:pt idx="4284">
                  <c:v>12.1450090408325</c:v>
                </c:pt>
                <c:pt idx="4285">
                  <c:v>0.86258959770202603</c:v>
                </c:pt>
                <c:pt idx="4286">
                  <c:v>7.9257836341857901</c:v>
                </c:pt>
                <c:pt idx="4287">
                  <c:v>12.327104568481399</c:v>
                </c:pt>
                <c:pt idx="4288">
                  <c:v>9.6699838638305593</c:v>
                </c:pt>
                <c:pt idx="4289">
                  <c:v>4.7202992439270002</c:v>
                </c:pt>
                <c:pt idx="4290">
                  <c:v>3.9533088207244802</c:v>
                </c:pt>
                <c:pt idx="4291">
                  <c:v>10.104779243469199</c:v>
                </c:pt>
                <c:pt idx="4292">
                  <c:v>9.4717683792114205</c:v>
                </c:pt>
                <c:pt idx="4293">
                  <c:v>4.8695120811462402</c:v>
                </c:pt>
                <c:pt idx="4294">
                  <c:v>9.1951398849487305</c:v>
                </c:pt>
                <c:pt idx="4295">
                  <c:v>8.0272645950317294</c:v>
                </c:pt>
                <c:pt idx="4296">
                  <c:v>2.6196041107177699</c:v>
                </c:pt>
                <c:pt idx="4297">
                  <c:v>2.2924206256866402</c:v>
                </c:pt>
                <c:pt idx="4298">
                  <c:v>10.2035665512084</c:v>
                </c:pt>
                <c:pt idx="4299">
                  <c:v>9.9760789871215803</c:v>
                </c:pt>
                <c:pt idx="4300">
                  <c:v>9.8087787628173793</c:v>
                </c:pt>
                <c:pt idx="4301">
                  <c:v>2.2513720989227202</c:v>
                </c:pt>
                <c:pt idx="4302">
                  <c:v>8.1362819671630806</c:v>
                </c:pt>
                <c:pt idx="4303">
                  <c:v>2.2513720989227202</c:v>
                </c:pt>
                <c:pt idx="4304">
                  <c:v>4.3794240951537997</c:v>
                </c:pt>
                <c:pt idx="4305">
                  <c:v>2.92755126953125</c:v>
                </c:pt>
                <c:pt idx="4306">
                  <c:v>1.4265764951705899</c:v>
                </c:pt>
                <c:pt idx="4307">
                  <c:v>7.10760068893432</c:v>
                </c:pt>
                <c:pt idx="4308">
                  <c:v>11.4893140792846</c:v>
                </c:pt>
                <c:pt idx="4309">
                  <c:v>9.9760789871215803</c:v>
                </c:pt>
                <c:pt idx="4310">
                  <c:v>8.0051174163818306</c:v>
                </c:pt>
                <c:pt idx="4311">
                  <c:v>11.2465448379516</c:v>
                </c:pt>
                <c:pt idx="4312">
                  <c:v>10.1216678619384</c:v>
                </c:pt>
                <c:pt idx="4313">
                  <c:v>3.3366718292236301</c:v>
                </c:pt>
                <c:pt idx="4314">
                  <c:v>4.3797187805175701</c:v>
                </c:pt>
                <c:pt idx="4315">
                  <c:v>9.4603986740112305</c:v>
                </c:pt>
                <c:pt idx="4316">
                  <c:v>8.0833091735839808</c:v>
                </c:pt>
                <c:pt idx="4317">
                  <c:v>6.4558334350585902</c:v>
                </c:pt>
                <c:pt idx="4318">
                  <c:v>4.9440212249755797</c:v>
                </c:pt>
                <c:pt idx="4319">
                  <c:v>8.0299663543701101</c:v>
                </c:pt>
                <c:pt idx="4320">
                  <c:v>2.7738971710204998</c:v>
                </c:pt>
                <c:pt idx="4321">
                  <c:v>7.1502561569213796</c:v>
                </c:pt>
                <c:pt idx="4322">
                  <c:v>7.9149413108825604</c:v>
                </c:pt>
                <c:pt idx="4323">
                  <c:v>9.9186735153198207</c:v>
                </c:pt>
                <c:pt idx="4324">
                  <c:v>9.8734550476074201</c:v>
                </c:pt>
                <c:pt idx="4325">
                  <c:v>7.9443511962890598</c:v>
                </c:pt>
                <c:pt idx="4326">
                  <c:v>8.1288709640502894</c:v>
                </c:pt>
                <c:pt idx="4327">
                  <c:v>7.9443511962890598</c:v>
                </c:pt>
                <c:pt idx="4328">
                  <c:v>7.4819622039794904</c:v>
                </c:pt>
                <c:pt idx="4329">
                  <c:v>9.0013380050659109</c:v>
                </c:pt>
                <c:pt idx="4330">
                  <c:v>7.4566335678100497</c:v>
                </c:pt>
                <c:pt idx="4331">
                  <c:v>9.3086299896240199</c:v>
                </c:pt>
                <c:pt idx="4332">
                  <c:v>11.532936096191399</c:v>
                </c:pt>
                <c:pt idx="4333">
                  <c:v>9.9186735153198207</c:v>
                </c:pt>
                <c:pt idx="4334">
                  <c:v>8.9846019744872994</c:v>
                </c:pt>
                <c:pt idx="4335">
                  <c:v>11.3066806793212</c:v>
                </c:pt>
                <c:pt idx="4336">
                  <c:v>3.8589124679565399</c:v>
                </c:pt>
                <c:pt idx="4337">
                  <c:v>10.141660690307599</c:v>
                </c:pt>
                <c:pt idx="4338">
                  <c:v>3.0288636684417698</c:v>
                </c:pt>
                <c:pt idx="4339">
                  <c:v>3.9232163429260201</c:v>
                </c:pt>
                <c:pt idx="4340">
                  <c:v>9.0383958816528303</c:v>
                </c:pt>
                <c:pt idx="4341">
                  <c:v>13.2616968154907</c:v>
                </c:pt>
                <c:pt idx="4342">
                  <c:v>5.7868552207946697</c:v>
                </c:pt>
                <c:pt idx="4343">
                  <c:v>6.6603899002075098</c:v>
                </c:pt>
                <c:pt idx="4344">
                  <c:v>8.0992908477783203</c:v>
                </c:pt>
                <c:pt idx="4345">
                  <c:v>2.5911865234375</c:v>
                </c:pt>
                <c:pt idx="4346">
                  <c:v>8.5199041366577095</c:v>
                </c:pt>
                <c:pt idx="4347">
                  <c:v>9.4751968383788991</c:v>
                </c:pt>
                <c:pt idx="4348">
                  <c:v>9.7399377822875906</c:v>
                </c:pt>
                <c:pt idx="4349">
                  <c:v>9.2495584487915004</c:v>
                </c:pt>
                <c:pt idx="4350">
                  <c:v>7.8604803085327104</c:v>
                </c:pt>
                <c:pt idx="4351">
                  <c:v>8.4064378738403303</c:v>
                </c:pt>
                <c:pt idx="4352">
                  <c:v>7.8604803085327104</c:v>
                </c:pt>
                <c:pt idx="4353">
                  <c:v>9.5119466781616193</c:v>
                </c:pt>
                <c:pt idx="4354">
                  <c:v>8.3226995468139595</c:v>
                </c:pt>
                <c:pt idx="4355">
                  <c:v>1.66039013862609</c:v>
                </c:pt>
                <c:pt idx="4356">
                  <c:v>7.95725345611572</c:v>
                </c:pt>
                <c:pt idx="4357">
                  <c:v>11.384721755981399</c:v>
                </c:pt>
                <c:pt idx="4358">
                  <c:v>9.7399377822875906</c:v>
                </c:pt>
                <c:pt idx="4359">
                  <c:v>8.7088718414306605</c:v>
                </c:pt>
                <c:pt idx="4360">
                  <c:v>11.0120697021484</c:v>
                </c:pt>
                <c:pt idx="4361">
                  <c:v>2.7078268527984601</c:v>
                </c:pt>
                <c:pt idx="4362">
                  <c:v>8.0821819305419904</c:v>
                </c:pt>
                <c:pt idx="4363">
                  <c:v>4.00754594802856</c:v>
                </c:pt>
                <c:pt idx="4364">
                  <c:v>8.9168710708618093</c:v>
                </c:pt>
                <c:pt idx="4365">
                  <c:v>7.6607880592346103</c:v>
                </c:pt>
                <c:pt idx="4366">
                  <c:v>7.7136344909667898</c:v>
                </c:pt>
                <c:pt idx="4367">
                  <c:v>4.0920209884643501</c:v>
                </c:pt>
                <c:pt idx="4368">
                  <c:v>8.1069097518920898</c:v>
                </c:pt>
                <c:pt idx="4369">
                  <c:v>2.4583530426025302</c:v>
                </c:pt>
                <c:pt idx="4370">
                  <c:v>9.5529260635375906</c:v>
                </c:pt>
                <c:pt idx="4371">
                  <c:v>10.2064361572265</c:v>
                </c:pt>
                <c:pt idx="4372">
                  <c:v>9.7167072296142507</c:v>
                </c:pt>
                <c:pt idx="4373">
                  <c:v>9.8696708679199201</c:v>
                </c:pt>
                <c:pt idx="4374">
                  <c:v>8.78969001770019</c:v>
                </c:pt>
                <c:pt idx="4375">
                  <c:v>8.1121082305908203</c:v>
                </c:pt>
                <c:pt idx="4376">
                  <c:v>8.78969001770019</c:v>
                </c:pt>
                <c:pt idx="4377">
                  <c:v>9.8272237777709908</c:v>
                </c:pt>
                <c:pt idx="4378">
                  <c:v>4.38919878005981</c:v>
                </c:pt>
                <c:pt idx="4379">
                  <c:v>7.71504402160644</c:v>
                </c:pt>
                <c:pt idx="4380">
                  <c:v>6.50376272201538</c:v>
                </c:pt>
                <c:pt idx="4381">
                  <c:v>11.5364017486572</c:v>
                </c:pt>
                <c:pt idx="4382">
                  <c:v>9.7167072296142507</c:v>
                </c:pt>
                <c:pt idx="4383">
                  <c:v>8.2114076614379794</c:v>
                </c:pt>
                <c:pt idx="4384">
                  <c:v>11.683224678039499</c:v>
                </c:pt>
                <c:pt idx="4385">
                  <c:v>4.5813436508178702</c:v>
                </c:pt>
                <c:pt idx="4386">
                  <c:v>3.9636824131011901</c:v>
                </c:pt>
                <c:pt idx="4387">
                  <c:v>5.45033502578735</c:v>
                </c:pt>
                <c:pt idx="4388">
                  <c:v>8.0409736633300692</c:v>
                </c:pt>
                <c:pt idx="4389">
                  <c:v>6.7864537239074698</c:v>
                </c:pt>
                <c:pt idx="4390">
                  <c:v>4.0086889266967702</c:v>
                </c:pt>
                <c:pt idx="4391">
                  <c:v>8.1336860656738192</c:v>
                </c:pt>
                <c:pt idx="4392">
                  <c:v>6.4395947456359801</c:v>
                </c:pt>
                <c:pt idx="4393">
                  <c:v>4.7679996490478498</c:v>
                </c:pt>
                <c:pt idx="4394">
                  <c:v>6.9034461975097603</c:v>
                </c:pt>
                <c:pt idx="4395">
                  <c:v>6.6980667114257804</c:v>
                </c:pt>
                <c:pt idx="4396">
                  <c:v>1.0037887096405</c:v>
                </c:pt>
                <c:pt idx="4397">
                  <c:v>7.7149801254272399</c:v>
                </c:pt>
                <c:pt idx="4398">
                  <c:v>8.22712802886962</c:v>
                </c:pt>
                <c:pt idx="4399">
                  <c:v>2.31181645393371</c:v>
                </c:pt>
                <c:pt idx="4400">
                  <c:v>8.22712802886962</c:v>
                </c:pt>
                <c:pt idx="4401">
                  <c:v>5.5347590446472097</c:v>
                </c:pt>
                <c:pt idx="4402">
                  <c:v>5.1583976745605398</c:v>
                </c:pt>
                <c:pt idx="4403">
                  <c:v>0.74438625574111905</c:v>
                </c:pt>
                <c:pt idx="4404">
                  <c:v>10.6628713607788</c:v>
                </c:pt>
                <c:pt idx="4405">
                  <c:v>11.6993503570556</c:v>
                </c:pt>
                <c:pt idx="4406">
                  <c:v>1.0037887096405</c:v>
                </c:pt>
                <c:pt idx="4407">
                  <c:v>10.186392784118601</c:v>
                </c:pt>
                <c:pt idx="4408">
                  <c:v>10.49654006958</c:v>
                </c:pt>
                <c:pt idx="4409">
                  <c:v>1.8776011466979901</c:v>
                </c:pt>
                <c:pt idx="4410">
                  <c:v>3.67761850357055</c:v>
                </c:pt>
                <c:pt idx="4411">
                  <c:v>4.1763134002685502</c:v>
                </c:pt>
                <c:pt idx="4412">
                  <c:v>9.5499725341796804</c:v>
                </c:pt>
                <c:pt idx="4413">
                  <c:v>8.9551000595092702</c:v>
                </c:pt>
                <c:pt idx="4414">
                  <c:v>7.6501502990722603</c:v>
                </c:pt>
                <c:pt idx="4415">
                  <c:v>5.7784786224365199</c:v>
                </c:pt>
                <c:pt idx="4416">
                  <c:v>9.03851222991943</c:v>
                </c:pt>
                <c:pt idx="4417">
                  <c:v>3.21818494796752</c:v>
                </c:pt>
                <c:pt idx="4418">
                  <c:v>4.5990490913391104</c:v>
                </c:pt>
                <c:pt idx="4419">
                  <c:v>10.000086784362701</c:v>
                </c:pt>
                <c:pt idx="4420">
                  <c:v>9.96667385101318</c:v>
                </c:pt>
                <c:pt idx="4421">
                  <c:v>7.8507742881774902</c:v>
                </c:pt>
                <c:pt idx="4422">
                  <c:v>5.2163147926330504</c:v>
                </c:pt>
                <c:pt idx="4423">
                  <c:v>6.8653335571289</c:v>
                </c:pt>
                <c:pt idx="4424">
                  <c:v>5.2163147926330504</c:v>
                </c:pt>
                <c:pt idx="4425">
                  <c:v>4.2186470031738201</c:v>
                </c:pt>
                <c:pt idx="4426">
                  <c:v>2.5125913619995099</c:v>
                </c:pt>
                <c:pt idx="4427">
                  <c:v>8.6715431213378906</c:v>
                </c:pt>
                <c:pt idx="4428">
                  <c:v>6.73127841949462</c:v>
                </c:pt>
                <c:pt idx="4429">
                  <c:v>11.660681724548301</c:v>
                </c:pt>
                <c:pt idx="4430">
                  <c:v>9.96667385101318</c:v>
                </c:pt>
                <c:pt idx="4431">
                  <c:v>9.60310459136962</c:v>
                </c:pt>
                <c:pt idx="4432">
                  <c:v>11.4980478286743</c:v>
                </c:pt>
                <c:pt idx="4433">
                  <c:v>8.4810647964477504</c:v>
                </c:pt>
                <c:pt idx="4434">
                  <c:v>3.85342192649841</c:v>
                </c:pt>
                <c:pt idx="4435">
                  <c:v>4.4711685180664</c:v>
                </c:pt>
                <c:pt idx="4436">
                  <c:v>9.4695091247558594</c:v>
                </c:pt>
                <c:pt idx="4437">
                  <c:v>8.7923965454101491</c:v>
                </c:pt>
                <c:pt idx="4438">
                  <c:v>7.07842969894409</c:v>
                </c:pt>
                <c:pt idx="4439">
                  <c:v>3.0215167999267498</c:v>
                </c:pt>
                <c:pt idx="4440">
                  <c:v>1.4897600412368699</c:v>
                </c:pt>
                <c:pt idx="4441">
                  <c:v>2.5699055194854701</c:v>
                </c:pt>
                <c:pt idx="4442">
                  <c:v>8.1939554214477504</c:v>
                </c:pt>
                <c:pt idx="4443">
                  <c:v>7.8580074310302699</c:v>
                </c:pt>
                <c:pt idx="4444">
                  <c:v>9.9252738952636701</c:v>
                </c:pt>
                <c:pt idx="4445">
                  <c:v>7.6547765731811497</c:v>
                </c:pt>
                <c:pt idx="4446">
                  <c:v>2.4323699474334699</c:v>
                </c:pt>
                <c:pt idx="4447">
                  <c:v>8.6681652069091797</c:v>
                </c:pt>
                <c:pt idx="4448">
                  <c:v>2.4323699474334699</c:v>
                </c:pt>
                <c:pt idx="4449">
                  <c:v>7.7311434745788503</c:v>
                </c:pt>
                <c:pt idx="4450">
                  <c:v>8.6309080123901296</c:v>
                </c:pt>
                <c:pt idx="4451">
                  <c:v>7.5922060012817303</c:v>
                </c:pt>
                <c:pt idx="4452">
                  <c:v>8.3474922180175692</c:v>
                </c:pt>
                <c:pt idx="4453">
                  <c:v>11.6661329269409</c:v>
                </c:pt>
                <c:pt idx="4454">
                  <c:v>9.9252738952636701</c:v>
                </c:pt>
                <c:pt idx="4455">
                  <c:v>8.6492433547973597</c:v>
                </c:pt>
                <c:pt idx="4456">
                  <c:v>14.6361122131347</c:v>
                </c:pt>
                <c:pt idx="4457">
                  <c:v>7.1307454109191797</c:v>
                </c:pt>
                <c:pt idx="4458">
                  <c:v>2.4783978462219198</c:v>
                </c:pt>
                <c:pt idx="4459">
                  <c:v>8.5442867279052699</c:v>
                </c:pt>
                <c:pt idx="4460">
                  <c:v>3.4574456214904701</c:v>
                </c:pt>
                <c:pt idx="4461">
                  <c:v>9.4802083969116193</c:v>
                </c:pt>
                <c:pt idx="4462">
                  <c:v>8.29090976715087</c:v>
                </c:pt>
                <c:pt idx="4463">
                  <c:v>6.9372200965881303</c:v>
                </c:pt>
                <c:pt idx="4464">
                  <c:v>9.4756984710693306</c:v>
                </c:pt>
                <c:pt idx="4465">
                  <c:v>9.5130596160888601</c:v>
                </c:pt>
                <c:pt idx="4466">
                  <c:v>1.70047271251678</c:v>
                </c:pt>
                <c:pt idx="4467">
                  <c:v>4.0555453300476003</c:v>
                </c:pt>
                <c:pt idx="4468">
                  <c:v>9.2270860671996999</c:v>
                </c:pt>
                <c:pt idx="4469">
                  <c:v>9.2977294921875</c:v>
                </c:pt>
                <c:pt idx="4470">
                  <c:v>8.1787433624267507</c:v>
                </c:pt>
                <c:pt idx="4471">
                  <c:v>2.1330461502075102</c:v>
                </c:pt>
                <c:pt idx="4472">
                  <c:v>9.2602758407592702</c:v>
                </c:pt>
                <c:pt idx="4473">
                  <c:v>2.1330461502075102</c:v>
                </c:pt>
                <c:pt idx="4474">
                  <c:v>9.8615922927856392</c:v>
                </c:pt>
                <c:pt idx="4475">
                  <c:v>8.6933336257934499</c:v>
                </c:pt>
                <c:pt idx="4476">
                  <c:v>9.1584386825561506</c:v>
                </c:pt>
                <c:pt idx="4477">
                  <c:v>6.9509005546569798</c:v>
                </c:pt>
                <c:pt idx="4478">
                  <c:v>13.323489189147899</c:v>
                </c:pt>
                <c:pt idx="4479">
                  <c:v>9.2977294921875</c:v>
                </c:pt>
                <c:pt idx="4480">
                  <c:v>1.6999636888503999</c:v>
                </c:pt>
                <c:pt idx="4481">
                  <c:v>2.9293434619903498</c:v>
                </c:pt>
                <c:pt idx="4482">
                  <c:v>11.2996463775634</c:v>
                </c:pt>
                <c:pt idx="4483">
                  <c:v>11.238257408141999</c:v>
                </c:pt>
                <c:pt idx="4484">
                  <c:v>1.60836625099182</c:v>
                </c:pt>
                <c:pt idx="4485">
                  <c:v>8.2831058502197195</c:v>
                </c:pt>
                <c:pt idx="4486">
                  <c:v>10.6306505203247</c:v>
                </c:pt>
                <c:pt idx="4487">
                  <c:v>7.54123830795288</c:v>
                </c:pt>
                <c:pt idx="4488">
                  <c:v>45.693523406982401</c:v>
                </c:pt>
                <c:pt idx="4489">
                  <c:v>10.3760023117065</c:v>
                </c:pt>
                <c:pt idx="4490">
                  <c:v>5.6488003730773899</c:v>
                </c:pt>
                <c:pt idx="4491">
                  <c:v>9.81567287445068</c:v>
                </c:pt>
                <c:pt idx="4492">
                  <c:v>1.6170356273651101</c:v>
                </c:pt>
                <c:pt idx="4493">
                  <c:v>0.98032486438751198</c:v>
                </c:pt>
                <c:pt idx="4494">
                  <c:v>3.5276708602905198</c:v>
                </c:pt>
                <c:pt idx="4495">
                  <c:v>10.7947340011596</c:v>
                </c:pt>
                <c:pt idx="4496">
                  <c:v>7.1921849250793404</c:v>
                </c:pt>
                <c:pt idx="4497">
                  <c:v>10.7947340011596</c:v>
                </c:pt>
                <c:pt idx="4498">
                  <c:v>2.81873154640197</c:v>
                </c:pt>
                <c:pt idx="4499">
                  <c:v>1.1166642904281601</c:v>
                </c:pt>
                <c:pt idx="4500">
                  <c:v>1.87530612945556</c:v>
                </c:pt>
                <c:pt idx="4501">
                  <c:v>10.044116020202599</c:v>
                </c:pt>
                <c:pt idx="4502">
                  <c:v>12.2874288558959</c:v>
                </c:pt>
                <c:pt idx="4503">
                  <c:v>0.98032486438751198</c:v>
                </c:pt>
                <c:pt idx="4504">
                  <c:v>8.1497392654418892</c:v>
                </c:pt>
                <c:pt idx="4505">
                  <c:v>0.65300530195236195</c:v>
                </c:pt>
                <c:pt idx="4506">
                  <c:v>0.57070702314376798</c:v>
                </c:pt>
                <c:pt idx="4507">
                  <c:v>1.5426332950592001</c:v>
                </c:pt>
                <c:pt idx="4508">
                  <c:v>0.63160747289657504</c:v>
                </c:pt>
                <c:pt idx="4509">
                  <c:v>7.7068834304809499</c:v>
                </c:pt>
                <c:pt idx="4510">
                  <c:v>7.1590476036071697</c:v>
                </c:pt>
                <c:pt idx="4511">
                  <c:v>4.7627935409545898</c:v>
                </c:pt>
                <c:pt idx="4512">
                  <c:v>9.56597805023193</c:v>
                </c:pt>
                <c:pt idx="4513">
                  <c:v>0.41590070724487299</c:v>
                </c:pt>
                <c:pt idx="4514">
                  <c:v>0.78951376676559404</c:v>
                </c:pt>
                <c:pt idx="4515">
                  <c:v>1.5166811943054199</c:v>
                </c:pt>
                <c:pt idx="4516">
                  <c:v>0.78098028898239102</c:v>
                </c:pt>
                <c:pt idx="4517">
                  <c:v>0.64254289865493697</c:v>
                </c:pt>
                <c:pt idx="4518">
                  <c:v>9.2386417388915998</c:v>
                </c:pt>
                <c:pt idx="4519">
                  <c:v>6.8716516494750897</c:v>
                </c:pt>
                <c:pt idx="4520">
                  <c:v>1.6463096141815099</c:v>
                </c:pt>
                <c:pt idx="4521">
                  <c:v>6.8716516494750897</c:v>
                </c:pt>
                <c:pt idx="4522">
                  <c:v>6.2708945274353001</c:v>
                </c:pt>
                <c:pt idx="4523">
                  <c:v>0.41590070724487299</c:v>
                </c:pt>
                <c:pt idx="4524">
                  <c:v>0.79963350296020497</c:v>
                </c:pt>
                <c:pt idx="4525">
                  <c:v>7.1733555793762198</c:v>
                </c:pt>
                <c:pt idx="4526">
                  <c:v>13.7531280517578</c:v>
                </c:pt>
                <c:pt idx="4527">
                  <c:v>0.64254289865493697</c:v>
                </c:pt>
                <c:pt idx="4528">
                  <c:v>1.69514489173889</c:v>
                </c:pt>
                <c:pt idx="4529">
                  <c:v>11.62815284729</c:v>
                </c:pt>
                <c:pt idx="4530">
                  <c:v>1.7530280351638701</c:v>
                </c:pt>
                <c:pt idx="4531">
                  <c:v>10.0089931488037</c:v>
                </c:pt>
                <c:pt idx="4532">
                  <c:v>1.8423714637756301</c:v>
                </c:pt>
                <c:pt idx="4533">
                  <c:v>6.1223325729370099</c:v>
                </c:pt>
                <c:pt idx="4534">
                  <c:v>2.1833515167236301</c:v>
                </c:pt>
                <c:pt idx="4535">
                  <c:v>12.4354963302612</c:v>
                </c:pt>
                <c:pt idx="4536">
                  <c:v>8.7399368286132795</c:v>
                </c:pt>
                <c:pt idx="4537">
                  <c:v>8.1010866165161097</c:v>
                </c:pt>
                <c:pt idx="4538">
                  <c:v>1.7043702602386399</c:v>
                </c:pt>
                <c:pt idx="4539">
                  <c:v>10.599971771240201</c:v>
                </c:pt>
                <c:pt idx="4540">
                  <c:v>2.0159702301025302</c:v>
                </c:pt>
                <c:pt idx="4541">
                  <c:v>0.84586560726165705</c:v>
                </c:pt>
                <c:pt idx="4542">
                  <c:v>13.506501197814901</c:v>
                </c:pt>
                <c:pt idx="4543">
                  <c:v>5.6131205558776802</c:v>
                </c:pt>
                <c:pt idx="4544">
                  <c:v>13.506501197814901</c:v>
                </c:pt>
                <c:pt idx="4545">
                  <c:v>1.5861676931381199</c:v>
                </c:pt>
                <c:pt idx="4546">
                  <c:v>5.7021756172180096</c:v>
                </c:pt>
                <c:pt idx="4547">
                  <c:v>6.3032479286193803</c:v>
                </c:pt>
                <c:pt idx="4548">
                  <c:v>8.3226146697997994</c:v>
                </c:pt>
                <c:pt idx="4549">
                  <c:v>12.568605422973601</c:v>
                </c:pt>
                <c:pt idx="4550">
                  <c:v>0.84586560726165705</c:v>
                </c:pt>
                <c:pt idx="4551">
                  <c:v>3.6863374710082999</c:v>
                </c:pt>
                <c:pt idx="4552">
                  <c:v>13.2194213867187</c:v>
                </c:pt>
                <c:pt idx="4553">
                  <c:v>2.2541701793670601</c:v>
                </c:pt>
                <c:pt idx="4554">
                  <c:v>4.1569833755493102</c:v>
                </c:pt>
                <c:pt idx="4555">
                  <c:v>6.0402450561523402</c:v>
                </c:pt>
                <c:pt idx="4556">
                  <c:v>9.0992050170898402</c:v>
                </c:pt>
                <c:pt idx="4557">
                  <c:v>4.96032285690307</c:v>
                </c:pt>
                <c:pt idx="4558">
                  <c:v>7.3486547470092702</c:v>
                </c:pt>
                <c:pt idx="4559">
                  <c:v>12.352449417114199</c:v>
                </c:pt>
                <c:pt idx="4560">
                  <c:v>8.1004648208618093</c:v>
                </c:pt>
                <c:pt idx="4561">
                  <c:v>8.2111940383911097</c:v>
                </c:pt>
                <c:pt idx="4562">
                  <c:v>7.40838575363159</c:v>
                </c:pt>
                <c:pt idx="4563">
                  <c:v>0.97395640611648504</c:v>
                </c:pt>
                <c:pt idx="4564">
                  <c:v>1.7433465719223</c:v>
                </c:pt>
                <c:pt idx="4565">
                  <c:v>4.7420201301574698</c:v>
                </c:pt>
                <c:pt idx="4566">
                  <c:v>7.2243785858154297</c:v>
                </c:pt>
                <c:pt idx="4567">
                  <c:v>4.7420201301574698</c:v>
                </c:pt>
                <c:pt idx="4568">
                  <c:v>9.3531217575073207</c:v>
                </c:pt>
                <c:pt idx="4569">
                  <c:v>2.5923831462860099</c:v>
                </c:pt>
                <c:pt idx="4570">
                  <c:v>2.2224457263946502</c:v>
                </c:pt>
                <c:pt idx="4571">
                  <c:v>13.953507423400801</c:v>
                </c:pt>
                <c:pt idx="4572">
                  <c:v>13.4245262145996</c:v>
                </c:pt>
                <c:pt idx="4573">
                  <c:v>1.7433465719223</c:v>
                </c:pt>
                <c:pt idx="4574">
                  <c:v>1.60769355297088</c:v>
                </c:pt>
                <c:pt idx="4575">
                  <c:v>2.9847764968871999</c:v>
                </c:pt>
                <c:pt idx="4576">
                  <c:v>6.1897454261779696</c:v>
                </c:pt>
                <c:pt idx="4577">
                  <c:v>9.5849304199218697</c:v>
                </c:pt>
                <c:pt idx="4578">
                  <c:v>1.56814754009246</c:v>
                </c:pt>
                <c:pt idx="4579">
                  <c:v>8.9546375274658203</c:v>
                </c:pt>
                <c:pt idx="4580">
                  <c:v>11.795931816101</c:v>
                </c:pt>
                <c:pt idx="4581">
                  <c:v>8.0063686370849592</c:v>
                </c:pt>
                <c:pt idx="4582">
                  <c:v>10.588894844055099</c:v>
                </c:pt>
                <c:pt idx="4583">
                  <c:v>1.6463773250579801</c:v>
                </c:pt>
                <c:pt idx="4584">
                  <c:v>6.0155038833618102</c:v>
                </c:pt>
                <c:pt idx="4585">
                  <c:v>8.6158733367919904</c:v>
                </c:pt>
                <c:pt idx="4586">
                  <c:v>1.9441047906875599</c:v>
                </c:pt>
                <c:pt idx="4587">
                  <c:v>1.1719278097152701</c:v>
                </c:pt>
                <c:pt idx="4588">
                  <c:v>13.5464162826538</c:v>
                </c:pt>
                <c:pt idx="4589">
                  <c:v>7.2650084495544398</c:v>
                </c:pt>
                <c:pt idx="4590">
                  <c:v>13.5464162826538</c:v>
                </c:pt>
                <c:pt idx="4591">
                  <c:v>1.7761304378509499</c:v>
                </c:pt>
                <c:pt idx="4592">
                  <c:v>7.7435774803161603</c:v>
                </c:pt>
                <c:pt idx="4593">
                  <c:v>6.7022504806518501</c:v>
                </c:pt>
                <c:pt idx="4594">
                  <c:v>10.0460186004638</c:v>
                </c:pt>
                <c:pt idx="4595">
                  <c:v>23.870195388793899</c:v>
                </c:pt>
                <c:pt idx="4596">
                  <c:v>1.1719278097152701</c:v>
                </c:pt>
                <c:pt idx="4597">
                  <c:v>1.8275327682495099</c:v>
                </c:pt>
                <c:pt idx="4598">
                  <c:v>10.864422798156699</c:v>
                </c:pt>
                <c:pt idx="4599">
                  <c:v>1.9002825021743699</c:v>
                </c:pt>
                <c:pt idx="4600">
                  <c:v>11.055599212646401</c:v>
                </c:pt>
                <c:pt idx="4601">
                  <c:v>1.76994717121124</c:v>
                </c:pt>
                <c:pt idx="4602">
                  <c:v>7.6758675575256303</c:v>
                </c:pt>
                <c:pt idx="4603">
                  <c:v>11.540423393249499</c:v>
                </c:pt>
                <c:pt idx="4604">
                  <c:v>12.740738868713301</c:v>
                </c:pt>
                <c:pt idx="4605">
                  <c:v>8.6711702346801705</c:v>
                </c:pt>
                <c:pt idx="4606">
                  <c:v>8.1161928176879794</c:v>
                </c:pt>
                <c:pt idx="4607">
                  <c:v>1.22184002399444</c:v>
                </c:pt>
                <c:pt idx="4608">
                  <c:v>9.7765712738037092</c:v>
                </c:pt>
                <c:pt idx="4609">
                  <c:v>1.67462193965911</c:v>
                </c:pt>
                <c:pt idx="4610">
                  <c:v>1.4141297340393</c:v>
                </c:pt>
                <c:pt idx="4611">
                  <c:v>11.550082206726</c:v>
                </c:pt>
                <c:pt idx="4612">
                  <c:v>5.6656651496887198</c:v>
                </c:pt>
                <c:pt idx="4613">
                  <c:v>11.550082206726</c:v>
                </c:pt>
                <c:pt idx="4614">
                  <c:v>1.06873047351837</c:v>
                </c:pt>
                <c:pt idx="4615">
                  <c:v>12.4798488616943</c:v>
                </c:pt>
                <c:pt idx="4616">
                  <c:v>1.87378466129302</c:v>
                </c:pt>
                <c:pt idx="4617">
                  <c:v>14.377519607543899</c:v>
                </c:pt>
                <c:pt idx="4618">
                  <c:v>10.5697917938232</c:v>
                </c:pt>
                <c:pt idx="4619">
                  <c:v>1.4141297340393</c:v>
                </c:pt>
                <c:pt idx="4620">
                  <c:v>2.02809238433837</c:v>
                </c:pt>
                <c:pt idx="4621">
                  <c:v>4.1549487113952601</c:v>
                </c:pt>
                <c:pt idx="4622">
                  <c:v>2.2949843406677202</c:v>
                </c:pt>
                <c:pt idx="4623">
                  <c:v>10.155291557311999</c:v>
                </c:pt>
                <c:pt idx="4624">
                  <c:v>1.44031882286071</c:v>
                </c:pt>
                <c:pt idx="4625">
                  <c:v>8.6023340225219709</c:v>
                </c:pt>
                <c:pt idx="4626">
                  <c:v>5.3154778480529696</c:v>
                </c:pt>
                <c:pt idx="4627">
                  <c:v>9.1427927017211896</c:v>
                </c:pt>
                <c:pt idx="4628">
                  <c:v>5.5144615173339799</c:v>
                </c:pt>
                <c:pt idx="4629">
                  <c:v>12.868827819824199</c:v>
                </c:pt>
                <c:pt idx="4630">
                  <c:v>11.7382135391235</c:v>
                </c:pt>
                <c:pt idx="4631">
                  <c:v>6.8423528671264604</c:v>
                </c:pt>
                <c:pt idx="4632">
                  <c:v>1.4705229997634801</c:v>
                </c:pt>
                <c:pt idx="4633">
                  <c:v>1.16527760028839</c:v>
                </c:pt>
                <c:pt idx="4634">
                  <c:v>3.2413802146911599</c:v>
                </c:pt>
                <c:pt idx="4635">
                  <c:v>13.2155199050903</c:v>
                </c:pt>
                <c:pt idx="4636">
                  <c:v>6.8027839660644496</c:v>
                </c:pt>
                <c:pt idx="4637">
                  <c:v>13.2155199050903</c:v>
                </c:pt>
                <c:pt idx="4638">
                  <c:v>1.26849842071533</c:v>
                </c:pt>
                <c:pt idx="4639">
                  <c:v>12.6730184555053</c:v>
                </c:pt>
                <c:pt idx="4640">
                  <c:v>6.6259307861328098</c:v>
                </c:pt>
                <c:pt idx="4641">
                  <c:v>13.8823528289794</c:v>
                </c:pt>
                <c:pt idx="4642">
                  <c:v>15.061240196228001</c:v>
                </c:pt>
                <c:pt idx="4643">
                  <c:v>1.16527760028839</c:v>
                </c:pt>
                <c:pt idx="4644">
                  <c:v>3.6308214664459202</c:v>
                </c:pt>
                <c:pt idx="4645">
                  <c:v>10.918174743652299</c:v>
                </c:pt>
                <c:pt idx="4646">
                  <c:v>10.068139076232899</c:v>
                </c:pt>
                <c:pt idx="4647">
                  <c:v>8.9982337951660103</c:v>
                </c:pt>
                <c:pt idx="4648">
                  <c:v>3.9895501136779701</c:v>
                </c:pt>
                <c:pt idx="4649">
                  <c:v>9.3691997528076101</c:v>
                </c:pt>
                <c:pt idx="4650">
                  <c:v>4.7317156791687003</c:v>
                </c:pt>
                <c:pt idx="4651">
                  <c:v>7.9201140403747496</c:v>
                </c:pt>
                <c:pt idx="4652">
                  <c:v>14.7738399505615</c:v>
                </c:pt>
                <c:pt idx="4653">
                  <c:v>1.89007651805877</c:v>
                </c:pt>
                <c:pt idx="4654">
                  <c:v>1.9474227428436199</c:v>
                </c:pt>
                <c:pt idx="4655">
                  <c:v>8.4154529571533203</c:v>
                </c:pt>
                <c:pt idx="4656">
                  <c:v>10.077018737792899</c:v>
                </c:pt>
                <c:pt idx="4657">
                  <c:v>9.9955987930297798</c:v>
                </c:pt>
                <c:pt idx="4658">
                  <c:v>10.9233951568603</c:v>
                </c:pt>
                <c:pt idx="4659">
                  <c:v>2.1380343437194802</c:v>
                </c:pt>
                <c:pt idx="4660">
                  <c:v>9.8766851425170898</c:v>
                </c:pt>
                <c:pt idx="4661">
                  <c:v>2.1380343437194802</c:v>
                </c:pt>
                <c:pt idx="4662">
                  <c:v>6.93084287643432</c:v>
                </c:pt>
                <c:pt idx="4663">
                  <c:v>5.4064636230468697</c:v>
                </c:pt>
                <c:pt idx="4664">
                  <c:v>8.0517358779907209</c:v>
                </c:pt>
                <c:pt idx="4665">
                  <c:v>7.5837893486022896</c:v>
                </c:pt>
                <c:pt idx="4666">
                  <c:v>11.511516571044901</c:v>
                </c:pt>
                <c:pt idx="4667">
                  <c:v>9.9955987930297798</c:v>
                </c:pt>
                <c:pt idx="4668">
                  <c:v>1.3011738061904901</c:v>
                </c:pt>
                <c:pt idx="4669">
                  <c:v>7.1001915931701598</c:v>
                </c:pt>
                <c:pt idx="4670">
                  <c:v>1.8485960960388099</c:v>
                </c:pt>
                <c:pt idx="4671">
                  <c:v>1.6838395595550499</c:v>
                </c:pt>
                <c:pt idx="4672">
                  <c:v>0.75171971321105902</c:v>
                </c:pt>
                <c:pt idx="4673">
                  <c:v>6.8378195762634197</c:v>
                </c:pt>
                <c:pt idx="4674">
                  <c:v>7.5676674842834402</c:v>
                </c:pt>
                <c:pt idx="4675">
                  <c:v>2.8863561153411799</c:v>
                </c:pt>
                <c:pt idx="4676">
                  <c:v>10.252747535705501</c:v>
                </c:pt>
                <c:pt idx="4677">
                  <c:v>1.05583083629608</c:v>
                </c:pt>
                <c:pt idx="4678">
                  <c:v>3.2590582370757999</c:v>
                </c:pt>
                <c:pt idx="4679">
                  <c:v>1.0279392004012999</c:v>
                </c:pt>
                <c:pt idx="4680">
                  <c:v>1.25749051570892</c:v>
                </c:pt>
                <c:pt idx="4681">
                  <c:v>0.72047173976898105</c:v>
                </c:pt>
                <c:pt idx="4682">
                  <c:v>12.236837387084901</c:v>
                </c:pt>
                <c:pt idx="4683">
                  <c:v>8.8268985748290998</c:v>
                </c:pt>
                <c:pt idx="4684">
                  <c:v>5.7072629928588796</c:v>
                </c:pt>
                <c:pt idx="4685">
                  <c:v>8.8268985748290998</c:v>
                </c:pt>
                <c:pt idx="4686">
                  <c:v>3.7014229297637899</c:v>
                </c:pt>
                <c:pt idx="4687">
                  <c:v>1.05583083629608</c:v>
                </c:pt>
                <c:pt idx="4688">
                  <c:v>8.9612207412719709</c:v>
                </c:pt>
                <c:pt idx="4689">
                  <c:v>9.3594865798950195</c:v>
                </c:pt>
                <c:pt idx="4690">
                  <c:v>12.5388536453247</c:v>
                </c:pt>
                <c:pt idx="4691">
                  <c:v>0.72047173976898105</c:v>
                </c:pt>
                <c:pt idx="4692">
                  <c:v>9.3400554656982404</c:v>
                </c:pt>
                <c:pt idx="4693">
                  <c:v>9.8557720184326101</c:v>
                </c:pt>
                <c:pt idx="4694">
                  <c:v>1.8172070980071999</c:v>
                </c:pt>
                <c:pt idx="4695">
                  <c:v>10.989087104797299</c:v>
                </c:pt>
                <c:pt idx="4696">
                  <c:v>3.9533660411834699</c:v>
                </c:pt>
                <c:pt idx="4697">
                  <c:v>4.2330698966979901</c:v>
                </c:pt>
                <c:pt idx="4698">
                  <c:v>8.4179325103759695</c:v>
                </c:pt>
                <c:pt idx="4699">
                  <c:v>6.8304858207702601</c:v>
                </c:pt>
                <c:pt idx="4700">
                  <c:v>8.0936012268066406</c:v>
                </c:pt>
                <c:pt idx="4701">
                  <c:v>6.8940191268920898</c:v>
                </c:pt>
                <c:pt idx="4702">
                  <c:v>2.1183125972747798</c:v>
                </c:pt>
                <c:pt idx="4703">
                  <c:v>3.20248126983642</c:v>
                </c:pt>
                <c:pt idx="4704">
                  <c:v>8.0321264266967702</c:v>
                </c:pt>
                <c:pt idx="4705">
                  <c:v>10.8612661361694</c:v>
                </c:pt>
                <c:pt idx="4706">
                  <c:v>11.030977249145501</c:v>
                </c:pt>
                <c:pt idx="4707">
                  <c:v>10.9488878250122</c:v>
                </c:pt>
                <c:pt idx="4708">
                  <c:v>3.4106099605560298</c:v>
                </c:pt>
                <c:pt idx="4709">
                  <c:v>8.7495384216308594</c:v>
                </c:pt>
                <c:pt idx="4710">
                  <c:v>3.4106099605560298</c:v>
                </c:pt>
                <c:pt idx="4711">
                  <c:v>9.7934360504150302</c:v>
                </c:pt>
                <c:pt idx="4712">
                  <c:v>4.9601945877075098</c:v>
                </c:pt>
                <c:pt idx="4713">
                  <c:v>9.6345834732055593</c:v>
                </c:pt>
                <c:pt idx="4714">
                  <c:v>6.8818383216857901</c:v>
                </c:pt>
                <c:pt idx="4715">
                  <c:v>12.0457906723022</c:v>
                </c:pt>
                <c:pt idx="4716">
                  <c:v>11.030977249145501</c:v>
                </c:pt>
                <c:pt idx="4717">
                  <c:v>1.1179770231246899</c:v>
                </c:pt>
                <c:pt idx="4718">
                  <c:v>3.4498164653778001</c:v>
                </c:pt>
                <c:pt idx="4719">
                  <c:v>7.9149894714355398</c:v>
                </c:pt>
                <c:pt idx="4720">
                  <c:v>10.029686927795399</c:v>
                </c:pt>
                <c:pt idx="4721">
                  <c:v>1.38712453842163</c:v>
                </c:pt>
                <c:pt idx="4722">
                  <c:v>7.6194167137145996</c:v>
                </c:pt>
                <c:pt idx="4723">
                  <c:v>5.3745408058166504</c:v>
                </c:pt>
                <c:pt idx="4724">
                  <c:v>10.446768760681101</c:v>
                </c:pt>
                <c:pt idx="4725">
                  <c:v>9.0778141021728498</c:v>
                </c:pt>
                <c:pt idx="4726">
                  <c:v>13.5745630264282</c:v>
                </c:pt>
                <c:pt idx="4727">
                  <c:v>0.98241502046585005</c:v>
                </c:pt>
                <c:pt idx="4728">
                  <c:v>12.0323324203491</c:v>
                </c:pt>
                <c:pt idx="4729">
                  <c:v>2.0021367073059002</c:v>
                </c:pt>
                <c:pt idx="4730">
                  <c:v>1.22326040267944</c:v>
                </c:pt>
                <c:pt idx="4731">
                  <c:v>7.8136410713195801</c:v>
                </c:pt>
                <c:pt idx="4732">
                  <c:v>13.939432144165</c:v>
                </c:pt>
                <c:pt idx="4733">
                  <c:v>6.0764374732971103</c:v>
                </c:pt>
                <c:pt idx="4734">
                  <c:v>13.939432144165</c:v>
                </c:pt>
                <c:pt idx="4735">
                  <c:v>9.9473400115966797</c:v>
                </c:pt>
                <c:pt idx="4736">
                  <c:v>1.3866950273513701</c:v>
                </c:pt>
                <c:pt idx="4737">
                  <c:v>1.0455341339111299</c:v>
                </c:pt>
                <c:pt idx="4738">
                  <c:v>12.2685384750366</c:v>
                </c:pt>
                <c:pt idx="4739">
                  <c:v>17.6340618133544</c:v>
                </c:pt>
                <c:pt idx="4740">
                  <c:v>1.22326040267944</c:v>
                </c:pt>
                <c:pt idx="4741">
                  <c:v>9.3326950073242099</c:v>
                </c:pt>
                <c:pt idx="4742">
                  <c:v>9.9517526626586896</c:v>
                </c:pt>
                <c:pt idx="4743">
                  <c:v>6.1172976493835396</c:v>
                </c:pt>
                <c:pt idx="4744">
                  <c:v>10.3132791519165</c:v>
                </c:pt>
                <c:pt idx="4745">
                  <c:v>9.5530252456665004</c:v>
                </c:pt>
                <c:pt idx="4746">
                  <c:v>3.6983685493469198</c:v>
                </c:pt>
                <c:pt idx="4747">
                  <c:v>9.5144453048706001</c:v>
                </c:pt>
                <c:pt idx="4748">
                  <c:v>8.7447395324706996</c:v>
                </c:pt>
                <c:pt idx="4749">
                  <c:v>6.3840694427490199</c:v>
                </c:pt>
                <c:pt idx="4750">
                  <c:v>5.3834819793701101</c:v>
                </c:pt>
                <c:pt idx="4751">
                  <c:v>1.62018847465515</c:v>
                </c:pt>
                <c:pt idx="4752">
                  <c:v>2.3002431392669598</c:v>
                </c:pt>
                <c:pt idx="4753">
                  <c:v>7.8842911720275799</c:v>
                </c:pt>
                <c:pt idx="4754">
                  <c:v>9.0487880706787092</c:v>
                </c:pt>
                <c:pt idx="4755">
                  <c:v>11.147314071655201</c:v>
                </c:pt>
                <c:pt idx="4756">
                  <c:v>11.692027091979901</c:v>
                </c:pt>
                <c:pt idx="4757">
                  <c:v>2.4991137981414702</c:v>
                </c:pt>
                <c:pt idx="4758">
                  <c:v>8.7214136123657209</c:v>
                </c:pt>
                <c:pt idx="4759">
                  <c:v>2.4991137981414702</c:v>
                </c:pt>
                <c:pt idx="4760">
                  <c:v>9.5588216781616193</c:v>
                </c:pt>
                <c:pt idx="4761">
                  <c:v>8.4598083496093697</c:v>
                </c:pt>
                <c:pt idx="4762">
                  <c:v>8.9231357574462802</c:v>
                </c:pt>
                <c:pt idx="4763">
                  <c:v>6.5334310531616202</c:v>
                </c:pt>
                <c:pt idx="4764">
                  <c:v>12.229280471801699</c:v>
                </c:pt>
                <c:pt idx="4765">
                  <c:v>11.147314071655201</c:v>
                </c:pt>
                <c:pt idx="4766">
                  <c:v>9.5011568069458008</c:v>
                </c:pt>
                <c:pt idx="4767">
                  <c:v>9.4312276840209908</c:v>
                </c:pt>
                <c:pt idx="4768">
                  <c:v>10.1730899810791</c:v>
                </c:pt>
                <c:pt idx="4769">
                  <c:v>3.7608327865600502</c:v>
                </c:pt>
                <c:pt idx="4770">
                  <c:v>11.506690979003899</c:v>
                </c:pt>
                <c:pt idx="4771">
                  <c:v>9.8500585556030202</c:v>
                </c:pt>
                <c:pt idx="4772">
                  <c:v>8.1290092468261701</c:v>
                </c:pt>
                <c:pt idx="4773">
                  <c:v>6.3772773742675701</c:v>
                </c:pt>
                <c:pt idx="4774">
                  <c:v>4.56011486053466</c:v>
                </c:pt>
                <c:pt idx="4775">
                  <c:v>9.5685749053955007</c:v>
                </c:pt>
                <c:pt idx="4776">
                  <c:v>2.9664421081542902</c:v>
                </c:pt>
                <c:pt idx="4777">
                  <c:v>8.4789361953735298</c:v>
                </c:pt>
                <c:pt idx="4778">
                  <c:v>10.8276271820068</c:v>
                </c:pt>
                <c:pt idx="4779">
                  <c:v>10.3993797302246</c:v>
                </c:pt>
                <c:pt idx="4780">
                  <c:v>8.9019432067871094</c:v>
                </c:pt>
                <c:pt idx="4781">
                  <c:v>6.4850587844848597</c:v>
                </c:pt>
                <c:pt idx="4782">
                  <c:v>10.762570381164499</c:v>
                </c:pt>
                <c:pt idx="4783">
                  <c:v>6.4850587844848597</c:v>
                </c:pt>
                <c:pt idx="4784">
                  <c:v>3.4505655765533398</c:v>
                </c:pt>
                <c:pt idx="4785">
                  <c:v>3.94803762435913</c:v>
                </c:pt>
                <c:pt idx="4786">
                  <c:v>9.3335037231445295</c:v>
                </c:pt>
                <c:pt idx="4787">
                  <c:v>7.6442050933837802</c:v>
                </c:pt>
                <c:pt idx="4788">
                  <c:v>12.0840253829956</c:v>
                </c:pt>
                <c:pt idx="4789">
                  <c:v>10.3993797302246</c:v>
                </c:pt>
                <c:pt idx="4790">
                  <c:v>8.1708812713622994</c:v>
                </c:pt>
                <c:pt idx="4791">
                  <c:v>9.2369327545165998</c:v>
                </c:pt>
                <c:pt idx="4792">
                  <c:v>8.9186038970947195</c:v>
                </c:pt>
                <c:pt idx="4793">
                  <c:v>2.6182239055633501</c:v>
                </c:pt>
                <c:pt idx="4794">
                  <c:v>10.5128126144409</c:v>
                </c:pt>
                <c:pt idx="4795">
                  <c:v>10.291201591491699</c:v>
                </c:pt>
                <c:pt idx="4796">
                  <c:v>9.7250471115112305</c:v>
                </c:pt>
                <c:pt idx="4797">
                  <c:v>8.636474609375</c:v>
                </c:pt>
                <c:pt idx="4798">
                  <c:v>1.9171949625015201</c:v>
                </c:pt>
                <c:pt idx="4799">
                  <c:v>1.0397374629974301</c:v>
                </c:pt>
                <c:pt idx="4800">
                  <c:v>2.8716754913329998</c:v>
                </c:pt>
                <c:pt idx="4801">
                  <c:v>8.5408554077148402</c:v>
                </c:pt>
                <c:pt idx="4802">
                  <c:v>11.482885360717701</c:v>
                </c:pt>
                <c:pt idx="4803">
                  <c:v>11.118262290954499</c:v>
                </c:pt>
                <c:pt idx="4804">
                  <c:v>10.912187576293899</c:v>
                </c:pt>
                <c:pt idx="4805">
                  <c:v>1.2712949514389</c:v>
                </c:pt>
                <c:pt idx="4806">
                  <c:v>8.49092197418212</c:v>
                </c:pt>
                <c:pt idx="4807">
                  <c:v>1.2712949514389</c:v>
                </c:pt>
                <c:pt idx="4808">
                  <c:v>5.0286622047424299</c:v>
                </c:pt>
                <c:pt idx="4809">
                  <c:v>3.7729830741882302</c:v>
                </c:pt>
                <c:pt idx="4810">
                  <c:v>1.2824628353118801</c:v>
                </c:pt>
                <c:pt idx="4811">
                  <c:v>11.5272207260131</c:v>
                </c:pt>
                <c:pt idx="4812">
                  <c:v>13.617021560668899</c:v>
                </c:pt>
                <c:pt idx="4813">
                  <c:v>11.118262290954499</c:v>
                </c:pt>
                <c:pt idx="4814">
                  <c:v>3.36655592918396</c:v>
                </c:pt>
                <c:pt idx="4815">
                  <c:v>2.68440413475036</c:v>
                </c:pt>
                <c:pt idx="4816">
                  <c:v>3.1053767204284601</c:v>
                </c:pt>
                <c:pt idx="4817">
                  <c:v>2.9346625804901101</c:v>
                </c:pt>
                <c:pt idx="4818">
                  <c:v>1.9068526029586701</c:v>
                </c:pt>
                <c:pt idx="4819">
                  <c:v>2.58323979377746</c:v>
                </c:pt>
                <c:pt idx="4820">
                  <c:v>6.3755412101745597</c:v>
                </c:pt>
                <c:pt idx="4821">
                  <c:v>5.5767874717712402</c:v>
                </c:pt>
                <c:pt idx="4822">
                  <c:v>7.2512021064758301</c:v>
                </c:pt>
                <c:pt idx="4823">
                  <c:v>7.2510166168212802</c:v>
                </c:pt>
                <c:pt idx="4824">
                  <c:v>4.68568563461303</c:v>
                </c:pt>
                <c:pt idx="4825">
                  <c:v>4.1814041137695304</c:v>
                </c:pt>
                <c:pt idx="4826">
                  <c:v>2.5567739009857098</c:v>
                </c:pt>
                <c:pt idx="4827">
                  <c:v>3.6592326164245601</c:v>
                </c:pt>
                <c:pt idx="4828">
                  <c:v>9.4437646865844709</c:v>
                </c:pt>
                <c:pt idx="4829">
                  <c:v>3.9869859218597399</c:v>
                </c:pt>
                <c:pt idx="4830">
                  <c:v>9.4437646865844709</c:v>
                </c:pt>
                <c:pt idx="4831">
                  <c:v>8.7346277236938406</c:v>
                </c:pt>
                <c:pt idx="4832">
                  <c:v>7.2510166168212802</c:v>
                </c:pt>
                <c:pt idx="4833">
                  <c:v>2.7587413787841699</c:v>
                </c:pt>
                <c:pt idx="4834">
                  <c:v>8.6319389343261701</c:v>
                </c:pt>
                <c:pt idx="4835">
                  <c:v>13.8380374908447</c:v>
                </c:pt>
                <c:pt idx="4836">
                  <c:v>3.6592326164245601</c:v>
                </c:pt>
                <c:pt idx="4837">
                  <c:v>1.49592673778533</c:v>
                </c:pt>
                <c:pt idx="4838">
                  <c:v>3.1635458469390798</c:v>
                </c:pt>
                <c:pt idx="4839">
                  <c:v>1.8561362028121899</c:v>
                </c:pt>
                <c:pt idx="4840">
                  <c:v>10.491783142089799</c:v>
                </c:pt>
                <c:pt idx="4841">
                  <c:v>1.15668213367462</c:v>
                </c:pt>
                <c:pt idx="4842">
                  <c:v>8.5452356338500906</c:v>
                </c:pt>
                <c:pt idx="4843">
                  <c:v>4.5738172531127903</c:v>
                </c:pt>
                <c:pt idx="4844">
                  <c:v>9.19075107574462</c:v>
                </c:pt>
                <c:pt idx="4845">
                  <c:v>7.1591081619262598</c:v>
                </c:pt>
                <c:pt idx="4846">
                  <c:v>12.1975841522216</c:v>
                </c:pt>
                <c:pt idx="4847">
                  <c:v>10.615403175354</c:v>
                </c:pt>
                <c:pt idx="4848">
                  <c:v>11.1430339813232</c:v>
                </c:pt>
                <c:pt idx="4849">
                  <c:v>1.6260279417037899</c:v>
                </c:pt>
                <c:pt idx="4850">
                  <c:v>1.11684823036193</c:v>
                </c:pt>
                <c:pt idx="4851">
                  <c:v>11.685426712036101</c:v>
                </c:pt>
                <c:pt idx="4852">
                  <c:v>5.8158831596374503</c:v>
                </c:pt>
                <c:pt idx="4853">
                  <c:v>6.6690087318420401</c:v>
                </c:pt>
                <c:pt idx="4854">
                  <c:v>5.8158831596374503</c:v>
                </c:pt>
                <c:pt idx="4855">
                  <c:v>12.565595626831</c:v>
                </c:pt>
                <c:pt idx="4856">
                  <c:v>12.890920639038001</c:v>
                </c:pt>
                <c:pt idx="4857">
                  <c:v>10.2897291183471</c:v>
                </c:pt>
                <c:pt idx="4858">
                  <c:v>6.6835117340087802</c:v>
                </c:pt>
                <c:pt idx="4859">
                  <c:v>11.1630535125732</c:v>
                </c:pt>
                <c:pt idx="4860">
                  <c:v>1.11684823036193</c:v>
                </c:pt>
                <c:pt idx="4861">
                  <c:v>1.01500284671783</c:v>
                </c:pt>
                <c:pt idx="4862">
                  <c:v>4.9264464378356898</c:v>
                </c:pt>
                <c:pt idx="4863">
                  <c:v>0.70578068494796697</c:v>
                </c:pt>
                <c:pt idx="4864">
                  <c:v>0.92288911342620805</c:v>
                </c:pt>
                <c:pt idx="4865">
                  <c:v>1.38681304454803</c:v>
                </c:pt>
                <c:pt idx="4866">
                  <c:v>0.80979186296463002</c:v>
                </c:pt>
                <c:pt idx="4867">
                  <c:v>8.0019350051879794</c:v>
                </c:pt>
                <c:pt idx="4868">
                  <c:v>3.4496426582336399</c:v>
                </c:pt>
                <c:pt idx="4869">
                  <c:v>0.61648279428482</c:v>
                </c:pt>
                <c:pt idx="4870">
                  <c:v>3.8939242362975999</c:v>
                </c:pt>
                <c:pt idx="4871">
                  <c:v>10.5414180755615</c:v>
                </c:pt>
                <c:pt idx="4872">
                  <c:v>0.82036602497100797</c:v>
                </c:pt>
                <c:pt idx="4873">
                  <c:v>0.54935669898986805</c:v>
                </c:pt>
                <c:pt idx="4874">
                  <c:v>0.58299893140792802</c:v>
                </c:pt>
                <c:pt idx="4875">
                  <c:v>1.47933804988861</c:v>
                </c:pt>
                <c:pt idx="4876">
                  <c:v>0.58299893140792802</c:v>
                </c:pt>
                <c:pt idx="4877">
                  <c:v>0.60435563325881902</c:v>
                </c:pt>
                <c:pt idx="4878">
                  <c:v>0.61648279428482</c:v>
                </c:pt>
                <c:pt idx="4879">
                  <c:v>0.72320729494094804</c:v>
                </c:pt>
                <c:pt idx="4880">
                  <c:v>15.3745613098144</c:v>
                </c:pt>
                <c:pt idx="4881">
                  <c:v>15.8057355880737</c:v>
                </c:pt>
                <c:pt idx="4882">
                  <c:v>0.54935669898986805</c:v>
                </c:pt>
                <c:pt idx="4883">
                  <c:v>1.69546723365783</c:v>
                </c:pt>
                <c:pt idx="4884">
                  <c:v>11.492260932922299</c:v>
                </c:pt>
                <c:pt idx="4885">
                  <c:v>6.7760081291198704</c:v>
                </c:pt>
                <c:pt idx="4886">
                  <c:v>12.0539016723632</c:v>
                </c:pt>
                <c:pt idx="4887">
                  <c:v>1.4838116168975799</c:v>
                </c:pt>
                <c:pt idx="4888">
                  <c:v>8.7425966262817294</c:v>
                </c:pt>
                <c:pt idx="4889">
                  <c:v>23.5585002899169</c:v>
                </c:pt>
                <c:pt idx="4890">
                  <c:v>8.1288518905639595</c:v>
                </c:pt>
                <c:pt idx="4891">
                  <c:v>12.834851264953601</c:v>
                </c:pt>
                <c:pt idx="4892">
                  <c:v>12.942398071289</c:v>
                </c:pt>
                <c:pt idx="4893">
                  <c:v>5.5216426849365199</c:v>
                </c:pt>
                <c:pt idx="4894">
                  <c:v>6.7300672531127903</c:v>
                </c:pt>
                <c:pt idx="4895">
                  <c:v>2.1047840118408199</c:v>
                </c:pt>
                <c:pt idx="4896">
                  <c:v>1.51411139965057</c:v>
                </c:pt>
                <c:pt idx="4897">
                  <c:v>5.0244722366332999</c:v>
                </c:pt>
                <c:pt idx="4898">
                  <c:v>2.60100197792053</c:v>
                </c:pt>
                <c:pt idx="4899">
                  <c:v>6.7389097213745099</c:v>
                </c:pt>
                <c:pt idx="4900">
                  <c:v>2.60100197792053</c:v>
                </c:pt>
                <c:pt idx="4901">
                  <c:v>10.5989017486572</c:v>
                </c:pt>
                <c:pt idx="4902">
                  <c:v>13.200669288635201</c:v>
                </c:pt>
                <c:pt idx="4903">
                  <c:v>8.3261976242065394</c:v>
                </c:pt>
                <c:pt idx="4904">
                  <c:v>12.4561462402343</c:v>
                </c:pt>
                <c:pt idx="4905">
                  <c:v>17.119029998779201</c:v>
                </c:pt>
                <c:pt idx="4906">
                  <c:v>1.51411139965057</c:v>
                </c:pt>
                <c:pt idx="4907">
                  <c:v>8.6781301498412997</c:v>
                </c:pt>
                <c:pt idx="4908">
                  <c:v>1.7543245553970299</c:v>
                </c:pt>
                <c:pt idx="4909">
                  <c:v>7.72232961654663</c:v>
                </c:pt>
                <c:pt idx="4910">
                  <c:v>0.80832719802856401</c:v>
                </c:pt>
                <c:pt idx="4911">
                  <c:v>1.92660820484161</c:v>
                </c:pt>
                <c:pt idx="4912">
                  <c:v>2.3665013313293399</c:v>
                </c:pt>
                <c:pt idx="4913">
                  <c:v>5.9023165702819798</c:v>
                </c:pt>
                <c:pt idx="4914">
                  <c:v>6.1645545959472603</c:v>
                </c:pt>
                <c:pt idx="4915">
                  <c:v>3.9733371734619101</c:v>
                </c:pt>
                <c:pt idx="4916">
                  <c:v>6.7249627113342196</c:v>
                </c:pt>
                <c:pt idx="4917">
                  <c:v>5.47619199752807</c:v>
                </c:pt>
                <c:pt idx="4918">
                  <c:v>1.6147186756134</c:v>
                </c:pt>
                <c:pt idx="4919">
                  <c:v>4.8992104530334402</c:v>
                </c:pt>
                <c:pt idx="4920">
                  <c:v>2.5083339214324898</c:v>
                </c:pt>
                <c:pt idx="4921">
                  <c:v>0.98336219787597601</c:v>
                </c:pt>
                <c:pt idx="4922">
                  <c:v>10.042005538940399</c:v>
                </c:pt>
                <c:pt idx="4923">
                  <c:v>9.0119810104370099</c:v>
                </c:pt>
                <c:pt idx="4924">
                  <c:v>2.1861424446105899</c:v>
                </c:pt>
                <c:pt idx="4925">
                  <c:v>9.0119810104370099</c:v>
                </c:pt>
                <c:pt idx="4926">
                  <c:v>3.9600415229797301</c:v>
                </c:pt>
                <c:pt idx="4927">
                  <c:v>1.5387045145034699</c:v>
                </c:pt>
                <c:pt idx="4928">
                  <c:v>1.4712615013122501</c:v>
                </c:pt>
                <c:pt idx="4929">
                  <c:v>9.5939245223999006</c:v>
                </c:pt>
                <c:pt idx="4930">
                  <c:v>11.837196350097599</c:v>
                </c:pt>
                <c:pt idx="4931">
                  <c:v>0.98336219787597601</c:v>
                </c:pt>
                <c:pt idx="4932">
                  <c:v>2.9685275554656898</c:v>
                </c:pt>
                <c:pt idx="4933">
                  <c:v>11.0935525894165</c:v>
                </c:pt>
                <c:pt idx="4934">
                  <c:v>13.0458936691284</c:v>
                </c:pt>
                <c:pt idx="4935">
                  <c:v>7.6437911987304599</c:v>
                </c:pt>
                <c:pt idx="4936">
                  <c:v>1.8298475742339999</c:v>
                </c:pt>
                <c:pt idx="4937">
                  <c:v>10.277828216552701</c:v>
                </c:pt>
                <c:pt idx="4938">
                  <c:v>13.4630136489868</c:v>
                </c:pt>
                <c:pt idx="4939">
                  <c:v>7.1493563652038503</c:v>
                </c:pt>
                <c:pt idx="4940">
                  <c:v>12.80136013031</c:v>
                </c:pt>
                <c:pt idx="4941">
                  <c:v>7.6729397773742596</c:v>
                </c:pt>
                <c:pt idx="4942">
                  <c:v>4.6074752807617099</c:v>
                </c:pt>
                <c:pt idx="4943">
                  <c:v>10.776982307434</c:v>
                </c:pt>
                <c:pt idx="4944">
                  <c:v>1.1170525550842201</c:v>
                </c:pt>
                <c:pt idx="4945">
                  <c:v>2.8352525234222399</c:v>
                </c:pt>
                <c:pt idx="4946">
                  <c:v>3.4848053455352699</c:v>
                </c:pt>
                <c:pt idx="4947">
                  <c:v>11.9761943817138</c:v>
                </c:pt>
                <c:pt idx="4948">
                  <c:v>7.6823167800903303</c:v>
                </c:pt>
                <c:pt idx="4949">
                  <c:v>11.9761943817138</c:v>
                </c:pt>
                <c:pt idx="4950">
                  <c:v>1.6942232847213701</c:v>
                </c:pt>
                <c:pt idx="4951">
                  <c:v>1.02292597293853</c:v>
                </c:pt>
                <c:pt idx="4952">
                  <c:v>10.0129737854003</c:v>
                </c:pt>
                <c:pt idx="4953">
                  <c:v>8.0268411636352504</c:v>
                </c:pt>
                <c:pt idx="4954">
                  <c:v>15.4551382064819</c:v>
                </c:pt>
                <c:pt idx="4955">
                  <c:v>2.8352525234222399</c:v>
                </c:pt>
                <c:pt idx="4956">
                  <c:v>2.7750372886657702</c:v>
                </c:pt>
                <c:pt idx="4957">
                  <c:v>11.9051666259765</c:v>
                </c:pt>
                <c:pt idx="4958">
                  <c:v>13.1830434799194</c:v>
                </c:pt>
                <c:pt idx="4959">
                  <c:v>9.8312187194824201</c:v>
                </c:pt>
                <c:pt idx="4960">
                  <c:v>1.9552580118179299</c:v>
                </c:pt>
                <c:pt idx="4961">
                  <c:v>6.3964381217956499</c:v>
                </c:pt>
                <c:pt idx="4962">
                  <c:v>6.0719094276428196</c:v>
                </c:pt>
                <c:pt idx="4963">
                  <c:v>7.51175689697265</c:v>
                </c:pt>
                <c:pt idx="4964">
                  <c:v>12.274450302124</c:v>
                </c:pt>
                <c:pt idx="4965">
                  <c:v>12.2030382156372</c:v>
                </c:pt>
                <c:pt idx="4966">
                  <c:v>6.38765048980712</c:v>
                </c:pt>
                <c:pt idx="4967">
                  <c:v>11.1045570373535</c:v>
                </c:pt>
                <c:pt idx="4968">
                  <c:v>1.4459315538406301</c:v>
                </c:pt>
                <c:pt idx="4969">
                  <c:v>2.1382908821105899</c:v>
                </c:pt>
                <c:pt idx="4970">
                  <c:v>2.1978893280029199</c:v>
                </c:pt>
                <c:pt idx="4971">
                  <c:v>12.252972602844199</c:v>
                </c:pt>
                <c:pt idx="4972">
                  <c:v>7.2888016700744602</c:v>
                </c:pt>
                <c:pt idx="4973">
                  <c:v>12.252972602844199</c:v>
                </c:pt>
                <c:pt idx="4974">
                  <c:v>13.0286846160888</c:v>
                </c:pt>
                <c:pt idx="4975">
                  <c:v>6.1058049201965297</c:v>
                </c:pt>
                <c:pt idx="4976">
                  <c:v>1.4096426963806099</c:v>
                </c:pt>
                <c:pt idx="4977">
                  <c:v>12.7893075942993</c:v>
                </c:pt>
                <c:pt idx="4978">
                  <c:v>15.129076957702599</c:v>
                </c:pt>
                <c:pt idx="4979">
                  <c:v>2.1382908821105899</c:v>
                </c:pt>
                <c:pt idx="4980">
                  <c:v>10.3660316467285</c:v>
                </c:pt>
                <c:pt idx="4981">
                  <c:v>11.2448673248291</c:v>
                </c:pt>
                <c:pt idx="4982">
                  <c:v>4.2764339447021396</c:v>
                </c:pt>
                <c:pt idx="4983">
                  <c:v>10.920248985290501</c:v>
                </c:pt>
                <c:pt idx="4984">
                  <c:v>0.66166418790817205</c:v>
                </c:pt>
                <c:pt idx="4985">
                  <c:v>5.4845418930053702</c:v>
                </c:pt>
                <c:pt idx="4986">
                  <c:v>4.3826313018798801</c:v>
                </c:pt>
                <c:pt idx="4987">
                  <c:v>4.06768798828125</c:v>
                </c:pt>
                <c:pt idx="4988">
                  <c:v>10.697964668273899</c:v>
                </c:pt>
                <c:pt idx="4989">
                  <c:v>1.54419553279876</c:v>
                </c:pt>
                <c:pt idx="4990">
                  <c:v>4.2675118446350098</c:v>
                </c:pt>
                <c:pt idx="4991">
                  <c:v>7.2871298789978001</c:v>
                </c:pt>
                <c:pt idx="4992">
                  <c:v>2.2687902450561501</c:v>
                </c:pt>
                <c:pt idx="4993">
                  <c:v>1.6206148862838701</c:v>
                </c:pt>
                <c:pt idx="4994">
                  <c:v>6.87066555023193</c:v>
                </c:pt>
                <c:pt idx="4995">
                  <c:v>11.468136787414499</c:v>
                </c:pt>
                <c:pt idx="4996">
                  <c:v>4.6830315589904696</c:v>
                </c:pt>
                <c:pt idx="4997">
                  <c:v>11.468136787414499</c:v>
                </c:pt>
                <c:pt idx="4998">
                  <c:v>9.1685419082641602</c:v>
                </c:pt>
                <c:pt idx="4999">
                  <c:v>2.7605099678039502</c:v>
                </c:pt>
                <c:pt idx="5000">
                  <c:v>7.9027223587036097</c:v>
                </c:pt>
                <c:pt idx="5001">
                  <c:v>8.9886522293090803</c:v>
                </c:pt>
                <c:pt idx="5002">
                  <c:v>11.157041549682599</c:v>
                </c:pt>
                <c:pt idx="5003">
                  <c:v>1.6206148862838701</c:v>
                </c:pt>
                <c:pt idx="5004">
                  <c:v>5.4278178215026802</c:v>
                </c:pt>
                <c:pt idx="5005">
                  <c:v>3.4846057891845699</c:v>
                </c:pt>
                <c:pt idx="5006">
                  <c:v>6.9474134445190403</c:v>
                </c:pt>
                <c:pt idx="5007">
                  <c:v>9.9244298934936506</c:v>
                </c:pt>
                <c:pt idx="5008">
                  <c:v>3.3789308071136399</c:v>
                </c:pt>
                <c:pt idx="5009">
                  <c:v>5.7144889831542898</c:v>
                </c:pt>
                <c:pt idx="5010">
                  <c:v>34.0181465148925</c:v>
                </c:pt>
                <c:pt idx="5011">
                  <c:v>3.00027227401733</c:v>
                </c:pt>
                <c:pt idx="5012">
                  <c:v>12.3332357406616</c:v>
                </c:pt>
                <c:pt idx="5013">
                  <c:v>12.507227897644</c:v>
                </c:pt>
                <c:pt idx="5014">
                  <c:v>3.95058870315551</c:v>
                </c:pt>
                <c:pt idx="5015">
                  <c:v>6.0625791549682599</c:v>
                </c:pt>
                <c:pt idx="5016">
                  <c:v>3.92839431762695</c:v>
                </c:pt>
                <c:pt idx="5017">
                  <c:v>3.4395499229431099</c:v>
                </c:pt>
                <c:pt idx="5018">
                  <c:v>7.49751424789428</c:v>
                </c:pt>
                <c:pt idx="5019">
                  <c:v>8.0575275421142507</c:v>
                </c:pt>
                <c:pt idx="5020">
                  <c:v>5.4358158111572203</c:v>
                </c:pt>
                <c:pt idx="5021">
                  <c:v>8.0575275421142507</c:v>
                </c:pt>
                <c:pt idx="5022">
                  <c:v>12.201345443725501</c:v>
                </c:pt>
                <c:pt idx="5023">
                  <c:v>6.31262111663818</c:v>
                </c:pt>
                <c:pt idx="5024">
                  <c:v>3.3121352195739702</c:v>
                </c:pt>
                <c:pt idx="5025">
                  <c:v>12.603659629821699</c:v>
                </c:pt>
                <c:pt idx="5026">
                  <c:v>10.9868202209472</c:v>
                </c:pt>
                <c:pt idx="5027">
                  <c:v>3.4395499229431099</c:v>
                </c:pt>
                <c:pt idx="5028">
                  <c:v>8.8366584777831996</c:v>
                </c:pt>
                <c:pt idx="5029">
                  <c:v>5.7874612808227504</c:v>
                </c:pt>
                <c:pt idx="5030">
                  <c:v>10.5497894287109</c:v>
                </c:pt>
                <c:pt idx="5031">
                  <c:v>6.4683365821838299</c:v>
                </c:pt>
                <c:pt idx="5032">
                  <c:v>4.5614361763000399</c:v>
                </c:pt>
                <c:pt idx="5033">
                  <c:v>0.99012112617492598</c:v>
                </c:pt>
                <c:pt idx="5034">
                  <c:v>8.5698337554931605</c:v>
                </c:pt>
                <c:pt idx="5035">
                  <c:v>8.8811130523681605</c:v>
                </c:pt>
                <c:pt idx="5036">
                  <c:v>3.0221583843231201</c:v>
                </c:pt>
                <c:pt idx="5037">
                  <c:v>12.608716011047299</c:v>
                </c:pt>
                <c:pt idx="5038">
                  <c:v>5.7385954856872496</c:v>
                </c:pt>
                <c:pt idx="5039">
                  <c:v>7.9937400817870996</c:v>
                </c:pt>
                <c:pt idx="5040">
                  <c:v>8.7543563842773402</c:v>
                </c:pt>
                <c:pt idx="5041">
                  <c:v>6.4170055389404297</c:v>
                </c:pt>
                <c:pt idx="5042">
                  <c:v>6.3774528503417898</c:v>
                </c:pt>
                <c:pt idx="5043">
                  <c:v>9.4252529144287092</c:v>
                </c:pt>
                <c:pt idx="5044">
                  <c:v>9.6739788055419904</c:v>
                </c:pt>
                <c:pt idx="5045">
                  <c:v>7.0273165702819798</c:v>
                </c:pt>
                <c:pt idx="5046">
                  <c:v>9.6739788055419904</c:v>
                </c:pt>
                <c:pt idx="5047">
                  <c:v>5.0451183319091797</c:v>
                </c:pt>
                <c:pt idx="5048">
                  <c:v>1.3655366897582999</c:v>
                </c:pt>
                <c:pt idx="5049">
                  <c:v>6.0654792785644496</c:v>
                </c:pt>
                <c:pt idx="5050">
                  <c:v>12.2197704315185</c:v>
                </c:pt>
                <c:pt idx="5051">
                  <c:v>13.199902534484799</c:v>
                </c:pt>
                <c:pt idx="5052">
                  <c:v>6.3774528503417898</c:v>
                </c:pt>
                <c:pt idx="5053">
                  <c:v>9.2659921646118093</c:v>
                </c:pt>
                <c:pt idx="5054">
                  <c:v>7.8049359321594203</c:v>
                </c:pt>
                <c:pt idx="5055">
                  <c:v>10.458021163940399</c:v>
                </c:pt>
                <c:pt idx="5056">
                  <c:v>3.7877902984619101</c:v>
                </c:pt>
                <c:pt idx="5057">
                  <c:v>7.6430468559265101</c:v>
                </c:pt>
                <c:pt idx="5058">
                  <c:v>1.2677422761917101</c:v>
                </c:pt>
                <c:pt idx="5059">
                  <c:v>8.0798654556274396</c:v>
                </c:pt>
                <c:pt idx="5060">
                  <c:v>7.1945390701293901</c:v>
                </c:pt>
                <c:pt idx="5061">
                  <c:v>2.8591635227203298</c:v>
                </c:pt>
                <c:pt idx="5062">
                  <c:v>40.910282135009702</c:v>
                </c:pt>
                <c:pt idx="5063">
                  <c:v>4.7328824996948198</c:v>
                </c:pt>
                <c:pt idx="5064">
                  <c:v>6.5290098190307599</c:v>
                </c:pt>
                <c:pt idx="5065">
                  <c:v>7.90704298019409</c:v>
                </c:pt>
                <c:pt idx="5066">
                  <c:v>6.6284728050231898</c:v>
                </c:pt>
                <c:pt idx="5067">
                  <c:v>5.9866242408752397</c:v>
                </c:pt>
                <c:pt idx="5068">
                  <c:v>6.97777843475341</c:v>
                </c:pt>
                <c:pt idx="5069">
                  <c:v>0.60127627849578802</c:v>
                </c:pt>
                <c:pt idx="5070">
                  <c:v>6.8026967048645002</c:v>
                </c:pt>
                <c:pt idx="5071">
                  <c:v>0.60127627849578802</c:v>
                </c:pt>
                <c:pt idx="5072">
                  <c:v>5.1621923446655202</c:v>
                </c:pt>
                <c:pt idx="5073">
                  <c:v>4.7328824996948198</c:v>
                </c:pt>
                <c:pt idx="5074">
                  <c:v>6.9027795791625897</c:v>
                </c:pt>
                <c:pt idx="5075">
                  <c:v>10.3505601882934</c:v>
                </c:pt>
                <c:pt idx="5076">
                  <c:v>12.715725898742599</c:v>
                </c:pt>
                <c:pt idx="5077">
                  <c:v>5.9866242408752397</c:v>
                </c:pt>
                <c:pt idx="5078">
                  <c:v>8.2927103042602504</c:v>
                </c:pt>
                <c:pt idx="5079">
                  <c:v>5.1490321159362704</c:v>
                </c:pt>
                <c:pt idx="5080">
                  <c:v>6.8357248306274396</c:v>
                </c:pt>
                <c:pt idx="5081">
                  <c:v>2.23731064796447</c:v>
                </c:pt>
                <c:pt idx="5082">
                  <c:v>3.8768754005432098</c:v>
                </c:pt>
                <c:pt idx="5083">
                  <c:v>7.0110497474670401</c:v>
                </c:pt>
                <c:pt idx="5084">
                  <c:v>7.7442612648010201</c:v>
                </c:pt>
                <c:pt idx="5085">
                  <c:v>4.1959705352783203</c:v>
                </c:pt>
                <c:pt idx="5086">
                  <c:v>2.16111063957214</c:v>
                </c:pt>
                <c:pt idx="5087">
                  <c:v>5.0122389793395996</c:v>
                </c:pt>
                <c:pt idx="5088">
                  <c:v>6.2415847778320304</c:v>
                </c:pt>
                <c:pt idx="5089">
                  <c:v>2.2820794582366899</c:v>
                </c:pt>
                <c:pt idx="5090">
                  <c:v>2.8102133274078298</c:v>
                </c:pt>
                <c:pt idx="5091">
                  <c:v>7.0173010826110804</c:v>
                </c:pt>
                <c:pt idx="5092">
                  <c:v>1.97139632701873</c:v>
                </c:pt>
                <c:pt idx="5093">
                  <c:v>1.7086092233657799</c:v>
                </c:pt>
                <c:pt idx="5094">
                  <c:v>7.0797219276428196</c:v>
                </c:pt>
                <c:pt idx="5095">
                  <c:v>7.5620813369750897</c:v>
                </c:pt>
                <c:pt idx="5096">
                  <c:v>1.6471321582794101</c:v>
                </c:pt>
                <c:pt idx="5097">
                  <c:v>0.93146073818206698</c:v>
                </c:pt>
                <c:pt idx="5098">
                  <c:v>2.2820794582366899</c:v>
                </c:pt>
                <c:pt idx="5099">
                  <c:v>1.4465638399124101</c:v>
                </c:pt>
                <c:pt idx="5100">
                  <c:v>2.16111063957214</c:v>
                </c:pt>
                <c:pt idx="5101">
                  <c:v>26.411338806152301</c:v>
                </c:pt>
                <c:pt idx="5102">
                  <c:v>5.3630681037902797</c:v>
                </c:pt>
                <c:pt idx="5103">
                  <c:v>1.7086092233657799</c:v>
                </c:pt>
                <c:pt idx="5104">
                  <c:v>7.70334672927856</c:v>
                </c:pt>
                <c:pt idx="5105">
                  <c:v>5.7532978057861301</c:v>
                </c:pt>
                <c:pt idx="5106">
                  <c:v>4.4805588722229004</c:v>
                </c:pt>
                <c:pt idx="5107">
                  <c:v>8.467041015625</c:v>
                </c:pt>
                <c:pt idx="5108">
                  <c:v>2.50937795639038</c:v>
                </c:pt>
                <c:pt idx="5109">
                  <c:v>8.1383008956909109</c:v>
                </c:pt>
                <c:pt idx="5110">
                  <c:v>1.1978833675384499</c:v>
                </c:pt>
                <c:pt idx="5111">
                  <c:v>3.6858174800872798</c:v>
                </c:pt>
                <c:pt idx="5112">
                  <c:v>7.6707668304443297</c:v>
                </c:pt>
                <c:pt idx="5113">
                  <c:v>8.0113868713378906</c:v>
                </c:pt>
                <c:pt idx="5114">
                  <c:v>2.0263137817382799</c:v>
                </c:pt>
                <c:pt idx="5115">
                  <c:v>1.2096419334411599</c:v>
                </c:pt>
                <c:pt idx="5116">
                  <c:v>6.5971374511718697</c:v>
                </c:pt>
                <c:pt idx="5117">
                  <c:v>2.4004261493682799</c:v>
                </c:pt>
                <c:pt idx="5118">
                  <c:v>1.0789437294006301</c:v>
                </c:pt>
                <c:pt idx="5119">
                  <c:v>6.8607797622680602</c:v>
                </c:pt>
                <c:pt idx="5120">
                  <c:v>7.2857089042663503</c:v>
                </c:pt>
                <c:pt idx="5121">
                  <c:v>7.5890316963195801</c:v>
                </c:pt>
                <c:pt idx="5122">
                  <c:v>8.1052904129028303</c:v>
                </c:pt>
                <c:pt idx="5123">
                  <c:v>1.2444092035293499</c:v>
                </c:pt>
                <c:pt idx="5124">
                  <c:v>1.2096419334411599</c:v>
                </c:pt>
                <c:pt idx="5125">
                  <c:v>8.8032159805297798</c:v>
                </c:pt>
                <c:pt idx="5126">
                  <c:v>7.6707668304443297</c:v>
                </c:pt>
                <c:pt idx="5127">
                  <c:v>26.141939163208001</c:v>
                </c:pt>
                <c:pt idx="5128">
                  <c:v>8.4268093109130806</c:v>
                </c:pt>
                <c:pt idx="5129">
                  <c:v>6.8607797622680602</c:v>
                </c:pt>
                <c:pt idx="5130">
                  <c:v>4.5569071769714302</c:v>
                </c:pt>
                <c:pt idx="5131">
                  <c:v>6.8456392288207999</c:v>
                </c:pt>
                <c:pt idx="5132">
                  <c:v>8.1942167282104492</c:v>
                </c:pt>
                <c:pt idx="5133">
                  <c:v>2.0419113636016801</c:v>
                </c:pt>
                <c:pt idx="5134">
                  <c:v>1.8572850227355899</c:v>
                </c:pt>
                <c:pt idx="5135">
                  <c:v>28.640523910522401</c:v>
                </c:pt>
                <c:pt idx="5136">
                  <c:v>6.0020442008972097</c:v>
                </c:pt>
                <c:pt idx="5137">
                  <c:v>6.5670924186706499</c:v>
                </c:pt>
                <c:pt idx="5138">
                  <c:v>4.8125987052917401</c:v>
                </c:pt>
                <c:pt idx="5139">
                  <c:v>7.7521662712097097</c:v>
                </c:pt>
                <c:pt idx="5140">
                  <c:v>6.9965238571166903</c:v>
                </c:pt>
                <c:pt idx="5141">
                  <c:v>2.6647758483886701</c:v>
                </c:pt>
                <c:pt idx="5142">
                  <c:v>9.5273857116699201</c:v>
                </c:pt>
                <c:pt idx="5143">
                  <c:v>1.64369845390319</c:v>
                </c:pt>
                <c:pt idx="5144">
                  <c:v>1.22806525230407</c:v>
                </c:pt>
                <c:pt idx="5145">
                  <c:v>5.6089773178100497</c:v>
                </c:pt>
                <c:pt idx="5146">
                  <c:v>1.98843216896057</c:v>
                </c:pt>
                <c:pt idx="5147">
                  <c:v>4.3882336616516104</c:v>
                </c:pt>
                <c:pt idx="5148">
                  <c:v>5.84797811508178</c:v>
                </c:pt>
                <c:pt idx="5149">
                  <c:v>1.75224614143371</c:v>
                </c:pt>
                <c:pt idx="5150">
                  <c:v>4.8125987052917401</c:v>
                </c:pt>
                <c:pt idx="5151">
                  <c:v>30.2757663726806</c:v>
                </c:pt>
                <c:pt idx="5152">
                  <c:v>7.58546543121337</c:v>
                </c:pt>
                <c:pt idx="5153">
                  <c:v>1.22806525230407</c:v>
                </c:pt>
                <c:pt idx="5154">
                  <c:v>4.5774445533752397</c:v>
                </c:pt>
                <c:pt idx="5155">
                  <c:v>8.0708675384521396</c:v>
                </c:pt>
                <c:pt idx="5156">
                  <c:v>4.5892372131347603</c:v>
                </c:pt>
                <c:pt idx="5157">
                  <c:v>6.1496467590331996</c:v>
                </c:pt>
                <c:pt idx="5158">
                  <c:v>6.2046127319335902</c:v>
                </c:pt>
                <c:pt idx="5159">
                  <c:v>3.7946517467498699</c:v>
                </c:pt>
                <c:pt idx="5160">
                  <c:v>6.3172001838684002</c:v>
                </c:pt>
                <c:pt idx="5161">
                  <c:v>5.3893146514892498</c:v>
                </c:pt>
                <c:pt idx="5162">
                  <c:v>10.3997249603271</c:v>
                </c:pt>
                <c:pt idx="5163">
                  <c:v>7.9855580329895002</c:v>
                </c:pt>
                <c:pt idx="5164">
                  <c:v>5.4635243415832502</c:v>
                </c:pt>
                <c:pt idx="5165">
                  <c:v>4.5890474319457999</c:v>
                </c:pt>
                <c:pt idx="5166">
                  <c:v>3.26777863502502</c:v>
                </c:pt>
                <c:pt idx="5167">
                  <c:v>4.2200369834899902</c:v>
                </c:pt>
                <c:pt idx="5168">
                  <c:v>6.1153292655944798</c:v>
                </c:pt>
                <c:pt idx="5169">
                  <c:v>4.2630577087402299</c:v>
                </c:pt>
                <c:pt idx="5170">
                  <c:v>3.98612260818481</c:v>
                </c:pt>
                <c:pt idx="5171">
                  <c:v>5.2713103294372496</c:v>
                </c:pt>
                <c:pt idx="5172">
                  <c:v>6.2027616500854403</c:v>
                </c:pt>
                <c:pt idx="5173">
                  <c:v>5.4635243415832502</c:v>
                </c:pt>
                <c:pt idx="5174">
                  <c:v>5.9063968658447203</c:v>
                </c:pt>
                <c:pt idx="5175">
                  <c:v>5.3893146514892498</c:v>
                </c:pt>
                <c:pt idx="5176">
                  <c:v>29.223026275634702</c:v>
                </c:pt>
                <c:pt idx="5177">
                  <c:v>5.5932526588439897</c:v>
                </c:pt>
                <c:pt idx="5178">
                  <c:v>6.1153292655944798</c:v>
                </c:pt>
                <c:pt idx="5179">
                  <c:v>6.1744084358215297</c:v>
                </c:pt>
                <c:pt idx="5180">
                  <c:v>7.5098228454589799</c:v>
                </c:pt>
                <c:pt idx="5181">
                  <c:v>5.7566781044006303</c:v>
                </c:pt>
                <c:pt idx="5182">
                  <c:v>7.88109874725341</c:v>
                </c:pt>
                <c:pt idx="5183">
                  <c:v>0.671697556972503</c:v>
                </c:pt>
                <c:pt idx="5184">
                  <c:v>10.406265258789</c:v>
                </c:pt>
                <c:pt idx="5185">
                  <c:v>7.5659685134887598</c:v>
                </c:pt>
                <c:pt idx="5186">
                  <c:v>8.4718770980834908</c:v>
                </c:pt>
                <c:pt idx="5187">
                  <c:v>32.952732086181598</c:v>
                </c:pt>
                <c:pt idx="5188">
                  <c:v>6.7843856811523402</c:v>
                </c:pt>
                <c:pt idx="5189">
                  <c:v>8.9434137344360298</c:v>
                </c:pt>
                <c:pt idx="5190">
                  <c:v>7.3135194778442303</c:v>
                </c:pt>
                <c:pt idx="5191">
                  <c:v>8.3859958648681605</c:v>
                </c:pt>
                <c:pt idx="5192">
                  <c:v>23.6085109710693</c:v>
                </c:pt>
                <c:pt idx="5193">
                  <c:v>0.31854057312011702</c:v>
                </c:pt>
                <c:pt idx="5194">
                  <c:v>0.62668752670287997</c:v>
                </c:pt>
                <c:pt idx="5195">
                  <c:v>6.6641325950622496</c:v>
                </c:pt>
                <c:pt idx="5196">
                  <c:v>9.3439388275146396</c:v>
                </c:pt>
                <c:pt idx="5197">
                  <c:v>7.4157290458679199</c:v>
                </c:pt>
                <c:pt idx="5198">
                  <c:v>0.31854057312011702</c:v>
                </c:pt>
                <c:pt idx="5199">
                  <c:v>7.3135194778442303</c:v>
                </c:pt>
                <c:pt idx="5200">
                  <c:v>5.6400222778320304</c:v>
                </c:pt>
                <c:pt idx="5201">
                  <c:v>32.952732086181598</c:v>
                </c:pt>
                <c:pt idx="5202">
                  <c:v>35.353363037109297</c:v>
                </c:pt>
                <c:pt idx="5203">
                  <c:v>8.9819583892822195</c:v>
                </c:pt>
                <c:pt idx="5204">
                  <c:v>0.62668752670287997</c:v>
                </c:pt>
                <c:pt idx="5205">
                  <c:v>5.1269278526306099</c:v>
                </c:pt>
                <c:pt idx="5206">
                  <c:v>6.2805137634277299</c:v>
                </c:pt>
                <c:pt idx="5207">
                  <c:v>7.0707840919494602</c:v>
                </c:pt>
                <c:pt idx="5208">
                  <c:v>5.1903781890869096</c:v>
                </c:pt>
                <c:pt idx="5209">
                  <c:v>0.361014664173126</c:v>
                </c:pt>
                <c:pt idx="5210">
                  <c:v>2.5823802947997998</c:v>
                </c:pt>
                <c:pt idx="5211">
                  <c:v>5.7143974304199201</c:v>
                </c:pt>
                <c:pt idx="5212">
                  <c:v>5.22065925598144</c:v>
                </c:pt>
                <c:pt idx="5213">
                  <c:v>26.385288238525298</c:v>
                </c:pt>
                <c:pt idx="5214">
                  <c:v>6.2443699836730904</c:v>
                </c:pt>
                <c:pt idx="5215">
                  <c:v>2.4521217346191402</c:v>
                </c:pt>
                <c:pt idx="5216">
                  <c:v>4.8259868621826101</c:v>
                </c:pt>
                <c:pt idx="5217">
                  <c:v>6.5119323730468697</c:v>
                </c:pt>
                <c:pt idx="5218">
                  <c:v>7.6684031486511204</c:v>
                </c:pt>
                <c:pt idx="5219">
                  <c:v>0.20533114671707101</c:v>
                </c:pt>
                <c:pt idx="5220">
                  <c:v>0.20539334416389399</c:v>
                </c:pt>
                <c:pt idx="5221">
                  <c:v>1.16211938858032</c:v>
                </c:pt>
                <c:pt idx="5222">
                  <c:v>5.8097457885742099</c:v>
                </c:pt>
                <c:pt idx="5223">
                  <c:v>5.1676993370056099</c:v>
                </c:pt>
                <c:pt idx="5224">
                  <c:v>0.20533114671707101</c:v>
                </c:pt>
                <c:pt idx="5225">
                  <c:v>4.8259868621826101</c:v>
                </c:pt>
                <c:pt idx="5226">
                  <c:v>9.4011917114257795</c:v>
                </c:pt>
                <c:pt idx="5227">
                  <c:v>26.385288238525298</c:v>
                </c:pt>
                <c:pt idx="5228">
                  <c:v>27.451265335083001</c:v>
                </c:pt>
                <c:pt idx="5229">
                  <c:v>8.8824663162231392</c:v>
                </c:pt>
                <c:pt idx="5230">
                  <c:v>0.20539334416389399</c:v>
                </c:pt>
                <c:pt idx="5231">
                  <c:v>3.8943197727203298</c:v>
                </c:pt>
                <c:pt idx="5232">
                  <c:v>3.0684971809387198</c:v>
                </c:pt>
                <c:pt idx="5233">
                  <c:v>2.3651132583618102</c:v>
                </c:pt>
                <c:pt idx="5234">
                  <c:v>3.79331254959106</c:v>
                </c:pt>
                <c:pt idx="5235">
                  <c:v>27.274166107177699</c:v>
                </c:pt>
                <c:pt idx="5236">
                  <c:v>2.9601409435272199</c:v>
                </c:pt>
                <c:pt idx="5237">
                  <c:v>4.2754454612731898</c:v>
                </c:pt>
                <c:pt idx="5238">
                  <c:v>3.28633689880371</c:v>
                </c:pt>
                <c:pt idx="5239">
                  <c:v>5.9907870292663503</c:v>
                </c:pt>
                <c:pt idx="5240">
                  <c:v>18.076890945434499</c:v>
                </c:pt>
                <c:pt idx="5241">
                  <c:v>1.1391007900237999</c:v>
                </c:pt>
                <c:pt idx="5242">
                  <c:v>4.6837201118469203</c:v>
                </c:pt>
                <c:pt idx="5243">
                  <c:v>3.0520312786102202</c:v>
                </c:pt>
                <c:pt idx="5244">
                  <c:v>0.20163156092166901</c:v>
                </c:pt>
                <c:pt idx="5245">
                  <c:v>0.20147748291492401</c:v>
                </c:pt>
                <c:pt idx="5246">
                  <c:v>3.0442221164703298</c:v>
                </c:pt>
                <c:pt idx="5247">
                  <c:v>9.1706724166870099</c:v>
                </c:pt>
                <c:pt idx="5248">
                  <c:v>7.9439964294433496</c:v>
                </c:pt>
                <c:pt idx="5249">
                  <c:v>0.20163156092166901</c:v>
                </c:pt>
                <c:pt idx="5250">
                  <c:v>1.1391007900237999</c:v>
                </c:pt>
                <c:pt idx="5251">
                  <c:v>5.5852208137512198</c:v>
                </c:pt>
                <c:pt idx="5252">
                  <c:v>3.28633689880371</c:v>
                </c:pt>
                <c:pt idx="5253">
                  <c:v>14.510271072387599</c:v>
                </c:pt>
                <c:pt idx="5254">
                  <c:v>17.4961128234863</c:v>
                </c:pt>
                <c:pt idx="5255">
                  <c:v>0.20147748291492401</c:v>
                </c:pt>
                <c:pt idx="5256">
                  <c:v>7.98394680023193</c:v>
                </c:pt>
                <c:pt idx="5257">
                  <c:v>8.3777761459350497</c:v>
                </c:pt>
                <c:pt idx="5258">
                  <c:v>9.8848571777343697</c:v>
                </c:pt>
                <c:pt idx="5259">
                  <c:v>1.54315769672393</c:v>
                </c:pt>
                <c:pt idx="5260">
                  <c:v>1.0083100795745801</c:v>
                </c:pt>
                <c:pt idx="5261">
                  <c:v>24.7127666473388</c:v>
                </c:pt>
                <c:pt idx="5262">
                  <c:v>3.23477959632873</c:v>
                </c:pt>
                <c:pt idx="5263">
                  <c:v>4.4570446014404297</c:v>
                </c:pt>
                <c:pt idx="5264">
                  <c:v>2.79595851898193</c:v>
                </c:pt>
                <c:pt idx="5265">
                  <c:v>4.92742872238159</c:v>
                </c:pt>
                <c:pt idx="5266">
                  <c:v>7.5781893730163503</c:v>
                </c:pt>
                <c:pt idx="5267">
                  <c:v>10.1768941879272</c:v>
                </c:pt>
                <c:pt idx="5268">
                  <c:v>4.6456108093261701</c:v>
                </c:pt>
                <c:pt idx="5269">
                  <c:v>1.59895455837249</c:v>
                </c:pt>
                <c:pt idx="5270">
                  <c:v>1.1291595697402901</c:v>
                </c:pt>
                <c:pt idx="5271">
                  <c:v>0.84779471158981301</c:v>
                </c:pt>
                <c:pt idx="5272">
                  <c:v>8.8580017089843697</c:v>
                </c:pt>
                <c:pt idx="5273">
                  <c:v>3.3072085380554199</c:v>
                </c:pt>
                <c:pt idx="5274">
                  <c:v>7.60961484909057</c:v>
                </c:pt>
                <c:pt idx="5275">
                  <c:v>1.1519483327865601</c:v>
                </c:pt>
                <c:pt idx="5276">
                  <c:v>3.1791732311248699</c:v>
                </c:pt>
                <c:pt idx="5277">
                  <c:v>25.544282913208001</c:v>
                </c:pt>
                <c:pt idx="5278">
                  <c:v>2.79595851898193</c:v>
                </c:pt>
                <c:pt idx="5279">
                  <c:v>24.619239807128899</c:v>
                </c:pt>
                <c:pt idx="5280">
                  <c:v>3.6407485008239702</c:v>
                </c:pt>
                <c:pt idx="5281">
                  <c:v>0.84779471158981301</c:v>
                </c:pt>
                <c:pt idx="5282">
                  <c:v>3.1346330642700102</c:v>
                </c:pt>
                <c:pt idx="5283">
                  <c:v>10.350190162658601</c:v>
                </c:pt>
                <c:pt idx="5284">
                  <c:v>1.6479347944259599</c:v>
                </c:pt>
                <c:pt idx="5285">
                  <c:v>1.4043509960174501</c:v>
                </c:pt>
                <c:pt idx="5286">
                  <c:v>1.63220870494842</c:v>
                </c:pt>
                <c:pt idx="5287">
                  <c:v>33.812999725341797</c:v>
                </c:pt>
                <c:pt idx="5288">
                  <c:v>1.09880411624908</c:v>
                </c:pt>
                <c:pt idx="5289">
                  <c:v>4.9069495201110804</c:v>
                </c:pt>
                <c:pt idx="5290">
                  <c:v>3.48446440696716</c:v>
                </c:pt>
                <c:pt idx="5291">
                  <c:v>4.0793294906616202</c:v>
                </c:pt>
                <c:pt idx="5292">
                  <c:v>8.18110847473144</c:v>
                </c:pt>
                <c:pt idx="5293">
                  <c:v>1.1133239269256501</c:v>
                </c:pt>
                <c:pt idx="5294">
                  <c:v>7.7367596626281703</c:v>
                </c:pt>
                <c:pt idx="5295">
                  <c:v>4.5770950317382804</c:v>
                </c:pt>
                <c:pt idx="5296">
                  <c:v>4.34606456756591</c:v>
                </c:pt>
                <c:pt idx="5297">
                  <c:v>1.0880274772644001</c:v>
                </c:pt>
                <c:pt idx="5298">
                  <c:v>6.0911278724670401</c:v>
                </c:pt>
                <c:pt idx="5299">
                  <c:v>1.26731073856353</c:v>
                </c:pt>
                <c:pt idx="5300">
                  <c:v>4.03716945648193</c:v>
                </c:pt>
                <c:pt idx="5301">
                  <c:v>1.15403604507446</c:v>
                </c:pt>
                <c:pt idx="5302">
                  <c:v>1.1133239269256501</c:v>
                </c:pt>
                <c:pt idx="5303">
                  <c:v>3.8040320873260498</c:v>
                </c:pt>
                <c:pt idx="5304">
                  <c:v>3.48446440696716</c:v>
                </c:pt>
                <c:pt idx="5305">
                  <c:v>28.205652236938398</c:v>
                </c:pt>
                <c:pt idx="5306">
                  <c:v>6.7740168571472097</c:v>
                </c:pt>
                <c:pt idx="5307">
                  <c:v>1.0880274772644001</c:v>
                </c:pt>
                <c:pt idx="5308">
                  <c:v>3.9116642475128098</c:v>
                </c:pt>
                <c:pt idx="5309">
                  <c:v>6.9949417114257804</c:v>
                </c:pt>
                <c:pt idx="5310">
                  <c:v>4.35864210128784</c:v>
                </c:pt>
                <c:pt idx="5311">
                  <c:v>3.8191750049590998</c:v>
                </c:pt>
                <c:pt idx="5312">
                  <c:v>2.8408544063568102</c:v>
                </c:pt>
                <c:pt idx="5313">
                  <c:v>21.930881500244102</c:v>
                </c:pt>
                <c:pt idx="5314">
                  <c:v>7.1081728935241699</c:v>
                </c:pt>
                <c:pt idx="5315">
                  <c:v>6.5166335105895996</c:v>
                </c:pt>
                <c:pt idx="5316">
                  <c:v>5.2363991737365696</c:v>
                </c:pt>
                <c:pt idx="5317">
                  <c:v>5.8308134078979403</c:v>
                </c:pt>
                <c:pt idx="5318">
                  <c:v>2.3838078975677401</c:v>
                </c:pt>
                <c:pt idx="5319">
                  <c:v>3.5957772731781001</c:v>
                </c:pt>
                <c:pt idx="5320">
                  <c:v>3.0024664402007999</c:v>
                </c:pt>
                <c:pt idx="5321">
                  <c:v>2.4522705078125</c:v>
                </c:pt>
                <c:pt idx="5322">
                  <c:v>0.85944843292236295</c:v>
                </c:pt>
                <c:pt idx="5323">
                  <c:v>5.1434125900268501</c:v>
                </c:pt>
                <c:pt idx="5324">
                  <c:v>6.1719732284545898</c:v>
                </c:pt>
                <c:pt idx="5325">
                  <c:v>2.7320792675018302</c:v>
                </c:pt>
                <c:pt idx="5326">
                  <c:v>1.2542924880981401</c:v>
                </c:pt>
                <c:pt idx="5327">
                  <c:v>5.3387503623962402</c:v>
                </c:pt>
                <c:pt idx="5328">
                  <c:v>5.2363991737365696</c:v>
                </c:pt>
                <c:pt idx="5329">
                  <c:v>27.264791488647401</c:v>
                </c:pt>
                <c:pt idx="5330">
                  <c:v>5.3889832496643004</c:v>
                </c:pt>
                <c:pt idx="5331">
                  <c:v>0.85944843292236295</c:v>
                </c:pt>
                <c:pt idx="5332">
                  <c:v>2.7066626548767001</c:v>
                </c:pt>
                <c:pt idx="5333">
                  <c:v>6.1885724067687899</c:v>
                </c:pt>
                <c:pt idx="5334">
                  <c:v>4.70767974853515</c:v>
                </c:pt>
                <c:pt idx="5335">
                  <c:v>2.526789188385</c:v>
                </c:pt>
                <c:pt idx="5336">
                  <c:v>3.4602296352386399</c:v>
                </c:pt>
                <c:pt idx="5337">
                  <c:v>25.6537151336669</c:v>
                </c:pt>
                <c:pt idx="5338">
                  <c:v>1.7540916204452499</c:v>
                </c:pt>
                <c:pt idx="5339">
                  <c:v>3.9764053821563698</c:v>
                </c:pt>
                <c:pt idx="5340">
                  <c:v>3.1254069805145201</c:v>
                </c:pt>
                <c:pt idx="5341">
                  <c:v>7.4288263320922798</c:v>
                </c:pt>
                <c:pt idx="5342">
                  <c:v>7.2654652595520002</c:v>
                </c:pt>
                <c:pt idx="5343">
                  <c:v>1.59434819221496</c:v>
                </c:pt>
                <c:pt idx="5344">
                  <c:v>3.02794933319091</c:v>
                </c:pt>
                <c:pt idx="5345">
                  <c:v>7.64471340179443</c:v>
                </c:pt>
                <c:pt idx="5346">
                  <c:v>1.9977034330368</c:v>
                </c:pt>
                <c:pt idx="5347">
                  <c:v>7.1884078979492099</c:v>
                </c:pt>
                <c:pt idx="5348">
                  <c:v>7.7724871635437003</c:v>
                </c:pt>
                <c:pt idx="5349">
                  <c:v>3.0468127727508501</c:v>
                </c:pt>
                <c:pt idx="5350">
                  <c:v>2.3701047897338801</c:v>
                </c:pt>
                <c:pt idx="5351">
                  <c:v>2.7324764728546098</c:v>
                </c:pt>
                <c:pt idx="5352">
                  <c:v>1.59434819221496</c:v>
                </c:pt>
                <c:pt idx="5353">
                  <c:v>3.1277387142181299</c:v>
                </c:pt>
                <c:pt idx="5354">
                  <c:v>3.1254069805145201</c:v>
                </c:pt>
                <c:pt idx="5355">
                  <c:v>29.084699630737301</c:v>
                </c:pt>
                <c:pt idx="5356">
                  <c:v>3.2752199172973602</c:v>
                </c:pt>
                <c:pt idx="5357">
                  <c:v>7.1884078979492099</c:v>
                </c:pt>
                <c:pt idx="5358">
                  <c:v>4.8779001235961896</c:v>
                </c:pt>
                <c:pt idx="5359">
                  <c:v>7.211669921875</c:v>
                </c:pt>
                <c:pt idx="5360">
                  <c:v>5.1131134033203098</c:v>
                </c:pt>
                <c:pt idx="5361">
                  <c:v>4.5405893325805602</c:v>
                </c:pt>
                <c:pt idx="5362">
                  <c:v>0.49021553993225098</c:v>
                </c:pt>
                <c:pt idx="5363">
                  <c:v>4.8928699493408203</c:v>
                </c:pt>
                <c:pt idx="5364">
                  <c:v>1.4365650415420499</c:v>
                </c:pt>
                <c:pt idx="5365">
                  <c:v>5.5468287467956499</c:v>
                </c:pt>
                <c:pt idx="5366">
                  <c:v>5.6859984397888104</c:v>
                </c:pt>
                <c:pt idx="5367">
                  <c:v>3.93622374534606</c:v>
                </c:pt>
                <c:pt idx="5368">
                  <c:v>6.6087946891784597</c:v>
                </c:pt>
                <c:pt idx="5369">
                  <c:v>0.60198676586151101</c:v>
                </c:pt>
                <c:pt idx="5370">
                  <c:v>6.22562503814697</c:v>
                </c:pt>
                <c:pt idx="5371">
                  <c:v>6.5308666229248002</c:v>
                </c:pt>
                <c:pt idx="5372">
                  <c:v>2.5314912796020499</c:v>
                </c:pt>
                <c:pt idx="5373">
                  <c:v>0.41111141443252502</c:v>
                </c:pt>
                <c:pt idx="5374">
                  <c:v>5.6404337882995597</c:v>
                </c:pt>
                <c:pt idx="5375">
                  <c:v>6.4009442329406703</c:v>
                </c:pt>
                <c:pt idx="5376">
                  <c:v>4.6747517585754297</c:v>
                </c:pt>
                <c:pt idx="5377">
                  <c:v>4.8290371894836399</c:v>
                </c:pt>
                <c:pt idx="5378">
                  <c:v>0.60198676586151101</c:v>
                </c:pt>
                <c:pt idx="5379">
                  <c:v>4.7751688957214302</c:v>
                </c:pt>
                <c:pt idx="5380">
                  <c:v>5.6859984397888104</c:v>
                </c:pt>
                <c:pt idx="5381">
                  <c:v>28.639192581176701</c:v>
                </c:pt>
                <c:pt idx="5382">
                  <c:v>2.3469147682189901</c:v>
                </c:pt>
                <c:pt idx="5383">
                  <c:v>0.41111141443252502</c:v>
                </c:pt>
                <c:pt idx="5384">
                  <c:v>5.9553356170654297</c:v>
                </c:pt>
                <c:pt idx="5385">
                  <c:v>8.5947475433349592</c:v>
                </c:pt>
                <c:pt idx="5386">
                  <c:v>3.9963059425353999</c:v>
                </c:pt>
                <c:pt idx="5387">
                  <c:v>3.0614781379699698</c:v>
                </c:pt>
                <c:pt idx="5388">
                  <c:v>2.46835136413574</c:v>
                </c:pt>
                <c:pt idx="5389">
                  <c:v>7.7108378410339302</c:v>
                </c:pt>
                <c:pt idx="5390">
                  <c:v>3.0937077999114901</c:v>
                </c:pt>
                <c:pt idx="5391">
                  <c:v>6.8615851402282697</c:v>
                </c:pt>
                <c:pt idx="5392">
                  <c:v>6.7049469947814897</c:v>
                </c:pt>
                <c:pt idx="5393">
                  <c:v>8.5583505630493093</c:v>
                </c:pt>
                <c:pt idx="5394">
                  <c:v>6.5400795936584402</c:v>
                </c:pt>
                <c:pt idx="5395">
                  <c:v>3.3443074226379301</c:v>
                </c:pt>
                <c:pt idx="5396">
                  <c:v>3.66559863090515</c:v>
                </c:pt>
                <c:pt idx="5397">
                  <c:v>5.6263465881347603</c:v>
                </c:pt>
                <c:pt idx="5398">
                  <c:v>1.2684806585311801</c:v>
                </c:pt>
                <c:pt idx="5399">
                  <c:v>1.94416427612304</c:v>
                </c:pt>
                <c:pt idx="5400">
                  <c:v>4.3473215103149396</c:v>
                </c:pt>
                <c:pt idx="5401">
                  <c:v>1.7761151790618801</c:v>
                </c:pt>
                <c:pt idx="5402">
                  <c:v>7.2230901718139604</c:v>
                </c:pt>
                <c:pt idx="5403">
                  <c:v>0.87335598468780495</c:v>
                </c:pt>
                <c:pt idx="5404">
                  <c:v>3.3443074226379301</c:v>
                </c:pt>
                <c:pt idx="5405">
                  <c:v>2.9684705734252899</c:v>
                </c:pt>
                <c:pt idx="5406">
                  <c:v>6.7049469947814897</c:v>
                </c:pt>
                <c:pt idx="5407">
                  <c:v>30.467645645141602</c:v>
                </c:pt>
                <c:pt idx="5408">
                  <c:v>2.5554440021514799</c:v>
                </c:pt>
                <c:pt idx="5409">
                  <c:v>1.94416427612304</c:v>
                </c:pt>
                <c:pt idx="5410">
                  <c:v>2.6773791313171298</c:v>
                </c:pt>
                <c:pt idx="5411">
                  <c:v>5.3285946846008301</c:v>
                </c:pt>
                <c:pt idx="5412">
                  <c:v>6.2455720901489196</c:v>
                </c:pt>
                <c:pt idx="5413">
                  <c:v>2.1365573406219398</c:v>
                </c:pt>
                <c:pt idx="5414">
                  <c:v>1.4870066642761199</c:v>
                </c:pt>
                <c:pt idx="5415">
                  <c:v>7.1160111427307102</c:v>
                </c:pt>
                <c:pt idx="5416">
                  <c:v>1.7868281602859399</c:v>
                </c:pt>
                <c:pt idx="5417">
                  <c:v>4.8499383926391602</c:v>
                </c:pt>
                <c:pt idx="5418">
                  <c:v>2.0844032764434801</c:v>
                </c:pt>
                <c:pt idx="5419">
                  <c:v>3.1459538936614901</c:v>
                </c:pt>
                <c:pt idx="5420">
                  <c:v>7.0456414222717196</c:v>
                </c:pt>
                <c:pt idx="5421">
                  <c:v>1.4002982378005899</c:v>
                </c:pt>
                <c:pt idx="5422">
                  <c:v>4.4671578407287598</c:v>
                </c:pt>
                <c:pt idx="5423">
                  <c:v>4.43985843658447</c:v>
                </c:pt>
                <c:pt idx="5424">
                  <c:v>1.6570739746093699</c:v>
                </c:pt>
                <c:pt idx="5425">
                  <c:v>0.81615680456161499</c:v>
                </c:pt>
                <c:pt idx="5426">
                  <c:v>7.8778367042541504</c:v>
                </c:pt>
                <c:pt idx="5427">
                  <c:v>6.7391023635864196</c:v>
                </c:pt>
                <c:pt idx="5428">
                  <c:v>1.5859969854354801</c:v>
                </c:pt>
                <c:pt idx="5429">
                  <c:v>1.6664011478423999</c:v>
                </c:pt>
                <c:pt idx="5430">
                  <c:v>1.4002982378005899</c:v>
                </c:pt>
                <c:pt idx="5431">
                  <c:v>1.9407199621200499</c:v>
                </c:pt>
                <c:pt idx="5432">
                  <c:v>2.0844032764434801</c:v>
                </c:pt>
                <c:pt idx="5433">
                  <c:v>30.187038421630799</c:v>
                </c:pt>
                <c:pt idx="5434">
                  <c:v>4.4451923370361301</c:v>
                </c:pt>
                <c:pt idx="5435">
                  <c:v>0.81615680456161499</c:v>
                </c:pt>
                <c:pt idx="5436">
                  <c:v>7.8841238021850497</c:v>
                </c:pt>
                <c:pt idx="5437">
                  <c:v>5.9764370918273899</c:v>
                </c:pt>
                <c:pt idx="5438">
                  <c:v>9.6471567153930593</c:v>
                </c:pt>
                <c:pt idx="5439">
                  <c:v>2.51746201515197</c:v>
                </c:pt>
                <c:pt idx="5440">
                  <c:v>3.8184635639190598</c:v>
                </c:pt>
                <c:pt idx="5441">
                  <c:v>30.4799499511718</c:v>
                </c:pt>
                <c:pt idx="5442">
                  <c:v>1.8486641645431501</c:v>
                </c:pt>
                <c:pt idx="5443">
                  <c:v>6.2835021018981898</c:v>
                </c:pt>
                <c:pt idx="5444">
                  <c:v>3.7843108177185001</c:v>
                </c:pt>
                <c:pt idx="5445">
                  <c:v>7.27079057693481</c:v>
                </c:pt>
                <c:pt idx="5446">
                  <c:v>9.7327623367309499</c:v>
                </c:pt>
                <c:pt idx="5447">
                  <c:v>1.8743436336517301</c:v>
                </c:pt>
                <c:pt idx="5448">
                  <c:v>7.0336170196533203</c:v>
                </c:pt>
                <c:pt idx="5449">
                  <c:v>22.3885593414306</c:v>
                </c:pt>
                <c:pt idx="5450">
                  <c:v>2.8372764587402299</c:v>
                </c:pt>
                <c:pt idx="5451">
                  <c:v>1.9438230991363501</c:v>
                </c:pt>
                <c:pt idx="5452">
                  <c:v>2.7770860195159899</c:v>
                </c:pt>
                <c:pt idx="5453">
                  <c:v>8.1377620697021396</c:v>
                </c:pt>
                <c:pt idx="5454">
                  <c:v>7.63094139099121</c:v>
                </c:pt>
                <c:pt idx="5455">
                  <c:v>2.0026576519012398</c:v>
                </c:pt>
                <c:pt idx="5456">
                  <c:v>1.8743436336517301</c:v>
                </c:pt>
                <c:pt idx="5457">
                  <c:v>5.6898040771484304</c:v>
                </c:pt>
                <c:pt idx="5458">
                  <c:v>3.7843108177185001</c:v>
                </c:pt>
                <c:pt idx="5459">
                  <c:v>27.5257244110107</c:v>
                </c:pt>
                <c:pt idx="5460">
                  <c:v>8.6031131744384695</c:v>
                </c:pt>
                <c:pt idx="5461">
                  <c:v>1.9438230991363501</c:v>
                </c:pt>
                <c:pt idx="5462">
                  <c:v>2.11366438865661</c:v>
                </c:pt>
                <c:pt idx="5463">
                  <c:v>6.6722688674926696</c:v>
                </c:pt>
                <c:pt idx="5464">
                  <c:v>7.1542878150939897</c:v>
                </c:pt>
                <c:pt idx="5465">
                  <c:v>5.2662429809570304</c:v>
                </c:pt>
                <c:pt idx="5466">
                  <c:v>3.7725858688354399</c:v>
                </c:pt>
                <c:pt idx="5467">
                  <c:v>34.250442504882798</c:v>
                </c:pt>
                <c:pt idx="5468">
                  <c:v>5.0722131729125897</c:v>
                </c:pt>
                <c:pt idx="5469">
                  <c:v>3.4487838745117099</c:v>
                </c:pt>
                <c:pt idx="5470">
                  <c:v>5.6211094856262198</c:v>
                </c:pt>
                <c:pt idx="5471">
                  <c:v>3.5192773342132502</c:v>
                </c:pt>
                <c:pt idx="5472">
                  <c:v>2.8154988288879301</c:v>
                </c:pt>
                <c:pt idx="5473">
                  <c:v>3.53247022628784</c:v>
                </c:pt>
                <c:pt idx="5474">
                  <c:v>29.360763549804599</c:v>
                </c:pt>
                <c:pt idx="5475">
                  <c:v>2.65765380859375</c:v>
                </c:pt>
                <c:pt idx="5476">
                  <c:v>0.64722216129302901</c:v>
                </c:pt>
                <c:pt idx="5477">
                  <c:v>2.69109654426574</c:v>
                </c:pt>
                <c:pt idx="5478">
                  <c:v>2.4482834339141801</c:v>
                </c:pt>
                <c:pt idx="5479">
                  <c:v>2.3833324909210201</c:v>
                </c:pt>
                <c:pt idx="5480">
                  <c:v>1.9719316959381099</c:v>
                </c:pt>
                <c:pt idx="5481">
                  <c:v>2.33439040184021</c:v>
                </c:pt>
                <c:pt idx="5482">
                  <c:v>5.6211094856262198</c:v>
                </c:pt>
                <c:pt idx="5483">
                  <c:v>27.262315750121999</c:v>
                </c:pt>
                <c:pt idx="5484">
                  <c:v>4.6047563552856401</c:v>
                </c:pt>
                <c:pt idx="5485">
                  <c:v>0.64722216129302901</c:v>
                </c:pt>
                <c:pt idx="5486">
                  <c:v>2.5221951007843</c:v>
                </c:pt>
                <c:pt idx="5487">
                  <c:v>7.1304159164428702</c:v>
                </c:pt>
                <c:pt idx="5488">
                  <c:v>6.1815714836120597</c:v>
                </c:pt>
                <c:pt idx="5489">
                  <c:v>0.99272477626800504</c:v>
                </c:pt>
                <c:pt idx="5490">
                  <c:v>0.94501179456710804</c:v>
                </c:pt>
                <c:pt idx="5491">
                  <c:v>28.434730529785099</c:v>
                </c:pt>
                <c:pt idx="5492">
                  <c:v>2.8913819789886399</c:v>
                </c:pt>
                <c:pt idx="5493">
                  <c:v>5.9826898574829102</c:v>
                </c:pt>
                <c:pt idx="5494">
                  <c:v>4.7791361808776802</c:v>
                </c:pt>
                <c:pt idx="5495">
                  <c:v>5.3403754234313903</c:v>
                </c:pt>
                <c:pt idx="5496">
                  <c:v>1.9087730646133401</c:v>
                </c:pt>
                <c:pt idx="5497">
                  <c:v>0.86009818315505904</c:v>
                </c:pt>
                <c:pt idx="5498">
                  <c:v>1.8052791357040401</c:v>
                </c:pt>
                <c:pt idx="5499">
                  <c:v>0.98527264595031705</c:v>
                </c:pt>
                <c:pt idx="5500">
                  <c:v>1.15162706375122</c:v>
                </c:pt>
                <c:pt idx="5501">
                  <c:v>7.7623047828674299</c:v>
                </c:pt>
                <c:pt idx="5502">
                  <c:v>2.41247534751892</c:v>
                </c:pt>
                <c:pt idx="5503">
                  <c:v>2.8913819789886399</c:v>
                </c:pt>
                <c:pt idx="5504">
                  <c:v>28.209712982177699</c:v>
                </c:pt>
                <c:pt idx="5505">
                  <c:v>5.5572996139526296</c:v>
                </c:pt>
                <c:pt idx="5506">
                  <c:v>1.8052791357040401</c:v>
                </c:pt>
                <c:pt idx="5507">
                  <c:v>6.1745796203613201</c:v>
                </c:pt>
                <c:pt idx="5508">
                  <c:v>5.7198677062988201</c:v>
                </c:pt>
                <c:pt idx="5509">
                  <c:v>8.3450069427490199</c:v>
                </c:pt>
                <c:pt idx="5510">
                  <c:v>2.6661527156829798</c:v>
                </c:pt>
                <c:pt idx="5511">
                  <c:v>4.1515822410583496</c:v>
                </c:pt>
                <c:pt idx="5512">
                  <c:v>27.427913665771399</c:v>
                </c:pt>
                <c:pt idx="5513">
                  <c:v>1.1430032253265301</c:v>
                </c:pt>
                <c:pt idx="5514">
                  <c:v>5.7131648063659597</c:v>
                </c:pt>
                <c:pt idx="5515">
                  <c:v>2.6899874210357599</c:v>
                </c:pt>
                <c:pt idx="5516">
                  <c:v>4.4539370536804199</c:v>
                </c:pt>
                <c:pt idx="5517">
                  <c:v>4.8064579963684002</c:v>
                </c:pt>
                <c:pt idx="5518">
                  <c:v>3.49123835563659</c:v>
                </c:pt>
                <c:pt idx="5519">
                  <c:v>3.60152959823608</c:v>
                </c:pt>
                <c:pt idx="5520">
                  <c:v>7.5863585472106898</c:v>
                </c:pt>
                <c:pt idx="5521">
                  <c:v>2.6318175792693999</c:v>
                </c:pt>
                <c:pt idx="5522">
                  <c:v>0.81413620710372903</c:v>
                </c:pt>
                <c:pt idx="5523">
                  <c:v>3.59480428695678</c:v>
                </c:pt>
                <c:pt idx="5524">
                  <c:v>3.84162402153015</c:v>
                </c:pt>
                <c:pt idx="5525">
                  <c:v>3.4051513671875</c:v>
                </c:pt>
                <c:pt idx="5526">
                  <c:v>1.1208513975143399</c:v>
                </c:pt>
                <c:pt idx="5527">
                  <c:v>3.49123835563659</c:v>
                </c:pt>
                <c:pt idx="5528">
                  <c:v>3.1363215446472101</c:v>
                </c:pt>
                <c:pt idx="5529">
                  <c:v>2.6899874210357599</c:v>
                </c:pt>
                <c:pt idx="5530">
                  <c:v>27.209693908691399</c:v>
                </c:pt>
                <c:pt idx="5531">
                  <c:v>7.3940963745117099</c:v>
                </c:pt>
                <c:pt idx="5532">
                  <c:v>0.81413620710372903</c:v>
                </c:pt>
                <c:pt idx="5533">
                  <c:v>5.4935383796691797</c:v>
                </c:pt>
                <c:pt idx="5534">
                  <c:v>6.2132458686828604</c:v>
                </c:pt>
                <c:pt idx="5535">
                  <c:v>3.76326203346252</c:v>
                </c:pt>
                <c:pt idx="5536">
                  <c:v>7.1209402084350497</c:v>
                </c:pt>
                <c:pt idx="5537">
                  <c:v>4.2940788269042898</c:v>
                </c:pt>
                <c:pt idx="5538">
                  <c:v>8.99000740051269</c:v>
                </c:pt>
                <c:pt idx="5539">
                  <c:v>4.23246049880981</c:v>
                </c:pt>
                <c:pt idx="5540">
                  <c:v>5.5155234336853001</c:v>
                </c:pt>
                <c:pt idx="5541">
                  <c:v>4.1522064208984304</c:v>
                </c:pt>
                <c:pt idx="5542">
                  <c:v>7.7110800743103001</c:v>
                </c:pt>
                <c:pt idx="5543">
                  <c:v>4.4053754806518501</c:v>
                </c:pt>
                <c:pt idx="5544">
                  <c:v>4.3498620986938397</c:v>
                </c:pt>
                <c:pt idx="5545">
                  <c:v>3.66297030448913</c:v>
                </c:pt>
                <c:pt idx="5546">
                  <c:v>4.1055603027343697</c:v>
                </c:pt>
                <c:pt idx="5547">
                  <c:v>2.3330998420715301</c:v>
                </c:pt>
                <c:pt idx="5548">
                  <c:v>2.7448704242706299</c:v>
                </c:pt>
                <c:pt idx="5549">
                  <c:v>3.3849127292632999</c:v>
                </c:pt>
                <c:pt idx="5550">
                  <c:v>3.87773489952087</c:v>
                </c:pt>
                <c:pt idx="5551">
                  <c:v>2.6540989875793399</c:v>
                </c:pt>
                <c:pt idx="5552">
                  <c:v>3.9042041301727202</c:v>
                </c:pt>
                <c:pt idx="5553">
                  <c:v>4.1522064208984304</c:v>
                </c:pt>
                <c:pt idx="5554">
                  <c:v>28.2043151855468</c:v>
                </c:pt>
                <c:pt idx="5555">
                  <c:v>12.786474227905201</c:v>
                </c:pt>
                <c:pt idx="5556">
                  <c:v>2.3330998420715301</c:v>
                </c:pt>
                <c:pt idx="5557">
                  <c:v>4.9398202896118102</c:v>
                </c:pt>
                <c:pt idx="5558">
                  <c:v>8.2076864242553693</c:v>
                </c:pt>
                <c:pt idx="5559">
                  <c:v>6.9761419296264604</c:v>
                </c:pt>
                <c:pt idx="5560">
                  <c:v>1.96139919757843</c:v>
                </c:pt>
                <c:pt idx="5561">
                  <c:v>5.9853081703186</c:v>
                </c:pt>
                <c:pt idx="5562">
                  <c:v>5.0632662773132298</c:v>
                </c:pt>
                <c:pt idx="5563">
                  <c:v>1.20669758319854</c:v>
                </c:pt>
                <c:pt idx="5564">
                  <c:v>6.4459333419799796</c:v>
                </c:pt>
                <c:pt idx="5565">
                  <c:v>22.466800689697202</c:v>
                </c:pt>
                <c:pt idx="5566">
                  <c:v>6.1910247802734304</c:v>
                </c:pt>
                <c:pt idx="5567">
                  <c:v>5.0375332832336399</c:v>
                </c:pt>
                <c:pt idx="5568">
                  <c:v>2.0170078277587802</c:v>
                </c:pt>
                <c:pt idx="5569">
                  <c:v>5.2196497917175204</c:v>
                </c:pt>
                <c:pt idx="5570">
                  <c:v>5.47560262680053</c:v>
                </c:pt>
                <c:pt idx="5571">
                  <c:v>1.6520137786865201</c:v>
                </c:pt>
                <c:pt idx="5572">
                  <c:v>1.1108871698379501</c:v>
                </c:pt>
                <c:pt idx="5573">
                  <c:v>1.1437520980834901</c:v>
                </c:pt>
                <c:pt idx="5574">
                  <c:v>6.3496828079223597</c:v>
                </c:pt>
                <c:pt idx="5575">
                  <c:v>5.01832723617553</c:v>
                </c:pt>
                <c:pt idx="5576">
                  <c:v>4.9525284767150799</c:v>
                </c:pt>
                <c:pt idx="5577">
                  <c:v>2.0170078277587802</c:v>
                </c:pt>
                <c:pt idx="5578">
                  <c:v>5.5776343345642001</c:v>
                </c:pt>
                <c:pt idx="5579">
                  <c:v>22.466800689697202</c:v>
                </c:pt>
                <c:pt idx="5580">
                  <c:v>28.768030166625898</c:v>
                </c:pt>
                <c:pt idx="5581">
                  <c:v>6.6485104560851997</c:v>
                </c:pt>
                <c:pt idx="5582">
                  <c:v>1.1108871698379501</c:v>
                </c:pt>
                <c:pt idx="5583">
                  <c:v>6.97135162353515</c:v>
                </c:pt>
                <c:pt idx="5584">
                  <c:v>5.8222928047180096</c:v>
                </c:pt>
                <c:pt idx="5585">
                  <c:v>5.6816701889037997</c:v>
                </c:pt>
                <c:pt idx="5586">
                  <c:v>7.1453304290771396</c:v>
                </c:pt>
                <c:pt idx="5587">
                  <c:v>6.91228771209716</c:v>
                </c:pt>
                <c:pt idx="5588">
                  <c:v>7.1512889862060502</c:v>
                </c:pt>
                <c:pt idx="5589">
                  <c:v>1.13743388652801</c:v>
                </c:pt>
                <c:pt idx="5590">
                  <c:v>4.9411072731018004</c:v>
                </c:pt>
                <c:pt idx="5591">
                  <c:v>7.5174860954284597</c:v>
                </c:pt>
                <c:pt idx="5592">
                  <c:v>2.2277638912200901</c:v>
                </c:pt>
                <c:pt idx="5593">
                  <c:v>3.1028997898101802</c:v>
                </c:pt>
                <c:pt idx="5594">
                  <c:v>1.5313692092895499</c:v>
                </c:pt>
                <c:pt idx="5595">
                  <c:v>3.8942086696624698</c:v>
                </c:pt>
                <c:pt idx="5596">
                  <c:v>6.6156067848205504</c:v>
                </c:pt>
                <c:pt idx="5597">
                  <c:v>2.039395570755</c:v>
                </c:pt>
                <c:pt idx="5598">
                  <c:v>3.4382462501525799</c:v>
                </c:pt>
                <c:pt idx="5599">
                  <c:v>2.0692605972289999</c:v>
                </c:pt>
                <c:pt idx="5600">
                  <c:v>6.2925066947937003</c:v>
                </c:pt>
                <c:pt idx="5601">
                  <c:v>2.5296459197997998</c:v>
                </c:pt>
                <c:pt idx="5602">
                  <c:v>2.1786634922027499</c:v>
                </c:pt>
                <c:pt idx="5603">
                  <c:v>1.5313692092895499</c:v>
                </c:pt>
                <c:pt idx="5604">
                  <c:v>0.86468422412872303</c:v>
                </c:pt>
                <c:pt idx="5605">
                  <c:v>7.5174860954284597</c:v>
                </c:pt>
                <c:pt idx="5606">
                  <c:v>26.635442733764599</c:v>
                </c:pt>
                <c:pt idx="5607">
                  <c:v>4.9657206535339302</c:v>
                </c:pt>
                <c:pt idx="5608">
                  <c:v>3.4382462501525799</c:v>
                </c:pt>
                <c:pt idx="5609">
                  <c:v>7.7436761856079102</c:v>
                </c:pt>
                <c:pt idx="5610">
                  <c:v>4.92628717422485</c:v>
                </c:pt>
                <c:pt idx="5611">
                  <c:v>8.9011192321777308</c:v>
                </c:pt>
                <c:pt idx="5612">
                  <c:v>8.1839742660522408</c:v>
                </c:pt>
                <c:pt idx="5613">
                  <c:v>2.0724108219146702</c:v>
                </c:pt>
                <c:pt idx="5614">
                  <c:v>6.83143854141235</c:v>
                </c:pt>
                <c:pt idx="5615">
                  <c:v>10.864626884460399</c:v>
                </c:pt>
                <c:pt idx="5616">
                  <c:v>5.0620403289794904</c:v>
                </c:pt>
                <c:pt idx="5617">
                  <c:v>4.6825447082519496</c:v>
                </c:pt>
                <c:pt idx="5618">
                  <c:v>8.4361314773559499</c:v>
                </c:pt>
                <c:pt idx="5619">
                  <c:v>7.7321581840515101</c:v>
                </c:pt>
                <c:pt idx="5620">
                  <c:v>6.8262085914611799</c:v>
                </c:pt>
                <c:pt idx="5621">
                  <c:v>3.1241507530212398</c:v>
                </c:pt>
                <c:pt idx="5622">
                  <c:v>5.7770795822143501</c:v>
                </c:pt>
                <c:pt idx="5623">
                  <c:v>6.7374124526977504</c:v>
                </c:pt>
                <c:pt idx="5624">
                  <c:v>3.0648763179778999</c:v>
                </c:pt>
                <c:pt idx="5625">
                  <c:v>6.6914939880370996</c:v>
                </c:pt>
                <c:pt idx="5626">
                  <c:v>6.4841661453246999</c:v>
                </c:pt>
                <c:pt idx="5627">
                  <c:v>2.7575716972350999</c:v>
                </c:pt>
                <c:pt idx="5628">
                  <c:v>2.3756287097930899</c:v>
                </c:pt>
                <c:pt idx="5629">
                  <c:v>2.88820457458496</c:v>
                </c:pt>
                <c:pt idx="5630">
                  <c:v>7.1356577873229901</c:v>
                </c:pt>
                <c:pt idx="5631">
                  <c:v>4.6825447082519496</c:v>
                </c:pt>
                <c:pt idx="5632">
                  <c:v>29.358383178710898</c:v>
                </c:pt>
                <c:pt idx="5633">
                  <c:v>7.9857211112976003</c:v>
                </c:pt>
                <c:pt idx="5634">
                  <c:v>3.0648763179778999</c:v>
                </c:pt>
                <c:pt idx="5635">
                  <c:v>3.3151285648345898</c:v>
                </c:pt>
                <c:pt idx="5636">
                  <c:v>11.3869371414184</c:v>
                </c:pt>
                <c:pt idx="5637">
                  <c:v>1.94262206554412</c:v>
                </c:pt>
                <c:pt idx="5638">
                  <c:v>0.61345410346984797</c:v>
                </c:pt>
                <c:pt idx="5639">
                  <c:v>0.85219055414199796</c:v>
                </c:pt>
                <c:pt idx="5640">
                  <c:v>5.0297622680664</c:v>
                </c:pt>
                <c:pt idx="5641">
                  <c:v>0.723593950271606</c:v>
                </c:pt>
                <c:pt idx="5642">
                  <c:v>4.7159771919250399</c:v>
                </c:pt>
                <c:pt idx="5643">
                  <c:v>1.80171823501586</c:v>
                </c:pt>
                <c:pt idx="5644">
                  <c:v>6.75492143630981</c:v>
                </c:pt>
                <c:pt idx="5645">
                  <c:v>4.0312089920043901</c:v>
                </c:pt>
                <c:pt idx="5646">
                  <c:v>1.78815782070159</c:v>
                </c:pt>
                <c:pt idx="5647">
                  <c:v>4.0765924453735298</c:v>
                </c:pt>
                <c:pt idx="5648">
                  <c:v>0.79182106256484897</c:v>
                </c:pt>
                <c:pt idx="5649">
                  <c:v>0.53162598609924305</c:v>
                </c:pt>
                <c:pt idx="5650">
                  <c:v>0.27981105446815402</c:v>
                </c:pt>
                <c:pt idx="5651">
                  <c:v>1.3457626104354801</c:v>
                </c:pt>
                <c:pt idx="5652">
                  <c:v>1.3734812736511199</c:v>
                </c:pt>
                <c:pt idx="5653">
                  <c:v>0.94000416994094804</c:v>
                </c:pt>
                <c:pt idx="5654">
                  <c:v>0.44369712471961897</c:v>
                </c:pt>
                <c:pt idx="5655">
                  <c:v>1.78815782070159</c:v>
                </c:pt>
                <c:pt idx="5656">
                  <c:v>1.5368278026580799</c:v>
                </c:pt>
                <c:pt idx="5657">
                  <c:v>1.80171823501586</c:v>
                </c:pt>
                <c:pt idx="5658">
                  <c:v>19.3200378417968</c:v>
                </c:pt>
                <c:pt idx="5659">
                  <c:v>3.4912633895874001</c:v>
                </c:pt>
                <c:pt idx="5660">
                  <c:v>0.27981105446815402</c:v>
                </c:pt>
                <c:pt idx="5661">
                  <c:v>6.6773838996887198</c:v>
                </c:pt>
                <c:pt idx="5662">
                  <c:v>6.0100007057189897</c:v>
                </c:pt>
                <c:pt idx="5663">
                  <c:v>1.3124859333038299</c:v>
                </c:pt>
                <c:pt idx="5664">
                  <c:v>1.84928882122039</c:v>
                </c:pt>
                <c:pt idx="5665">
                  <c:v>1.27074718475341</c:v>
                </c:pt>
                <c:pt idx="5666">
                  <c:v>30.882122039794901</c:v>
                </c:pt>
                <c:pt idx="5667">
                  <c:v>1.4457664489746</c:v>
                </c:pt>
                <c:pt idx="5668">
                  <c:v>5.1181836128234801</c:v>
                </c:pt>
                <c:pt idx="5669">
                  <c:v>1.9313720464706401</c:v>
                </c:pt>
                <c:pt idx="5670">
                  <c:v>6.24261045455932</c:v>
                </c:pt>
                <c:pt idx="5671">
                  <c:v>3.8742892742156898</c:v>
                </c:pt>
                <c:pt idx="5672">
                  <c:v>0.71940368413925104</c:v>
                </c:pt>
                <c:pt idx="5673">
                  <c:v>4.9384665489196697</c:v>
                </c:pt>
                <c:pt idx="5674">
                  <c:v>2.13125443458557</c:v>
                </c:pt>
                <c:pt idx="5675">
                  <c:v>1.3115369081497099</c:v>
                </c:pt>
                <c:pt idx="5676">
                  <c:v>1.15000212192535</c:v>
                </c:pt>
                <c:pt idx="5677">
                  <c:v>1.5662553310394201</c:v>
                </c:pt>
                <c:pt idx="5678">
                  <c:v>0.85996180772781305</c:v>
                </c:pt>
                <c:pt idx="5679">
                  <c:v>1.89981341361999</c:v>
                </c:pt>
                <c:pt idx="5680">
                  <c:v>0.76719367504119795</c:v>
                </c:pt>
                <c:pt idx="5681">
                  <c:v>0.71940368413925104</c:v>
                </c:pt>
                <c:pt idx="5682">
                  <c:v>1.0163319110870299</c:v>
                </c:pt>
                <c:pt idx="5683">
                  <c:v>1.9313720464706401</c:v>
                </c:pt>
                <c:pt idx="5684">
                  <c:v>26.236227035522401</c:v>
                </c:pt>
                <c:pt idx="5685">
                  <c:v>7.3734645843505797</c:v>
                </c:pt>
                <c:pt idx="5686">
                  <c:v>1.15000212192535</c:v>
                </c:pt>
                <c:pt idx="5687">
                  <c:v>1.9537870883941599</c:v>
                </c:pt>
                <c:pt idx="5688">
                  <c:v>20.101882934570298</c:v>
                </c:pt>
                <c:pt idx="5689">
                  <c:v>20.891551971435501</c:v>
                </c:pt>
                <c:pt idx="5690">
                  <c:v>23.1683444976806</c:v>
                </c:pt>
                <c:pt idx="5691">
                  <c:v>23.676099777221602</c:v>
                </c:pt>
                <c:pt idx="5692">
                  <c:v>26.403745651245099</c:v>
                </c:pt>
                <c:pt idx="5693">
                  <c:v>24.412441253662099</c:v>
                </c:pt>
                <c:pt idx="5694">
                  <c:v>20.625255584716701</c:v>
                </c:pt>
                <c:pt idx="5695">
                  <c:v>2.59666776657104</c:v>
                </c:pt>
                <c:pt idx="5696">
                  <c:v>23.62642288208</c:v>
                </c:pt>
                <c:pt idx="5697">
                  <c:v>14.119971275329499</c:v>
                </c:pt>
                <c:pt idx="5698">
                  <c:v>26.528152465820298</c:v>
                </c:pt>
                <c:pt idx="5699">
                  <c:v>19.816247940063398</c:v>
                </c:pt>
                <c:pt idx="5700">
                  <c:v>2.1835963726043701</c:v>
                </c:pt>
                <c:pt idx="5701">
                  <c:v>20.7306594848632</c:v>
                </c:pt>
                <c:pt idx="5702">
                  <c:v>23.62642288208</c:v>
                </c:pt>
              </c:numCache>
            </c:numRef>
          </c:yVal>
          <c:smooth val="0"/>
          <c:extLst>
            <c:ext xmlns:c16="http://schemas.microsoft.com/office/drawing/2014/chart" uri="{C3380CC4-5D6E-409C-BE32-E72D297353CC}">
              <c16:uniqueId val="{00000000-F77C-A840-A2F9-45F75AF82200}"/>
            </c:ext>
          </c:extLst>
        </c:ser>
        <c:dLbls>
          <c:showLegendKey val="0"/>
          <c:showVal val="0"/>
          <c:showCatName val="0"/>
          <c:showSerName val="0"/>
          <c:showPercent val="0"/>
          <c:showBubbleSize val="0"/>
        </c:dLbls>
        <c:axId val="2000792160"/>
        <c:axId val="2000786752"/>
      </c:scatterChart>
      <c:valAx>
        <c:axId val="2000792160"/>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solidFill>
                      <a:schemeClr val="tx1"/>
                    </a:solidFill>
                  </a:rPr>
                  <a:t>bb_RMSD</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00786752"/>
        <c:crosses val="autoZero"/>
        <c:crossBetween val="midCat"/>
        <c:majorUnit val="0.5"/>
        <c:minorUnit val="0.5"/>
      </c:valAx>
      <c:valAx>
        <c:axId val="200078675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solidFill>
                      <a:schemeClr val="tx1"/>
                    </a:solidFill>
                  </a:rPr>
                  <a:t> Pose</a:t>
                </a:r>
                <a:r>
                  <a:rPr lang="en-US" sz="1600" baseline="0" dirty="0">
                    <a:solidFill>
                      <a:schemeClr val="tx1"/>
                    </a:solidFill>
                  </a:rPr>
                  <a:t> </a:t>
                </a:r>
                <a:r>
                  <a:rPr lang="en-US" sz="1600" dirty="0">
                    <a:solidFill>
                      <a:schemeClr val="tx1"/>
                    </a:solidFill>
                  </a:rPr>
                  <a:t>RMSD (Angstroms)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000792160"/>
        <c:crosses val="autoZero"/>
        <c:crossBetween val="midCat"/>
        <c:majorUnit val="1"/>
        <c:min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'Both-S1-Model-1'!$P$3:$P$30</c:f>
              <c:strCache>
                <c:ptCount val="28"/>
                <c:pt idx="0">
                  <c:v>ShanghaiTech-human, 17, ra</c:v>
                </c:pt>
                <c:pt idx="1">
                  <c:v>ShanghaiTech-Ligand, 17, ra</c:v>
                </c:pt>
                <c:pt idx="2">
                  <c:v>OpenComplex, 17, lr</c:v>
                </c:pt>
                <c:pt idx="3">
                  <c:v>Schneidman, 17, aa</c:v>
                </c:pt>
                <c:pt idx="4">
                  <c:v>haiping, 17, aa</c:v>
                </c:pt>
                <c:pt idx="5">
                  <c:v>comppharmunibas, 17, aa</c:v>
                </c:pt>
                <c:pt idx="6">
                  <c:v>MULTICOM_ligand, 17, aa</c:v>
                </c:pt>
                <c:pt idx="7">
                  <c:v>Seamount, 17, aa</c:v>
                </c:pt>
                <c:pt idx="8">
                  <c:v>McGuffin, 17, aa</c:v>
                </c:pt>
                <c:pt idx="9">
                  <c:v>Zou, 17, aa</c:v>
                </c:pt>
                <c:pt idx="10">
                  <c:v>KiharaLab, 17, lr</c:v>
                </c:pt>
                <c:pt idx="11">
                  <c:v>VnsDock, 17, lr</c:v>
                </c:pt>
                <c:pt idx="12">
                  <c:v>Koes, 17, aa</c:v>
                </c:pt>
                <c:pt idx="13">
                  <c:v>SNU-CHEM-lig, 17, aa</c:v>
                </c:pt>
                <c:pt idx="14">
                  <c:v>Bryant, 17, aa</c:v>
                </c:pt>
                <c:pt idx="15">
                  <c:v>arosko, 17, aa</c:v>
                </c:pt>
                <c:pt idx="16">
                  <c:v>KUMC, 17, lr</c:v>
                </c:pt>
                <c:pt idx="17">
                  <c:v>LCDD-team, 17, aa</c:v>
                </c:pt>
                <c:pt idx="18">
                  <c:v>2Vinardo, 17, aa</c:v>
                </c:pt>
                <c:pt idx="19">
                  <c:v>DIMAIO, 17, ra</c:v>
                </c:pt>
                <c:pt idx="20">
                  <c:v>OpenComplex_Server, 17, lr</c:v>
                </c:pt>
                <c:pt idx="21">
                  <c:v>Drugit, 17, lr</c:v>
                </c:pt>
                <c:pt idx="22">
                  <c:v>HADDOCK, 17, aa</c:v>
                </c:pt>
                <c:pt idx="23">
                  <c:v>Huang-HUST, 17, lr</c:v>
                </c:pt>
                <c:pt idx="24">
                  <c:v>GromihaLab, 10, aa</c:v>
                </c:pt>
                <c:pt idx="25">
                  <c:v>Zou_aff2, 17, aa</c:v>
                </c:pt>
                <c:pt idx="26">
                  <c:v>GPLAffinity, 17, lr</c:v>
                </c:pt>
                <c:pt idx="27">
                  <c:v>CoDock, 17, aa</c:v>
                </c:pt>
              </c:strCache>
            </c:strRef>
          </c:cat>
          <c:val>
            <c:numRef>
              <c:f>'Both-S1-Model-1'!$Q$3:$Q$30</c:f>
              <c:numCache>
                <c:formatCode>0.00</c:formatCode>
                <c:ptCount val="28"/>
                <c:pt idx="0">
                  <c:v>0.35299999999999998</c:v>
                </c:pt>
                <c:pt idx="1">
                  <c:v>0.35299999999999998</c:v>
                </c:pt>
                <c:pt idx="2">
                  <c:v>0.32400000000000001</c:v>
                </c:pt>
                <c:pt idx="3">
                  <c:v>0.309</c:v>
                </c:pt>
                <c:pt idx="4">
                  <c:v>0.29399999999999998</c:v>
                </c:pt>
                <c:pt idx="5">
                  <c:v>0.29399999999999998</c:v>
                </c:pt>
                <c:pt idx="6">
                  <c:v>0.25</c:v>
                </c:pt>
                <c:pt idx="7">
                  <c:v>0.20599999999999999</c:v>
                </c:pt>
                <c:pt idx="8">
                  <c:v>0.191</c:v>
                </c:pt>
                <c:pt idx="9">
                  <c:v>0.191</c:v>
                </c:pt>
                <c:pt idx="10">
                  <c:v>0.191</c:v>
                </c:pt>
                <c:pt idx="11">
                  <c:v>0.16200000000000001</c:v>
                </c:pt>
                <c:pt idx="12">
                  <c:v>0.16200000000000001</c:v>
                </c:pt>
                <c:pt idx="13">
                  <c:v>0.14699999999999999</c:v>
                </c:pt>
                <c:pt idx="14">
                  <c:v>0.13200000000000001</c:v>
                </c:pt>
                <c:pt idx="15">
                  <c:v>0.13200000000000001</c:v>
                </c:pt>
                <c:pt idx="16">
                  <c:v>0.13200000000000001</c:v>
                </c:pt>
                <c:pt idx="17">
                  <c:v>0.11799999999999999</c:v>
                </c:pt>
                <c:pt idx="18">
                  <c:v>0.10299999999999999</c:v>
                </c:pt>
                <c:pt idx="19">
                  <c:v>4.3999999999999997E-2</c:v>
                </c:pt>
                <c:pt idx="20">
                  <c:v>4.3999999999999997E-2</c:v>
                </c:pt>
                <c:pt idx="21">
                  <c:v>2.9000000000000001E-2</c:v>
                </c:pt>
                <c:pt idx="22">
                  <c:v>-4.3999999999999997E-2</c:v>
                </c:pt>
                <c:pt idx="23">
                  <c:v>-0.11799999999999999</c:v>
                </c:pt>
                <c:pt idx="24">
                  <c:v>-0.156</c:v>
                </c:pt>
                <c:pt idx="25">
                  <c:v>-0.20599999999999999</c:v>
                </c:pt>
                <c:pt idx="26">
                  <c:v>-0.221</c:v>
                </c:pt>
                <c:pt idx="27">
                  <c:v>-0.25</c:v>
                </c:pt>
              </c:numCache>
            </c:numRef>
          </c:val>
          <c:extLst>
            <c:ext xmlns:c16="http://schemas.microsoft.com/office/drawing/2014/chart" uri="{C3380CC4-5D6E-409C-BE32-E72D297353CC}">
              <c16:uniqueId val="{00000000-6C8F-B14B-BF50-5C7ADEFCF880}"/>
            </c:ext>
          </c:extLst>
        </c:ser>
        <c:dLbls>
          <c:showLegendKey val="0"/>
          <c:showVal val="0"/>
          <c:showCatName val="0"/>
          <c:showSerName val="0"/>
          <c:showPercent val="0"/>
          <c:showBubbleSize val="0"/>
        </c:dLbls>
        <c:gapWidth val="219"/>
        <c:overlap val="-27"/>
        <c:axId val="1147520191"/>
        <c:axId val="1147513951"/>
      </c:barChart>
      <c:catAx>
        <c:axId val="114752019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147513951"/>
        <c:crosses val="autoZero"/>
        <c:auto val="1"/>
        <c:lblAlgn val="ctr"/>
        <c:lblOffset val="100"/>
        <c:noMultiLvlLbl val="0"/>
      </c:catAx>
      <c:valAx>
        <c:axId val="1147513951"/>
        <c:scaling>
          <c:orientation val="minMax"/>
        </c:scaling>
        <c:delete val="0"/>
        <c:axPos val="l"/>
        <c:title>
          <c:tx>
            <c:rich>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r>
                  <a:rPr lang="en-US" sz="1800">
                    <a:solidFill>
                      <a:sysClr val="windowText" lastClr="000000"/>
                    </a:solidFill>
                  </a:rPr>
                  <a:t>Kendall's tau</a:t>
                </a:r>
              </a:p>
            </c:rich>
          </c:tx>
          <c:overlay val="0"/>
          <c:spPr>
            <a:noFill/>
            <a:ln>
              <a:noFill/>
            </a:ln>
            <a:effectLst/>
          </c:spPr>
          <c:txPr>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title>
        <c:numFmt formatCode="0.0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11475201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'Both-Model-1'!$J$3:$J$30</c:f>
              <c:strCache>
                <c:ptCount val="28"/>
                <c:pt idx="0">
                  <c:v>298,17,ra</c:v>
                </c:pt>
                <c:pt idx="1">
                  <c:v>386,17,ra</c:v>
                </c:pt>
                <c:pt idx="2">
                  <c:v>167,17,lr</c:v>
                </c:pt>
                <c:pt idx="3">
                  <c:v>191,17,aa</c:v>
                </c:pt>
                <c:pt idx="4">
                  <c:v>16,17,aa</c:v>
                </c:pt>
                <c:pt idx="5">
                  <c:v>20,17,aa</c:v>
                </c:pt>
                <c:pt idx="6">
                  <c:v>207,17,aa</c:v>
                </c:pt>
                <c:pt idx="7">
                  <c:v>92,17,aa</c:v>
                </c:pt>
                <c:pt idx="8">
                  <c:v>164,17,aa</c:v>
                </c:pt>
                <c:pt idx="9">
                  <c:v>204,17,aa</c:v>
                </c:pt>
                <c:pt idx="10">
                  <c:v>294,17,lr</c:v>
                </c:pt>
                <c:pt idx="11">
                  <c:v>82,17,lr</c:v>
                </c:pt>
                <c:pt idx="12">
                  <c:v>309,17,aa</c:v>
                </c:pt>
                <c:pt idx="13">
                  <c:v>408,17,aa</c:v>
                </c:pt>
                <c:pt idx="14">
                  <c:v>32,17,aa</c:v>
                </c:pt>
                <c:pt idx="15">
                  <c:v>39,17,aa</c:v>
                </c:pt>
                <c:pt idx="16">
                  <c:v>227,17,lr</c:v>
                </c:pt>
                <c:pt idx="17">
                  <c:v>55,17,aa</c:v>
                </c:pt>
                <c:pt idx="18">
                  <c:v>363,17,aa</c:v>
                </c:pt>
                <c:pt idx="19">
                  <c:v>432,17,ra</c:v>
                </c:pt>
                <c:pt idx="20">
                  <c:v>450,17,lr</c:v>
                </c:pt>
                <c:pt idx="21">
                  <c:v>201,17,lr</c:v>
                </c:pt>
                <c:pt idx="22">
                  <c:v>8,17,aa</c:v>
                </c:pt>
                <c:pt idx="23">
                  <c:v>91,17,lr</c:v>
                </c:pt>
                <c:pt idx="24">
                  <c:v>272,10,aa</c:v>
                </c:pt>
                <c:pt idx="25">
                  <c:v>420,17,aa</c:v>
                </c:pt>
                <c:pt idx="26">
                  <c:v>416,17,lr</c:v>
                </c:pt>
                <c:pt idx="27">
                  <c:v>262,17,aa</c:v>
                </c:pt>
              </c:strCache>
            </c:strRef>
          </c:cat>
          <c:val>
            <c:numRef>
              <c:f>'Both-Model-1'!$M$3:$M$30</c:f>
              <c:numCache>
                <c:formatCode>0.00</c:formatCode>
                <c:ptCount val="28"/>
                <c:pt idx="0">
                  <c:v>0.35299999999999998</c:v>
                </c:pt>
                <c:pt idx="1">
                  <c:v>0.35299999999999998</c:v>
                </c:pt>
                <c:pt idx="2">
                  <c:v>0.32400000000000001</c:v>
                </c:pt>
                <c:pt idx="3">
                  <c:v>0.309</c:v>
                </c:pt>
                <c:pt idx="4">
                  <c:v>0.29399999999999998</c:v>
                </c:pt>
                <c:pt idx="5">
                  <c:v>0.29399999999999998</c:v>
                </c:pt>
                <c:pt idx="6">
                  <c:v>0.25</c:v>
                </c:pt>
                <c:pt idx="7">
                  <c:v>0.20599999999999999</c:v>
                </c:pt>
                <c:pt idx="8">
                  <c:v>0.191</c:v>
                </c:pt>
                <c:pt idx="9">
                  <c:v>0.191</c:v>
                </c:pt>
                <c:pt idx="10">
                  <c:v>0.191</c:v>
                </c:pt>
                <c:pt idx="11">
                  <c:v>0.16200000000000001</c:v>
                </c:pt>
                <c:pt idx="12">
                  <c:v>0.16200000000000001</c:v>
                </c:pt>
                <c:pt idx="13">
                  <c:v>0.14699999999999999</c:v>
                </c:pt>
                <c:pt idx="14">
                  <c:v>0.13200000000000001</c:v>
                </c:pt>
                <c:pt idx="15">
                  <c:v>0.13200000000000001</c:v>
                </c:pt>
                <c:pt idx="16">
                  <c:v>0.13200000000000001</c:v>
                </c:pt>
                <c:pt idx="17">
                  <c:v>0.11799999999999999</c:v>
                </c:pt>
                <c:pt idx="18">
                  <c:v>0.10299999999999999</c:v>
                </c:pt>
                <c:pt idx="19">
                  <c:v>4.3999999999999997E-2</c:v>
                </c:pt>
                <c:pt idx="20">
                  <c:v>4.3999999999999997E-2</c:v>
                </c:pt>
                <c:pt idx="21">
                  <c:v>2.9000000000000001E-2</c:v>
                </c:pt>
                <c:pt idx="22">
                  <c:v>-4.3999999999999997E-2</c:v>
                </c:pt>
                <c:pt idx="23">
                  <c:v>-0.11799999999999999</c:v>
                </c:pt>
                <c:pt idx="24">
                  <c:v>-0.156</c:v>
                </c:pt>
                <c:pt idx="25">
                  <c:v>-0.20599999999999999</c:v>
                </c:pt>
                <c:pt idx="26">
                  <c:v>-0.221</c:v>
                </c:pt>
                <c:pt idx="27">
                  <c:v>-0.25</c:v>
                </c:pt>
              </c:numCache>
            </c:numRef>
          </c:val>
          <c:extLst>
            <c:ext xmlns:c16="http://schemas.microsoft.com/office/drawing/2014/chart" uri="{C3380CC4-5D6E-409C-BE32-E72D297353CC}">
              <c16:uniqueId val="{00000000-D751-4134-830A-83C5A3AB4046}"/>
            </c:ext>
          </c:extLst>
        </c:ser>
        <c:dLbls>
          <c:showLegendKey val="0"/>
          <c:showVal val="0"/>
          <c:showCatName val="0"/>
          <c:showSerName val="0"/>
          <c:showPercent val="0"/>
          <c:showBubbleSize val="0"/>
        </c:dLbls>
        <c:gapWidth val="219"/>
        <c:overlap val="-27"/>
        <c:axId val="1147520191"/>
        <c:axId val="1147513951"/>
      </c:barChart>
      <c:catAx>
        <c:axId val="114752019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ysClr val="windowText" lastClr="000000"/>
                    </a:solidFill>
                  </a:rPr>
                  <a:t>Group, Npred, methods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147513951"/>
        <c:crosses val="autoZero"/>
        <c:auto val="1"/>
        <c:lblAlgn val="ctr"/>
        <c:lblOffset val="100"/>
        <c:noMultiLvlLbl val="0"/>
      </c:catAx>
      <c:valAx>
        <c:axId val="1147513951"/>
        <c:scaling>
          <c:orientation val="minMax"/>
        </c:scaling>
        <c:delete val="0"/>
        <c:axPos val="l"/>
        <c:title>
          <c:tx>
            <c:rich>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r>
                  <a:rPr lang="en-US" sz="1800">
                    <a:solidFill>
                      <a:sysClr val="windowText" lastClr="000000"/>
                    </a:solidFill>
                  </a:rPr>
                  <a:t>Kendall's tau</a:t>
                </a:r>
              </a:p>
            </c:rich>
          </c:tx>
          <c:overlay val="0"/>
          <c:spPr>
            <a:noFill/>
            <a:ln>
              <a:noFill/>
            </a:ln>
            <a:effectLst/>
          </c:spPr>
          <c:txPr>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title>
        <c:numFmt formatCode="0.0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11475201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Graphing!$A$2:$A$28</c:f>
              <c:strCache>
                <c:ptCount val="27"/>
                <c:pt idx="0">
                  <c:v>30,17,aa</c:v>
                </c:pt>
                <c:pt idx="1">
                  <c:v>298,17,ra</c:v>
                </c:pt>
                <c:pt idx="2">
                  <c:v>386,17,ra</c:v>
                </c:pt>
                <c:pt idx="3">
                  <c:v>408,17,aa</c:v>
                </c:pt>
                <c:pt idx="4">
                  <c:v>92,17,aa</c:v>
                </c:pt>
                <c:pt idx="5">
                  <c:v>469,17,aa</c:v>
                </c:pt>
                <c:pt idx="6">
                  <c:v>204,17,aa</c:v>
                </c:pt>
                <c:pt idx="7">
                  <c:v>16,17,aa</c:v>
                </c:pt>
                <c:pt idx="8">
                  <c:v>207,17,aa</c:v>
                </c:pt>
                <c:pt idx="9">
                  <c:v>39,17,aa</c:v>
                </c:pt>
                <c:pt idx="10">
                  <c:v>128,17,aa</c:v>
                </c:pt>
                <c:pt idx="11">
                  <c:v>295,17,aa</c:v>
                </c:pt>
                <c:pt idx="12">
                  <c:v>172,17,aa</c:v>
                </c:pt>
                <c:pt idx="13">
                  <c:v>363,17,aa</c:v>
                </c:pt>
                <c:pt idx="14">
                  <c:v>353,17,aa</c:v>
                </c:pt>
                <c:pt idx="15">
                  <c:v>432,17,lr</c:v>
                </c:pt>
                <c:pt idx="16">
                  <c:v>164,17,aa</c:v>
                </c:pt>
                <c:pt idx="17">
                  <c:v>416,17,aa</c:v>
                </c:pt>
                <c:pt idx="18">
                  <c:v>18,17,aa</c:v>
                </c:pt>
                <c:pt idx="19">
                  <c:v>237,17,aa</c:v>
                </c:pt>
                <c:pt idx="20">
                  <c:v>91,17,lr</c:v>
                </c:pt>
                <c:pt idx="21">
                  <c:v>167,17,lr</c:v>
                </c:pt>
                <c:pt idx="22">
                  <c:v>450,17,lr</c:v>
                </c:pt>
                <c:pt idx="23">
                  <c:v>227,17,aa</c:v>
                </c:pt>
                <c:pt idx="24">
                  <c:v>262,17,aa</c:v>
                </c:pt>
                <c:pt idx="25">
                  <c:v>420,17,aa</c:v>
                </c:pt>
                <c:pt idx="26">
                  <c:v>294,17,lr</c:v>
                </c:pt>
              </c:strCache>
            </c:strRef>
          </c:cat>
          <c:val>
            <c:numRef>
              <c:f>Graphing!$C$2:$C$28</c:f>
              <c:numCache>
                <c:formatCode>0.00</c:formatCode>
                <c:ptCount val="27"/>
                <c:pt idx="0">
                  <c:v>0.35299999999999998</c:v>
                </c:pt>
                <c:pt idx="1">
                  <c:v>0.35299999999999998</c:v>
                </c:pt>
                <c:pt idx="2">
                  <c:v>0.35299999999999998</c:v>
                </c:pt>
                <c:pt idx="3">
                  <c:v>0.35299999999999998</c:v>
                </c:pt>
                <c:pt idx="4">
                  <c:v>0.32400000000000001</c:v>
                </c:pt>
                <c:pt idx="5">
                  <c:v>0.27900000000000003</c:v>
                </c:pt>
                <c:pt idx="6">
                  <c:v>0.23499999999999999</c:v>
                </c:pt>
                <c:pt idx="7">
                  <c:v>0.20599999999999999</c:v>
                </c:pt>
                <c:pt idx="8">
                  <c:v>0.191</c:v>
                </c:pt>
                <c:pt idx="9">
                  <c:v>0.17599999999999999</c:v>
                </c:pt>
                <c:pt idx="10">
                  <c:v>0.17599999999999999</c:v>
                </c:pt>
                <c:pt idx="11">
                  <c:v>0.13200000000000001</c:v>
                </c:pt>
                <c:pt idx="12">
                  <c:v>0.10299999999999999</c:v>
                </c:pt>
                <c:pt idx="13">
                  <c:v>0.10299999999999999</c:v>
                </c:pt>
                <c:pt idx="14">
                  <c:v>8.7999999999999995E-2</c:v>
                </c:pt>
                <c:pt idx="15">
                  <c:v>2.9000000000000001E-2</c:v>
                </c:pt>
                <c:pt idx="16">
                  <c:v>0</c:v>
                </c:pt>
                <c:pt idx="17">
                  <c:v>0</c:v>
                </c:pt>
                <c:pt idx="18">
                  <c:v>-1.4999999999999999E-2</c:v>
                </c:pt>
                <c:pt idx="19">
                  <c:v>-1.4999999999999999E-2</c:v>
                </c:pt>
                <c:pt idx="20">
                  <c:v>-2.9000000000000001E-2</c:v>
                </c:pt>
                <c:pt idx="21">
                  <c:v>-7.3999999999999996E-2</c:v>
                </c:pt>
                <c:pt idx="22">
                  <c:v>-7.3999999999999996E-2</c:v>
                </c:pt>
                <c:pt idx="23">
                  <c:v>-0.10299999999999999</c:v>
                </c:pt>
                <c:pt idx="24">
                  <c:v>-0.20599999999999999</c:v>
                </c:pt>
                <c:pt idx="25">
                  <c:v>-0.23499999999999999</c:v>
                </c:pt>
                <c:pt idx="26">
                  <c:v>-0.309</c:v>
                </c:pt>
              </c:numCache>
            </c:numRef>
          </c:val>
          <c:extLst>
            <c:ext xmlns:c16="http://schemas.microsoft.com/office/drawing/2014/chart" uri="{C3380CC4-5D6E-409C-BE32-E72D297353CC}">
              <c16:uniqueId val="{00000000-F563-4721-8E42-1F185D0E6A6B}"/>
            </c:ext>
          </c:extLst>
        </c:ser>
        <c:dLbls>
          <c:showLegendKey val="0"/>
          <c:showVal val="0"/>
          <c:showCatName val="0"/>
          <c:showSerName val="0"/>
          <c:showPercent val="0"/>
          <c:showBubbleSize val="0"/>
        </c:dLbls>
        <c:gapWidth val="219"/>
        <c:overlap val="-27"/>
        <c:axId val="1147520191"/>
        <c:axId val="1147513951"/>
      </c:barChart>
      <c:catAx>
        <c:axId val="114752019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ysClr val="windowText" lastClr="000000"/>
                    </a:solidFill>
                  </a:rPr>
                  <a:t>Group, Npred, method</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147513951"/>
        <c:crosses val="autoZero"/>
        <c:auto val="1"/>
        <c:lblAlgn val="ctr"/>
        <c:lblOffset val="100"/>
        <c:noMultiLvlLbl val="0"/>
      </c:catAx>
      <c:valAx>
        <c:axId val="1147513951"/>
        <c:scaling>
          <c:orientation val="minMax"/>
        </c:scaling>
        <c:delete val="0"/>
        <c:axPos val="l"/>
        <c:title>
          <c:tx>
            <c:rich>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r>
                  <a:rPr lang="en-US" sz="1800">
                    <a:solidFill>
                      <a:sysClr val="windowText" lastClr="000000"/>
                    </a:solidFill>
                  </a:rPr>
                  <a:t>Kendall's tau</a:t>
                </a:r>
              </a:p>
            </c:rich>
          </c:tx>
          <c:overlay val="0"/>
          <c:spPr>
            <a:noFill/>
            <a:ln>
              <a:noFill/>
            </a:ln>
            <a:effectLst/>
          </c:spPr>
          <c:txPr>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title>
        <c:numFmt formatCode="0.0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1475201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RankingGraphing!$D$2:$D$25</c:f>
              <c:strCache>
                <c:ptCount val="24"/>
                <c:pt idx="0">
                  <c:v>167,93,lr</c:v>
                </c:pt>
                <c:pt idx="1">
                  <c:v>450,93,lr</c:v>
                </c:pt>
                <c:pt idx="2">
                  <c:v>39,93,aa</c:v>
                </c:pt>
                <c:pt idx="3">
                  <c:v>408,93,aa</c:v>
                </c:pt>
                <c:pt idx="4">
                  <c:v>128,93,aa</c:v>
                </c:pt>
                <c:pt idx="5">
                  <c:v>16,93,aa</c:v>
                </c:pt>
                <c:pt idx="6">
                  <c:v>207,93,aa</c:v>
                </c:pt>
                <c:pt idx="7">
                  <c:v>353,93,aa</c:v>
                </c:pt>
                <c:pt idx="8">
                  <c:v>91,93,lr</c:v>
                </c:pt>
                <c:pt idx="9">
                  <c:v>237,93,aa</c:v>
                </c:pt>
                <c:pt idx="10">
                  <c:v>469,93,aa</c:v>
                </c:pt>
                <c:pt idx="11">
                  <c:v>295,93,aa</c:v>
                </c:pt>
                <c:pt idx="12">
                  <c:v>204,93,aa</c:v>
                </c:pt>
                <c:pt idx="13">
                  <c:v>18,93,aa</c:v>
                </c:pt>
                <c:pt idx="14">
                  <c:v>298,93,ra</c:v>
                </c:pt>
                <c:pt idx="15">
                  <c:v>386,93,ra</c:v>
                </c:pt>
                <c:pt idx="16">
                  <c:v>172,93,aa</c:v>
                </c:pt>
                <c:pt idx="17">
                  <c:v>262,93,aa</c:v>
                </c:pt>
                <c:pt idx="18">
                  <c:v>420,93,aa</c:v>
                </c:pt>
                <c:pt idx="19">
                  <c:v>164,93,aa</c:v>
                </c:pt>
                <c:pt idx="20">
                  <c:v>416,93,aa</c:v>
                </c:pt>
                <c:pt idx="21">
                  <c:v>432,93,lr</c:v>
                </c:pt>
                <c:pt idx="22">
                  <c:v>294,93,lr</c:v>
                </c:pt>
                <c:pt idx="23">
                  <c:v>227,93,aa</c:v>
                </c:pt>
              </c:strCache>
            </c:strRef>
          </c:cat>
          <c:val>
            <c:numRef>
              <c:f>RankingGraphing!$E$2:$E$25</c:f>
              <c:numCache>
                <c:formatCode>0.00</c:formatCode>
                <c:ptCount val="24"/>
                <c:pt idx="0">
                  <c:v>0.32200000000000001</c:v>
                </c:pt>
                <c:pt idx="1">
                  <c:v>0.32200000000000001</c:v>
                </c:pt>
                <c:pt idx="2">
                  <c:v>0.31900000000000001</c:v>
                </c:pt>
                <c:pt idx="3">
                  <c:v>0.317</c:v>
                </c:pt>
                <c:pt idx="4">
                  <c:v>0.316</c:v>
                </c:pt>
                <c:pt idx="5">
                  <c:v>0.27900000000000003</c:v>
                </c:pt>
                <c:pt idx="6">
                  <c:v>0.27500000000000002</c:v>
                </c:pt>
                <c:pt idx="7">
                  <c:v>0.245</c:v>
                </c:pt>
                <c:pt idx="8">
                  <c:v>0.20300000000000001</c:v>
                </c:pt>
                <c:pt idx="9">
                  <c:v>0.20300000000000001</c:v>
                </c:pt>
                <c:pt idx="10">
                  <c:v>0.19500000000000001</c:v>
                </c:pt>
                <c:pt idx="11">
                  <c:v>0.188</c:v>
                </c:pt>
                <c:pt idx="12">
                  <c:v>0.18</c:v>
                </c:pt>
                <c:pt idx="13">
                  <c:v>0.16200000000000001</c:v>
                </c:pt>
                <c:pt idx="14">
                  <c:v>0.16200000000000001</c:v>
                </c:pt>
                <c:pt idx="15">
                  <c:v>0.16200000000000001</c:v>
                </c:pt>
                <c:pt idx="16">
                  <c:v>0.16</c:v>
                </c:pt>
                <c:pt idx="17">
                  <c:v>0.153</c:v>
                </c:pt>
                <c:pt idx="18">
                  <c:v>0.13600000000000001</c:v>
                </c:pt>
                <c:pt idx="19">
                  <c:v>0.129</c:v>
                </c:pt>
                <c:pt idx="20">
                  <c:v>4.1000000000000002E-2</c:v>
                </c:pt>
                <c:pt idx="21">
                  <c:v>-3.4000000000000002E-2</c:v>
                </c:pt>
                <c:pt idx="22">
                  <c:v>-5.5E-2</c:v>
                </c:pt>
                <c:pt idx="23">
                  <c:v>-0.20399999999999999</c:v>
                </c:pt>
              </c:numCache>
            </c:numRef>
          </c:val>
          <c:extLst>
            <c:ext xmlns:c16="http://schemas.microsoft.com/office/drawing/2014/chart" uri="{C3380CC4-5D6E-409C-BE32-E72D297353CC}">
              <c16:uniqueId val="{00000000-0D77-4089-A7B5-CD123E5496ED}"/>
            </c:ext>
          </c:extLst>
        </c:ser>
        <c:dLbls>
          <c:showLegendKey val="0"/>
          <c:showVal val="0"/>
          <c:showCatName val="0"/>
          <c:showSerName val="0"/>
          <c:showPercent val="0"/>
          <c:showBubbleSize val="0"/>
        </c:dLbls>
        <c:gapWidth val="219"/>
        <c:overlap val="-27"/>
        <c:axId val="1147520191"/>
        <c:axId val="1147513951"/>
      </c:barChart>
      <c:catAx>
        <c:axId val="114752019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ysClr val="windowText" lastClr="000000"/>
                    </a:solidFill>
                  </a:rPr>
                  <a:t>Group, Npred, method</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147513951"/>
        <c:crosses val="autoZero"/>
        <c:auto val="1"/>
        <c:lblAlgn val="ctr"/>
        <c:lblOffset val="100"/>
        <c:noMultiLvlLbl val="0"/>
      </c:catAx>
      <c:valAx>
        <c:axId val="1147513951"/>
        <c:scaling>
          <c:orientation val="minMax"/>
        </c:scaling>
        <c:delete val="0"/>
        <c:axPos val="l"/>
        <c:title>
          <c:tx>
            <c:rich>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r>
                  <a:rPr lang="en-US" sz="1800">
                    <a:solidFill>
                      <a:sysClr val="windowText" lastClr="000000"/>
                    </a:solidFill>
                  </a:rPr>
                  <a:t>Kendall's tau</a:t>
                </a:r>
              </a:p>
            </c:rich>
          </c:tx>
          <c:overlay val="0"/>
          <c:spPr>
            <a:noFill/>
            <a:ln>
              <a:noFill/>
            </a:ln>
            <a:effectLst/>
          </c:spPr>
          <c:txPr>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title>
        <c:numFmt formatCode="0.0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1475201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Sheet1!$W$2:$W$28</c:f>
              <c:strCache>
                <c:ptCount val="27"/>
                <c:pt idx="0">
                  <c:v>408,110,aa</c:v>
                </c:pt>
                <c:pt idx="1">
                  <c:v>39,110,aa</c:v>
                </c:pt>
                <c:pt idx="2">
                  <c:v>128,110,aa</c:v>
                </c:pt>
                <c:pt idx="3">
                  <c:v>16,110,aa</c:v>
                </c:pt>
                <c:pt idx="4">
                  <c:v>207,110,aa</c:v>
                </c:pt>
                <c:pt idx="5">
                  <c:v>167,110,lr</c:v>
                </c:pt>
                <c:pt idx="6">
                  <c:v>450,110,lr</c:v>
                </c:pt>
                <c:pt idx="7">
                  <c:v>353,110,aa</c:v>
                </c:pt>
                <c:pt idx="8">
                  <c:v>469,110,aa</c:v>
                </c:pt>
                <c:pt idx="9">
                  <c:v>298,110,ra</c:v>
                </c:pt>
                <c:pt idx="10">
                  <c:v>386,110,ra</c:v>
                </c:pt>
                <c:pt idx="11">
                  <c:v>204,110,aa</c:v>
                </c:pt>
                <c:pt idx="12">
                  <c:v>295,110,aa</c:v>
                </c:pt>
                <c:pt idx="13">
                  <c:v>237,110,aa</c:v>
                </c:pt>
                <c:pt idx="14">
                  <c:v>91,110,lr</c:v>
                </c:pt>
                <c:pt idx="15">
                  <c:v>172,110,aa</c:v>
                </c:pt>
                <c:pt idx="16">
                  <c:v>18,110,aa</c:v>
                </c:pt>
                <c:pt idx="17">
                  <c:v>164,110,aa</c:v>
                </c:pt>
                <c:pt idx="18">
                  <c:v>262,110,aa</c:v>
                </c:pt>
                <c:pt idx="19">
                  <c:v>420,110,aa</c:v>
                </c:pt>
                <c:pt idx="20">
                  <c:v>30,110,na</c:v>
                </c:pt>
                <c:pt idx="21">
                  <c:v>92,110,na</c:v>
                </c:pt>
                <c:pt idx="22">
                  <c:v>416,110,aa</c:v>
                </c:pt>
                <c:pt idx="23">
                  <c:v>363,110,na</c:v>
                </c:pt>
                <c:pt idx="24">
                  <c:v>432,110,lr</c:v>
                </c:pt>
                <c:pt idx="25">
                  <c:v>294,110,lr</c:v>
                </c:pt>
                <c:pt idx="26">
                  <c:v>227,110,aa</c:v>
                </c:pt>
              </c:strCache>
            </c:strRef>
          </c:cat>
          <c:val>
            <c:numRef>
              <c:f>Sheet1!$AA$2:$AA$28</c:f>
              <c:numCache>
                <c:formatCode>0.00</c:formatCode>
                <c:ptCount val="27"/>
                <c:pt idx="0">
                  <c:v>0.32256363636363633</c:v>
                </c:pt>
                <c:pt idx="1">
                  <c:v>0.2969</c:v>
                </c:pt>
                <c:pt idx="2">
                  <c:v>0.29436363636363638</c:v>
                </c:pt>
                <c:pt idx="3">
                  <c:v>0.26771818181818186</c:v>
                </c:pt>
                <c:pt idx="4">
                  <c:v>0.26201818181818182</c:v>
                </c:pt>
                <c:pt idx="5">
                  <c:v>0.26080000000000003</c:v>
                </c:pt>
                <c:pt idx="6">
                  <c:v>0.26080000000000003</c:v>
                </c:pt>
                <c:pt idx="7">
                  <c:v>0.22073636363636362</c:v>
                </c:pt>
                <c:pt idx="8">
                  <c:v>0.20798181818181818</c:v>
                </c:pt>
                <c:pt idx="9">
                  <c:v>0.19151818181818181</c:v>
                </c:pt>
                <c:pt idx="10">
                  <c:v>0.19151818181818181</c:v>
                </c:pt>
                <c:pt idx="11">
                  <c:v>0.1885</c:v>
                </c:pt>
                <c:pt idx="12">
                  <c:v>0.17934545454545456</c:v>
                </c:pt>
                <c:pt idx="13">
                  <c:v>0.16930909090909094</c:v>
                </c:pt>
                <c:pt idx="14">
                  <c:v>0.16714545454545457</c:v>
                </c:pt>
                <c:pt idx="15">
                  <c:v>0.1511909090909091</c:v>
                </c:pt>
                <c:pt idx="16">
                  <c:v>0.13464545454545454</c:v>
                </c:pt>
                <c:pt idx="17">
                  <c:v>0.10906363636363636</c:v>
                </c:pt>
                <c:pt idx="18">
                  <c:v>9.7518181818181823E-2</c:v>
                </c:pt>
                <c:pt idx="19">
                  <c:v>7.866363636363638E-2</c:v>
                </c:pt>
                <c:pt idx="20">
                  <c:v>5.4554545454545453E-2</c:v>
                </c:pt>
                <c:pt idx="21">
                  <c:v>5.0072727272727276E-2</c:v>
                </c:pt>
                <c:pt idx="22">
                  <c:v>3.4663636363636362E-2</c:v>
                </c:pt>
                <c:pt idx="23">
                  <c:v>1.5918181818181817E-2</c:v>
                </c:pt>
                <c:pt idx="24">
                  <c:v>-2.4263636363636369E-2</c:v>
                </c:pt>
                <c:pt idx="25">
                  <c:v>-9.4254545454545452E-2</c:v>
                </c:pt>
                <c:pt idx="26">
                  <c:v>-0.18839090909090908</c:v>
                </c:pt>
              </c:numCache>
            </c:numRef>
          </c:val>
          <c:extLst>
            <c:ext xmlns:c16="http://schemas.microsoft.com/office/drawing/2014/chart" uri="{C3380CC4-5D6E-409C-BE32-E72D297353CC}">
              <c16:uniqueId val="{00000000-3C6C-4826-8941-BD07757B0E8A}"/>
            </c:ext>
          </c:extLst>
        </c:ser>
        <c:dLbls>
          <c:showLegendKey val="0"/>
          <c:showVal val="0"/>
          <c:showCatName val="0"/>
          <c:showSerName val="0"/>
          <c:showPercent val="0"/>
          <c:showBubbleSize val="0"/>
        </c:dLbls>
        <c:gapWidth val="219"/>
        <c:overlap val="-27"/>
        <c:axId val="1147520191"/>
        <c:axId val="1147513951"/>
      </c:barChart>
      <c:catAx>
        <c:axId val="114752019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ysClr val="windowText" lastClr="000000"/>
                    </a:solidFill>
                  </a:rPr>
                  <a:t>Group, Npred, method</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147513951"/>
        <c:crosses val="autoZero"/>
        <c:auto val="1"/>
        <c:lblAlgn val="ctr"/>
        <c:lblOffset val="100"/>
        <c:noMultiLvlLbl val="0"/>
      </c:catAx>
      <c:valAx>
        <c:axId val="1147513951"/>
        <c:scaling>
          <c:orientation val="minMax"/>
        </c:scaling>
        <c:delete val="0"/>
        <c:axPos val="l"/>
        <c:title>
          <c:tx>
            <c:rich>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r>
                  <a:rPr lang="en-US" sz="1800">
                    <a:solidFill>
                      <a:sysClr val="windowText" lastClr="000000"/>
                    </a:solidFill>
                  </a:rPr>
                  <a:t>Kendall's tau</a:t>
                </a:r>
              </a:p>
            </c:rich>
          </c:tx>
          <c:overlay val="0"/>
          <c:spPr>
            <a:noFill/>
            <a:ln>
              <a:noFill/>
            </a:ln>
            <a:effectLst/>
          </c:spPr>
          <c:txPr>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title>
        <c:numFmt formatCode="0.0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1475201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'Pharma+L5000 deduped Model 1'!$F$1</c:f>
              <c:strCache>
                <c:ptCount val="1"/>
                <c:pt idx="0">
                  <c:v>rmsd</c:v>
                </c:pt>
              </c:strCache>
            </c:strRef>
          </c:tx>
          <c:spPr>
            <a:ln w="38100" cap="rnd">
              <a:noFill/>
              <a:round/>
            </a:ln>
            <a:effectLst/>
          </c:spPr>
          <c:marker>
            <c:symbol val="circle"/>
            <c:size val="2"/>
            <c:spPr>
              <a:solidFill>
                <a:schemeClr val="accent1"/>
              </a:solidFill>
              <a:ln w="9525">
                <a:solidFill>
                  <a:schemeClr val="accent1"/>
                </a:solidFill>
              </a:ln>
              <a:effectLst/>
            </c:spPr>
          </c:marker>
          <c:xVal>
            <c:numRef>
              <c:f>'Pharma+L5000 deduped Model 1'!$G$2:$G$5704</c:f>
              <c:numCache>
                <c:formatCode>0.00</c:formatCode>
                <c:ptCount val="5703"/>
                <c:pt idx="0">
                  <c:v>0.88738170347003098</c:v>
                </c:pt>
                <c:pt idx="1">
                  <c:v>0.91692954784437397</c:v>
                </c:pt>
                <c:pt idx="2">
                  <c:v>0.52896950578338497</c:v>
                </c:pt>
                <c:pt idx="3">
                  <c:v>0.90914826498422696</c:v>
                </c:pt>
                <c:pt idx="4">
                  <c:v>0.89085173501577197</c:v>
                </c:pt>
                <c:pt idx="5">
                  <c:v>0.97166140904311205</c:v>
                </c:pt>
                <c:pt idx="6">
                  <c:v>0.88338590956887397</c:v>
                </c:pt>
                <c:pt idx="7">
                  <c:v>0.93396424815983103</c:v>
                </c:pt>
                <c:pt idx="8">
                  <c:v>0.62602523659305997</c:v>
                </c:pt>
                <c:pt idx="9">
                  <c:v>0.932702418506834</c:v>
                </c:pt>
                <c:pt idx="10">
                  <c:v>0.86377497371188205</c:v>
                </c:pt>
                <c:pt idx="11">
                  <c:v>0.87113564668769705</c:v>
                </c:pt>
                <c:pt idx="12">
                  <c:v>0.92066246056782297</c:v>
                </c:pt>
                <c:pt idx="13">
                  <c:v>0.95357518401682395</c:v>
                </c:pt>
                <c:pt idx="14">
                  <c:v>0.91277602523659296</c:v>
                </c:pt>
                <c:pt idx="15">
                  <c:v>0.91819137749737101</c:v>
                </c:pt>
                <c:pt idx="16">
                  <c:v>0.94279705573080896</c:v>
                </c:pt>
                <c:pt idx="17">
                  <c:v>0.95694006309148205</c:v>
                </c:pt>
                <c:pt idx="18">
                  <c:v>0.85856992639327001</c:v>
                </c:pt>
                <c:pt idx="19">
                  <c:v>0.89085173501577197</c:v>
                </c:pt>
                <c:pt idx="20">
                  <c:v>0.90210304942166097</c:v>
                </c:pt>
                <c:pt idx="21">
                  <c:v>0.85856992639327001</c:v>
                </c:pt>
                <c:pt idx="22">
                  <c:v>0.86146161934805399</c:v>
                </c:pt>
                <c:pt idx="23">
                  <c:v>0.90473186119873805</c:v>
                </c:pt>
                <c:pt idx="24">
                  <c:v>0.87639327024184999</c:v>
                </c:pt>
                <c:pt idx="25">
                  <c:v>0.87891692954784395</c:v>
                </c:pt>
                <c:pt idx="26">
                  <c:v>0.55494216614090397</c:v>
                </c:pt>
                <c:pt idx="27">
                  <c:v>0.91850683491062002</c:v>
                </c:pt>
                <c:pt idx="28">
                  <c:v>0.94279705573080896</c:v>
                </c:pt>
                <c:pt idx="29">
                  <c:v>0.86148111332007904</c:v>
                </c:pt>
                <c:pt idx="30">
                  <c:v>0.95094433399602296</c:v>
                </c:pt>
                <c:pt idx="31">
                  <c:v>0.53250497017892595</c:v>
                </c:pt>
                <c:pt idx="32">
                  <c:v>0.88339960238568505</c:v>
                </c:pt>
                <c:pt idx="33">
                  <c:v>0.87127236580516898</c:v>
                </c:pt>
                <c:pt idx="34">
                  <c:v>0.91212723658051598</c:v>
                </c:pt>
                <c:pt idx="35">
                  <c:v>0.86431411530815105</c:v>
                </c:pt>
                <c:pt idx="36">
                  <c:v>0.88016898608349903</c:v>
                </c:pt>
                <c:pt idx="37">
                  <c:v>0.68429423459244498</c:v>
                </c:pt>
                <c:pt idx="38">
                  <c:v>0.87683896620278301</c:v>
                </c:pt>
                <c:pt idx="39">
                  <c:v>0.81744532803180903</c:v>
                </c:pt>
                <c:pt idx="40">
                  <c:v>0.83146123260437299</c:v>
                </c:pt>
                <c:pt idx="41">
                  <c:v>0.94219681908548703</c:v>
                </c:pt>
                <c:pt idx="42">
                  <c:v>0.87828031809145102</c:v>
                </c:pt>
                <c:pt idx="43">
                  <c:v>0.88926441351888597</c:v>
                </c:pt>
                <c:pt idx="44">
                  <c:v>0.90949304174950296</c:v>
                </c:pt>
                <c:pt idx="45">
                  <c:v>0.92176938369781303</c:v>
                </c:pt>
                <c:pt idx="46">
                  <c:v>0.81719681908548703</c:v>
                </c:pt>
                <c:pt idx="47">
                  <c:v>0.87127236580516898</c:v>
                </c:pt>
                <c:pt idx="48">
                  <c:v>0.94806163021868695</c:v>
                </c:pt>
                <c:pt idx="49">
                  <c:v>0.81719681908548703</c:v>
                </c:pt>
                <c:pt idx="50">
                  <c:v>0.84900596421471097</c:v>
                </c:pt>
                <c:pt idx="51">
                  <c:v>0.832803180914512</c:v>
                </c:pt>
                <c:pt idx="52">
                  <c:v>0.91302186878727598</c:v>
                </c:pt>
                <c:pt idx="53">
                  <c:v>0.89940357852882702</c:v>
                </c:pt>
                <c:pt idx="54">
                  <c:v>0.52410536779324002</c:v>
                </c:pt>
                <c:pt idx="55">
                  <c:v>0.85924453280318003</c:v>
                </c:pt>
                <c:pt idx="56">
                  <c:v>0.90949304174950296</c:v>
                </c:pt>
                <c:pt idx="57">
                  <c:v>0.918931632866401</c:v>
                </c:pt>
                <c:pt idx="58">
                  <c:v>0.97454526447835998</c:v>
                </c:pt>
                <c:pt idx="59">
                  <c:v>0.66030733849048695</c:v>
                </c:pt>
                <c:pt idx="60">
                  <c:v>0.90455780890654403</c:v>
                </c:pt>
                <c:pt idx="61">
                  <c:v>0.92107463934768896</c:v>
                </c:pt>
                <c:pt idx="62">
                  <c:v>0.97464980137988699</c:v>
                </c:pt>
                <c:pt idx="63">
                  <c:v>0.84674890236253397</c:v>
                </c:pt>
                <c:pt idx="64">
                  <c:v>0.72851766673635798</c:v>
                </c:pt>
                <c:pt idx="65">
                  <c:v>0.95745348107882</c:v>
                </c:pt>
                <c:pt idx="66">
                  <c:v>0.82239180430692005</c:v>
                </c:pt>
                <c:pt idx="67">
                  <c:v>0.93874137570562399</c:v>
                </c:pt>
                <c:pt idx="68">
                  <c:v>0.81611959021534597</c:v>
                </c:pt>
                <c:pt idx="69">
                  <c:v>0.89081120635584299</c:v>
                </c:pt>
                <c:pt idx="70">
                  <c:v>0.92447208864729202</c:v>
                </c:pt>
                <c:pt idx="71">
                  <c:v>0.96058958812460804</c:v>
                </c:pt>
                <c:pt idx="72">
                  <c:v>0.86054777336399702</c:v>
                </c:pt>
                <c:pt idx="73">
                  <c:v>0.93915952331172903</c:v>
                </c:pt>
                <c:pt idx="74">
                  <c:v>0.85542546518921103</c:v>
                </c:pt>
                <c:pt idx="75">
                  <c:v>0.94349780472506795</c:v>
                </c:pt>
                <c:pt idx="76">
                  <c:v>0.88375496550282195</c:v>
                </c:pt>
                <c:pt idx="77">
                  <c:v>0.92107463934768896</c:v>
                </c:pt>
                <c:pt idx="78">
                  <c:v>0.90800752665690898</c:v>
                </c:pt>
                <c:pt idx="79">
                  <c:v>0.88375496550282195</c:v>
                </c:pt>
                <c:pt idx="80">
                  <c:v>0.83389086347480601</c:v>
                </c:pt>
                <c:pt idx="81">
                  <c:v>0.80869747020698302</c:v>
                </c:pt>
                <c:pt idx="82">
                  <c:v>0.89081120635584299</c:v>
                </c:pt>
                <c:pt idx="83">
                  <c:v>0.90152623876228299</c:v>
                </c:pt>
                <c:pt idx="84">
                  <c:v>0.67562199456408101</c:v>
                </c:pt>
                <c:pt idx="85">
                  <c:v>0.93205101400794399</c:v>
                </c:pt>
                <c:pt idx="86">
                  <c:v>0.85542546518921103</c:v>
                </c:pt>
                <c:pt idx="87">
                  <c:v>0.82115341037842704</c:v>
                </c:pt>
                <c:pt idx="88">
                  <c:v>0.96821889870836098</c:v>
                </c:pt>
                <c:pt idx="89">
                  <c:v>0.94040335372762296</c:v>
                </c:pt>
                <c:pt idx="90">
                  <c:v>0.607976433265352</c:v>
                </c:pt>
                <c:pt idx="91">
                  <c:v>0.87565148425107597</c:v>
                </c:pt>
                <c:pt idx="92">
                  <c:v>0.86596419669159297</c:v>
                </c:pt>
                <c:pt idx="93">
                  <c:v>0.92980965329707599</c:v>
                </c:pt>
                <c:pt idx="94">
                  <c:v>0.85956265578971203</c:v>
                </c:pt>
                <c:pt idx="95">
                  <c:v>0.89978472694312195</c:v>
                </c:pt>
                <c:pt idx="96">
                  <c:v>0.65539315658282304</c:v>
                </c:pt>
                <c:pt idx="97">
                  <c:v>0.878484024473147</c:v>
                </c:pt>
                <c:pt idx="98">
                  <c:v>0.84217085882619502</c:v>
                </c:pt>
                <c:pt idx="99">
                  <c:v>0.84653297076818401</c:v>
                </c:pt>
                <c:pt idx="100">
                  <c:v>0.962723770677543</c:v>
                </c:pt>
                <c:pt idx="101">
                  <c:v>0.90641287106276902</c:v>
                </c:pt>
                <c:pt idx="102">
                  <c:v>0.871402673917969</c:v>
                </c:pt>
                <c:pt idx="103">
                  <c:v>0.91213460231135202</c:v>
                </c:pt>
                <c:pt idx="104">
                  <c:v>0.93434171765239005</c:v>
                </c:pt>
                <c:pt idx="105">
                  <c:v>0.84273736687060896</c:v>
                </c:pt>
                <c:pt idx="106">
                  <c:v>0.86596419669159297</c:v>
                </c:pt>
                <c:pt idx="107">
                  <c:v>0.96685927940176697</c:v>
                </c:pt>
                <c:pt idx="108">
                  <c:v>0.84273736687060896</c:v>
                </c:pt>
                <c:pt idx="109">
                  <c:v>0.86794697484704197</c:v>
                </c:pt>
                <c:pt idx="110">
                  <c:v>0.75912077951506896</c:v>
                </c:pt>
                <c:pt idx="111">
                  <c:v>0.86664400634489003</c:v>
                </c:pt>
                <c:pt idx="112">
                  <c:v>0.91321096759573905</c:v>
                </c:pt>
                <c:pt idx="113">
                  <c:v>0.57166326761840003</c:v>
                </c:pt>
                <c:pt idx="114">
                  <c:v>0.87055291185134798</c:v>
                </c:pt>
                <c:pt idx="115">
                  <c:v>0.91213460231135202</c:v>
                </c:pt>
                <c:pt idx="116">
                  <c:v>0.83684724937168298</c:v>
                </c:pt>
                <c:pt idx="117">
                  <c:v>0.97416922647305204</c:v>
                </c:pt>
                <c:pt idx="118">
                  <c:v>0.61784417760402099</c:v>
                </c:pt>
                <c:pt idx="119">
                  <c:v>0.89618821558223904</c:v>
                </c:pt>
                <c:pt idx="120">
                  <c:v>0.884529461044401</c:v>
                </c:pt>
                <c:pt idx="121">
                  <c:v>0.96914269757051097</c:v>
                </c:pt>
                <c:pt idx="122">
                  <c:v>0.86044401005305704</c:v>
                </c:pt>
                <c:pt idx="123">
                  <c:v>0.94072884669086798</c:v>
                </c:pt>
                <c:pt idx="124">
                  <c:v>0.75370008377548103</c:v>
                </c:pt>
                <c:pt idx="125">
                  <c:v>0.93563250488690297</c:v>
                </c:pt>
                <c:pt idx="126">
                  <c:v>0.81792795308572996</c:v>
                </c:pt>
                <c:pt idx="127">
                  <c:v>0.95134040770734396</c:v>
                </c:pt>
                <c:pt idx="128">
                  <c:v>0.978078748952806</c:v>
                </c:pt>
                <c:pt idx="129">
                  <c:v>0.95629712370846098</c:v>
                </c:pt>
                <c:pt idx="130">
                  <c:v>0.895490086567997</c:v>
                </c:pt>
                <c:pt idx="131">
                  <c:v>0.91985478916503705</c:v>
                </c:pt>
                <c:pt idx="132">
                  <c:v>0.96725774923205798</c:v>
                </c:pt>
                <c:pt idx="133">
                  <c:v>0.938215582239597</c:v>
                </c:pt>
                <c:pt idx="134">
                  <c:v>0.87768779670483099</c:v>
                </c:pt>
                <c:pt idx="135">
                  <c:v>0.884529461044401</c:v>
                </c:pt>
                <c:pt idx="136">
                  <c:v>0.96942194917620705</c:v>
                </c:pt>
                <c:pt idx="137">
                  <c:v>0.87768779670483099</c:v>
                </c:pt>
                <c:pt idx="138">
                  <c:v>0.92907009215302905</c:v>
                </c:pt>
                <c:pt idx="139">
                  <c:v>0.82009215302987903</c:v>
                </c:pt>
                <c:pt idx="140">
                  <c:v>0.95134040770734396</c:v>
                </c:pt>
                <c:pt idx="141">
                  <c:v>0.92495113096900305</c:v>
                </c:pt>
                <c:pt idx="142">
                  <c:v>0.57232616587545304</c:v>
                </c:pt>
                <c:pt idx="143">
                  <c:v>0.91266406031834602</c:v>
                </c:pt>
                <c:pt idx="144">
                  <c:v>0.97486735548729397</c:v>
                </c:pt>
                <c:pt idx="145">
                  <c:v>0.86963909069603895</c:v>
                </c:pt>
                <c:pt idx="146">
                  <c:v>0.97550972580267103</c:v>
                </c:pt>
                <c:pt idx="147">
                  <c:v>0.61688539957815702</c:v>
                </c:pt>
                <c:pt idx="148">
                  <c:v>0.91533864541832599</c:v>
                </c:pt>
                <c:pt idx="149">
                  <c:v>0.86360440590578802</c:v>
                </c:pt>
                <c:pt idx="150">
                  <c:v>0.92483009139910899</c:v>
                </c:pt>
                <c:pt idx="151">
                  <c:v>0.90051558471994297</c:v>
                </c:pt>
                <c:pt idx="152">
                  <c:v>0.89166861963909005</c:v>
                </c:pt>
                <c:pt idx="153">
                  <c:v>0.72181860792125596</c:v>
                </c:pt>
                <c:pt idx="154">
                  <c:v>0.91481134286383803</c:v>
                </c:pt>
                <c:pt idx="155">
                  <c:v>0.83073588000937404</c:v>
                </c:pt>
                <c:pt idx="156">
                  <c:v>0.91176470588235203</c:v>
                </c:pt>
                <c:pt idx="157">
                  <c:v>0.963381767049449</c:v>
                </c:pt>
                <c:pt idx="158">
                  <c:v>0.90221467072884898</c:v>
                </c:pt>
                <c:pt idx="159">
                  <c:v>0.88639559409421098</c:v>
                </c:pt>
                <c:pt idx="160">
                  <c:v>0.90432388094680105</c:v>
                </c:pt>
                <c:pt idx="161">
                  <c:v>0.91738926646355701</c:v>
                </c:pt>
                <c:pt idx="162">
                  <c:v>0.85358565737051795</c:v>
                </c:pt>
                <c:pt idx="163">
                  <c:v>0.86360440590578802</c:v>
                </c:pt>
                <c:pt idx="164">
                  <c:v>0.97240449964846498</c:v>
                </c:pt>
                <c:pt idx="165">
                  <c:v>0.85358565737051795</c:v>
                </c:pt>
                <c:pt idx="166">
                  <c:v>0.94275837825169895</c:v>
                </c:pt>
                <c:pt idx="167">
                  <c:v>0.86389735176939297</c:v>
                </c:pt>
                <c:pt idx="168">
                  <c:v>0.85727677525193302</c:v>
                </c:pt>
                <c:pt idx="169">
                  <c:v>0.87842746660417104</c:v>
                </c:pt>
                <c:pt idx="170">
                  <c:v>0.59385985469885105</c:v>
                </c:pt>
                <c:pt idx="171">
                  <c:v>0.872627138504804</c:v>
                </c:pt>
                <c:pt idx="172">
                  <c:v>0.90432388094680105</c:v>
                </c:pt>
                <c:pt idx="173">
                  <c:v>0.83446207430340502</c:v>
                </c:pt>
                <c:pt idx="174">
                  <c:v>0.95617260061919496</c:v>
                </c:pt>
                <c:pt idx="175">
                  <c:v>0.59771671826625306</c:v>
                </c:pt>
                <c:pt idx="176">
                  <c:v>0.89696207430340502</c:v>
                </c:pt>
                <c:pt idx="177">
                  <c:v>0.86784055727554099</c:v>
                </c:pt>
                <c:pt idx="178">
                  <c:v>0.92279411764705799</c:v>
                </c:pt>
                <c:pt idx="179">
                  <c:v>0.89202786377708898</c:v>
                </c:pt>
                <c:pt idx="180">
                  <c:v>0.88186919504643901</c:v>
                </c:pt>
                <c:pt idx="181">
                  <c:v>0.52704140866872995</c:v>
                </c:pt>
                <c:pt idx="182">
                  <c:v>0.851538312693498</c:v>
                </c:pt>
                <c:pt idx="183">
                  <c:v>0.83833204334365297</c:v>
                </c:pt>
                <c:pt idx="184">
                  <c:v>0.85637577399380804</c:v>
                </c:pt>
                <c:pt idx="185">
                  <c:v>0.95114164086687303</c:v>
                </c:pt>
                <c:pt idx="186">
                  <c:v>0.87935371517027805</c:v>
                </c:pt>
                <c:pt idx="187">
                  <c:v>0.85419891640866796</c:v>
                </c:pt>
                <c:pt idx="188">
                  <c:v>0.906636996904024</c:v>
                </c:pt>
                <c:pt idx="189">
                  <c:v>0.93387190402476705</c:v>
                </c:pt>
                <c:pt idx="190">
                  <c:v>0.83988003095975206</c:v>
                </c:pt>
                <c:pt idx="191">
                  <c:v>0.86784055727554099</c:v>
                </c:pt>
                <c:pt idx="192">
                  <c:v>0.95999419504643901</c:v>
                </c:pt>
                <c:pt idx="193">
                  <c:v>0.83988003095975206</c:v>
                </c:pt>
                <c:pt idx="194">
                  <c:v>0.93193691950464397</c:v>
                </c:pt>
                <c:pt idx="195">
                  <c:v>0.73248839009287903</c:v>
                </c:pt>
                <c:pt idx="196">
                  <c:v>0.85637577399380804</c:v>
                </c:pt>
                <c:pt idx="197">
                  <c:v>0.92879256965944201</c:v>
                </c:pt>
                <c:pt idx="198">
                  <c:v>0.60260255417956599</c:v>
                </c:pt>
                <c:pt idx="199">
                  <c:v>0.86914667182662497</c:v>
                </c:pt>
                <c:pt idx="200">
                  <c:v>0.906636996904024</c:v>
                </c:pt>
                <c:pt idx="201">
                  <c:v>0.86145935357492598</c:v>
                </c:pt>
                <c:pt idx="202">
                  <c:v>0.96660137120470102</c:v>
                </c:pt>
                <c:pt idx="203">
                  <c:v>0.61062683643486704</c:v>
                </c:pt>
                <c:pt idx="204">
                  <c:v>0.88359451518119403</c:v>
                </c:pt>
                <c:pt idx="205">
                  <c:v>0.87840352595494597</c:v>
                </c:pt>
                <c:pt idx="206">
                  <c:v>0.92933398628795205</c:v>
                </c:pt>
                <c:pt idx="207">
                  <c:v>0.90430950048971503</c:v>
                </c:pt>
                <c:pt idx="208">
                  <c:v>0.58486777668951995</c:v>
                </c:pt>
                <c:pt idx="209">
                  <c:v>0.89309500489715898</c:v>
                </c:pt>
                <c:pt idx="210">
                  <c:v>0.62526934378060695</c:v>
                </c:pt>
                <c:pt idx="211">
                  <c:v>0.86400587659157602</c:v>
                </c:pt>
                <c:pt idx="212">
                  <c:v>0.74407443682663998</c:v>
                </c:pt>
                <c:pt idx="213">
                  <c:v>0.86998041136141002</c:v>
                </c:pt>
                <c:pt idx="214">
                  <c:v>0.936141038197845</c:v>
                </c:pt>
                <c:pt idx="215">
                  <c:v>0.89632713026444599</c:v>
                </c:pt>
                <c:pt idx="216">
                  <c:v>0.88765915768853998</c:v>
                </c:pt>
                <c:pt idx="217">
                  <c:v>0.90989226248775701</c:v>
                </c:pt>
                <c:pt idx="218">
                  <c:v>0.88824681684622897</c:v>
                </c:pt>
                <c:pt idx="219">
                  <c:v>0.83325171400587605</c:v>
                </c:pt>
                <c:pt idx="220">
                  <c:v>0.87840352595494597</c:v>
                </c:pt>
                <c:pt idx="221">
                  <c:v>0.96371204701273205</c:v>
                </c:pt>
                <c:pt idx="222">
                  <c:v>0.83325171400587605</c:v>
                </c:pt>
                <c:pt idx="223">
                  <c:v>0.86718903036238904</c:v>
                </c:pt>
                <c:pt idx="224">
                  <c:v>0.813858961802154</c:v>
                </c:pt>
                <c:pt idx="225">
                  <c:v>0.86998041136141002</c:v>
                </c:pt>
                <c:pt idx="226">
                  <c:v>0.92326150832517095</c:v>
                </c:pt>
                <c:pt idx="227">
                  <c:v>0.59402546523016597</c:v>
                </c:pt>
                <c:pt idx="228">
                  <c:v>0.87517140058765897</c:v>
                </c:pt>
                <c:pt idx="229">
                  <c:v>0.90989226248775701</c:v>
                </c:pt>
                <c:pt idx="230">
                  <c:v>0.874594719777674</c:v>
                </c:pt>
                <c:pt idx="231">
                  <c:v>0.96560907827697995</c:v>
                </c:pt>
                <c:pt idx="232">
                  <c:v>0.60404122278832795</c:v>
                </c:pt>
                <c:pt idx="233">
                  <c:v>0.88177396943029096</c:v>
                </c:pt>
                <c:pt idx="234">
                  <c:v>0.86753126447429296</c:v>
                </c:pt>
                <c:pt idx="235">
                  <c:v>0.93069708198239898</c:v>
                </c:pt>
                <c:pt idx="236">
                  <c:v>0.94019221861973101</c:v>
                </c:pt>
                <c:pt idx="237">
                  <c:v>0.90446966188050004</c:v>
                </c:pt>
                <c:pt idx="238">
                  <c:v>0.76256368689207898</c:v>
                </c:pt>
                <c:pt idx="239">
                  <c:v>0.88675312644742899</c:v>
                </c:pt>
                <c:pt idx="240">
                  <c:v>0.72406206577119003</c:v>
                </c:pt>
                <c:pt idx="241">
                  <c:v>0.84199861046780899</c:v>
                </c:pt>
                <c:pt idx="242">
                  <c:v>0.96115099583140295</c:v>
                </c:pt>
                <c:pt idx="243">
                  <c:v>0.91298054654932803</c:v>
                </c:pt>
                <c:pt idx="244">
                  <c:v>0.83476146364057402</c:v>
                </c:pt>
                <c:pt idx="245">
                  <c:v>0.91714914312181495</c:v>
                </c:pt>
                <c:pt idx="246">
                  <c:v>0.94256600277906399</c:v>
                </c:pt>
                <c:pt idx="247">
                  <c:v>0.83985641500694697</c:v>
                </c:pt>
                <c:pt idx="248">
                  <c:v>0.86753126447429296</c:v>
                </c:pt>
                <c:pt idx="249">
                  <c:v>0.95779295970356604</c:v>
                </c:pt>
                <c:pt idx="250">
                  <c:v>0.83985641500694697</c:v>
                </c:pt>
                <c:pt idx="251">
                  <c:v>0.93463408985641505</c:v>
                </c:pt>
                <c:pt idx="252">
                  <c:v>0.84761463640574297</c:v>
                </c:pt>
                <c:pt idx="253">
                  <c:v>0.84871468272348305</c:v>
                </c:pt>
                <c:pt idx="254">
                  <c:v>0.91963872163038396</c:v>
                </c:pt>
                <c:pt idx="255">
                  <c:v>0.72608846688281603</c:v>
                </c:pt>
                <c:pt idx="256">
                  <c:v>0.87314729041222705</c:v>
                </c:pt>
                <c:pt idx="257">
                  <c:v>0.91714914312181495</c:v>
                </c:pt>
                <c:pt idx="258">
                  <c:v>0.93367346938775497</c:v>
                </c:pt>
                <c:pt idx="259">
                  <c:v>1</c:v>
                </c:pt>
                <c:pt idx="260">
                  <c:v>0.73979591836734604</c:v>
                </c:pt>
                <c:pt idx="261">
                  <c:v>0.99829931972789099</c:v>
                </c:pt>
                <c:pt idx="262">
                  <c:v>0.99829931972789099</c:v>
                </c:pt>
                <c:pt idx="263">
                  <c:v>0.98639455782312901</c:v>
                </c:pt>
                <c:pt idx="264">
                  <c:v>0.98129251700680198</c:v>
                </c:pt>
                <c:pt idx="265">
                  <c:v>0.96088435374149594</c:v>
                </c:pt>
                <c:pt idx="266">
                  <c:v>0.97278911564625803</c:v>
                </c:pt>
                <c:pt idx="267">
                  <c:v>0.66496598639455695</c:v>
                </c:pt>
                <c:pt idx="268">
                  <c:v>0.96088435374149594</c:v>
                </c:pt>
                <c:pt idx="269">
                  <c:v>0.98639455782312901</c:v>
                </c:pt>
                <c:pt idx="270">
                  <c:v>0.97108843537414902</c:v>
                </c:pt>
                <c:pt idx="271">
                  <c:v>1</c:v>
                </c:pt>
                <c:pt idx="272">
                  <c:v>0.97448979591836704</c:v>
                </c:pt>
                <c:pt idx="273">
                  <c:v>0.96598639455782298</c:v>
                </c:pt>
                <c:pt idx="274">
                  <c:v>0.96598639455782298</c:v>
                </c:pt>
                <c:pt idx="275">
                  <c:v>1</c:v>
                </c:pt>
                <c:pt idx="276">
                  <c:v>0.99489795918367296</c:v>
                </c:pt>
                <c:pt idx="277">
                  <c:v>0.94387755102040805</c:v>
                </c:pt>
                <c:pt idx="278">
                  <c:v>0.99829931972789099</c:v>
                </c:pt>
                <c:pt idx="279">
                  <c:v>0.99829931972789099</c:v>
                </c:pt>
                <c:pt idx="280">
                  <c:v>0.94387755102040805</c:v>
                </c:pt>
                <c:pt idx="281">
                  <c:v>0.99319727891156395</c:v>
                </c:pt>
                <c:pt idx="282">
                  <c:v>0.96088435374149594</c:v>
                </c:pt>
                <c:pt idx="283">
                  <c:v>0.97108843537414902</c:v>
                </c:pt>
                <c:pt idx="284">
                  <c:v>0.99659863945578198</c:v>
                </c:pt>
                <c:pt idx="285">
                  <c:v>0.62755102040816302</c:v>
                </c:pt>
                <c:pt idx="286">
                  <c:v>0.96598639455782298</c:v>
                </c:pt>
                <c:pt idx="287">
                  <c:v>1</c:v>
                </c:pt>
                <c:pt idx="288">
                  <c:v>0.83737113402061802</c:v>
                </c:pt>
                <c:pt idx="289">
                  <c:v>0.98350515463917498</c:v>
                </c:pt>
                <c:pt idx="290">
                  <c:v>0.62235824742267998</c:v>
                </c:pt>
                <c:pt idx="291">
                  <c:v>0.88447164948453605</c:v>
                </c:pt>
                <c:pt idx="292">
                  <c:v>0.85193298969072095</c:v>
                </c:pt>
                <c:pt idx="293">
                  <c:v>0.937886597938144</c:v>
                </c:pt>
                <c:pt idx="294">
                  <c:v>0.88646907216494797</c:v>
                </c:pt>
                <c:pt idx="295">
                  <c:v>0.90586340206185501</c:v>
                </c:pt>
                <c:pt idx="296">
                  <c:v>0.56939432989690697</c:v>
                </c:pt>
                <c:pt idx="297">
                  <c:v>0.86411082474226797</c:v>
                </c:pt>
                <c:pt idx="298">
                  <c:v>0.79658505154639103</c:v>
                </c:pt>
                <c:pt idx="299">
                  <c:v>0.94787371134020604</c:v>
                </c:pt>
                <c:pt idx="300">
                  <c:v>0.96945876288659705</c:v>
                </c:pt>
                <c:pt idx="301">
                  <c:v>0.91771907216494797</c:v>
                </c:pt>
                <c:pt idx="302">
                  <c:v>0.85927835051546297</c:v>
                </c:pt>
                <c:pt idx="303">
                  <c:v>0.89078608247422597</c:v>
                </c:pt>
                <c:pt idx="304">
                  <c:v>0.90509020618556701</c:v>
                </c:pt>
                <c:pt idx="305">
                  <c:v>0.83073453608247405</c:v>
                </c:pt>
                <c:pt idx="306">
                  <c:v>0.84690721649484502</c:v>
                </c:pt>
                <c:pt idx="307">
                  <c:v>0.85193298969072095</c:v>
                </c:pt>
                <c:pt idx="308">
                  <c:v>0.96204896907216497</c:v>
                </c:pt>
                <c:pt idx="309">
                  <c:v>0.84690721649484502</c:v>
                </c:pt>
                <c:pt idx="310">
                  <c:v>0.87577319587628799</c:v>
                </c:pt>
                <c:pt idx="311">
                  <c:v>0.67042525773195805</c:v>
                </c:pt>
                <c:pt idx="312">
                  <c:v>0.94787371134020604</c:v>
                </c:pt>
                <c:pt idx="313">
                  <c:v>0.93588917525773196</c:v>
                </c:pt>
                <c:pt idx="314">
                  <c:v>0.55186855670103097</c:v>
                </c:pt>
                <c:pt idx="315">
                  <c:v>0.884020618556701</c:v>
                </c:pt>
                <c:pt idx="316">
                  <c:v>0.90509020618556701</c:v>
                </c:pt>
                <c:pt idx="317">
                  <c:v>0.88267634854771704</c:v>
                </c:pt>
                <c:pt idx="318">
                  <c:v>0.92733402489626504</c:v>
                </c:pt>
                <c:pt idx="319">
                  <c:v>0.70876556016597503</c:v>
                </c:pt>
                <c:pt idx="320">
                  <c:v>0.87505186721991701</c:v>
                </c:pt>
                <c:pt idx="321">
                  <c:v>0.87738589211618201</c:v>
                </c:pt>
                <c:pt idx="322">
                  <c:v>0.923858921161825</c:v>
                </c:pt>
                <c:pt idx="323">
                  <c:v>0.80269709543568402</c:v>
                </c:pt>
                <c:pt idx="324">
                  <c:v>0.75254149377593305</c:v>
                </c:pt>
                <c:pt idx="325">
                  <c:v>0.91613070539418995</c:v>
                </c:pt>
                <c:pt idx="326">
                  <c:v>0.69569502074688705</c:v>
                </c:pt>
                <c:pt idx="327">
                  <c:v>0.88884854771784205</c:v>
                </c:pt>
                <c:pt idx="328">
                  <c:v>0.83205394190871296</c:v>
                </c:pt>
                <c:pt idx="329">
                  <c:v>0.84507261410788304</c:v>
                </c:pt>
                <c:pt idx="330">
                  <c:v>0.90212655601659697</c:v>
                </c:pt>
                <c:pt idx="331">
                  <c:v>0.92100622406638999</c:v>
                </c:pt>
                <c:pt idx="332">
                  <c:v>0.81763485477178399</c:v>
                </c:pt>
                <c:pt idx="333">
                  <c:v>0.90819502074688796</c:v>
                </c:pt>
                <c:pt idx="334">
                  <c:v>0.81965767634854703</c:v>
                </c:pt>
                <c:pt idx="335">
                  <c:v>0.92800829875518598</c:v>
                </c:pt>
                <c:pt idx="336">
                  <c:v>0.88537344398340201</c:v>
                </c:pt>
                <c:pt idx="337">
                  <c:v>0.87738589211618201</c:v>
                </c:pt>
                <c:pt idx="338">
                  <c:v>0.88376556016597496</c:v>
                </c:pt>
                <c:pt idx="339">
                  <c:v>0.88537344398340201</c:v>
                </c:pt>
                <c:pt idx="340">
                  <c:v>0.78049792531120299</c:v>
                </c:pt>
                <c:pt idx="341">
                  <c:v>0.765041493775933</c:v>
                </c:pt>
                <c:pt idx="342">
                  <c:v>0.84507261410788304</c:v>
                </c:pt>
                <c:pt idx="343">
                  <c:v>0.88755186721991697</c:v>
                </c:pt>
                <c:pt idx="344">
                  <c:v>0.60269709543568395</c:v>
                </c:pt>
                <c:pt idx="345">
                  <c:v>0.904616182572614</c:v>
                </c:pt>
                <c:pt idx="346">
                  <c:v>0.81965767634854703</c:v>
                </c:pt>
                <c:pt idx="347">
                  <c:v>0.93373493975903599</c:v>
                </c:pt>
                <c:pt idx="348">
                  <c:v>1</c:v>
                </c:pt>
                <c:pt idx="349">
                  <c:v>0.96084337349397497</c:v>
                </c:pt>
                <c:pt idx="350">
                  <c:v>0.70180722891566205</c:v>
                </c:pt>
                <c:pt idx="351">
                  <c:v>1</c:v>
                </c:pt>
                <c:pt idx="352">
                  <c:v>0.99397590361445698</c:v>
                </c:pt>
                <c:pt idx="353">
                  <c:v>0.95783132530120396</c:v>
                </c:pt>
                <c:pt idx="354">
                  <c:v>1</c:v>
                </c:pt>
                <c:pt idx="355">
                  <c:v>0.89759036144578297</c:v>
                </c:pt>
                <c:pt idx="356">
                  <c:v>0.93975903614457801</c:v>
                </c:pt>
                <c:pt idx="357">
                  <c:v>0.64156626506024095</c:v>
                </c:pt>
                <c:pt idx="358">
                  <c:v>0.91566265060240903</c:v>
                </c:pt>
                <c:pt idx="359">
                  <c:v>0.843373493975903</c:v>
                </c:pt>
                <c:pt idx="360">
                  <c:v>1</c:v>
                </c:pt>
                <c:pt idx="361">
                  <c:v>0.99698795180722799</c:v>
                </c:pt>
                <c:pt idx="362">
                  <c:v>0.94578313253012003</c:v>
                </c:pt>
                <c:pt idx="363">
                  <c:v>1</c:v>
                </c:pt>
                <c:pt idx="364">
                  <c:v>0.92469879518072196</c:v>
                </c:pt>
                <c:pt idx="365">
                  <c:v>1</c:v>
                </c:pt>
                <c:pt idx="366">
                  <c:v>1</c:v>
                </c:pt>
                <c:pt idx="367">
                  <c:v>0.91265060240963802</c:v>
                </c:pt>
                <c:pt idx="368">
                  <c:v>0.99397590361445698</c:v>
                </c:pt>
                <c:pt idx="369">
                  <c:v>0.99698795180722799</c:v>
                </c:pt>
                <c:pt idx="370">
                  <c:v>0.91265060240963802</c:v>
                </c:pt>
                <c:pt idx="371">
                  <c:v>0.906626506024096</c:v>
                </c:pt>
                <c:pt idx="372">
                  <c:v>0.95481927710843295</c:v>
                </c:pt>
                <c:pt idx="373">
                  <c:v>1</c:v>
                </c:pt>
                <c:pt idx="374">
                  <c:v>1</c:v>
                </c:pt>
                <c:pt idx="375">
                  <c:v>0.813253012048192</c:v>
                </c:pt>
                <c:pt idx="376">
                  <c:v>0.92469879518072196</c:v>
                </c:pt>
                <c:pt idx="377">
                  <c:v>1</c:v>
                </c:pt>
                <c:pt idx="378">
                  <c:v>0.91984529207788701</c:v>
                </c:pt>
                <c:pt idx="379">
                  <c:v>0.97445985596158902</c:v>
                </c:pt>
                <c:pt idx="380">
                  <c:v>0.58075486796479003</c:v>
                </c:pt>
                <c:pt idx="381">
                  <c:v>0.95358762336623104</c:v>
                </c:pt>
                <c:pt idx="382">
                  <c:v>0.98826353694318403</c:v>
                </c:pt>
                <c:pt idx="383">
                  <c:v>0.97412643371565699</c:v>
                </c:pt>
                <c:pt idx="384">
                  <c:v>0.91824486529741201</c:v>
                </c:pt>
                <c:pt idx="385">
                  <c:v>0.94225126700453399</c:v>
                </c:pt>
                <c:pt idx="386">
                  <c:v>0.77020538810349404</c:v>
                </c:pt>
                <c:pt idx="387">
                  <c:v>0.91344358495598799</c:v>
                </c:pt>
                <c:pt idx="388">
                  <c:v>0.88210189383835602</c:v>
                </c:pt>
                <c:pt idx="389">
                  <c:v>0.97399306481728398</c:v>
                </c:pt>
                <c:pt idx="390">
                  <c:v>0.97299279807948702</c:v>
                </c:pt>
                <c:pt idx="391">
                  <c:v>0.94018404907975395</c:v>
                </c:pt>
                <c:pt idx="392">
                  <c:v>0.89517204587890098</c:v>
                </c:pt>
                <c:pt idx="393">
                  <c:v>0.92337956788476905</c:v>
                </c:pt>
                <c:pt idx="394">
                  <c:v>0.96825820218724901</c:v>
                </c:pt>
                <c:pt idx="395">
                  <c:v>0.93438250200053297</c:v>
                </c:pt>
                <c:pt idx="396">
                  <c:v>0.87850093358228798</c:v>
                </c:pt>
                <c:pt idx="397">
                  <c:v>0.92397972792744698</c:v>
                </c:pt>
                <c:pt idx="398">
                  <c:v>0.98672979461189603</c:v>
                </c:pt>
                <c:pt idx="399">
                  <c:v>0.87850093358228798</c:v>
                </c:pt>
                <c:pt idx="400">
                  <c:v>0.87303280874899902</c:v>
                </c:pt>
                <c:pt idx="401">
                  <c:v>0.83995732195252004</c:v>
                </c:pt>
                <c:pt idx="402">
                  <c:v>0.97399306481728398</c:v>
                </c:pt>
                <c:pt idx="403">
                  <c:v>0.96292344625233395</c:v>
                </c:pt>
                <c:pt idx="404">
                  <c:v>0.60376100293411505</c:v>
                </c:pt>
                <c:pt idx="405">
                  <c:v>0.92024539877300604</c:v>
                </c:pt>
                <c:pt idx="406">
                  <c:v>0.96825820218724901</c:v>
                </c:pt>
                <c:pt idx="407">
                  <c:v>0.818888888888888</c:v>
                </c:pt>
                <c:pt idx="408">
                  <c:v>0.97701754385964901</c:v>
                </c:pt>
                <c:pt idx="409">
                  <c:v>0.67818713450292401</c:v>
                </c:pt>
                <c:pt idx="410">
                  <c:v>0.87771929824561401</c:v>
                </c:pt>
                <c:pt idx="411">
                  <c:v>0.89602339181286506</c:v>
                </c:pt>
                <c:pt idx="412">
                  <c:v>0.96836257309941498</c:v>
                </c:pt>
                <c:pt idx="413">
                  <c:v>0.85397660818713395</c:v>
                </c:pt>
                <c:pt idx="414">
                  <c:v>0.66906432748538003</c:v>
                </c:pt>
                <c:pt idx="415">
                  <c:v>0.96508771929824499</c:v>
                </c:pt>
                <c:pt idx="416">
                  <c:v>0.69099415204678305</c:v>
                </c:pt>
                <c:pt idx="417">
                  <c:v>0.949883040935672</c:v>
                </c:pt>
                <c:pt idx="418">
                  <c:v>0.84105263157894705</c:v>
                </c:pt>
                <c:pt idx="419">
                  <c:v>0.89959064327485305</c:v>
                </c:pt>
                <c:pt idx="420">
                  <c:v>0.93783625730994102</c:v>
                </c:pt>
                <c:pt idx="421">
                  <c:v>0.968304093567251</c:v>
                </c:pt>
                <c:pt idx="422">
                  <c:v>0.86245614035087703</c:v>
                </c:pt>
                <c:pt idx="423">
                  <c:v>0.943391812865497</c:v>
                </c:pt>
                <c:pt idx="424">
                  <c:v>0.85029239766081799</c:v>
                </c:pt>
                <c:pt idx="425">
                  <c:v>0.96093567251461898</c:v>
                </c:pt>
                <c:pt idx="426">
                  <c:v>0.89590643274853798</c:v>
                </c:pt>
                <c:pt idx="427">
                  <c:v>0.89602339181286506</c:v>
                </c:pt>
                <c:pt idx="428">
                  <c:v>0.93058479532163696</c:v>
                </c:pt>
                <c:pt idx="429">
                  <c:v>0.89590643274853798</c:v>
                </c:pt>
                <c:pt idx="430">
                  <c:v>0.84970760233918097</c:v>
                </c:pt>
                <c:pt idx="431">
                  <c:v>0.75801169590643203</c:v>
                </c:pt>
                <c:pt idx="432">
                  <c:v>0.89959064327485305</c:v>
                </c:pt>
                <c:pt idx="433">
                  <c:v>0.90549707602339102</c:v>
                </c:pt>
                <c:pt idx="434">
                  <c:v>0.51678362573099401</c:v>
                </c:pt>
                <c:pt idx="435">
                  <c:v>0.94286549707602296</c:v>
                </c:pt>
                <c:pt idx="436">
                  <c:v>0.85029239766081799</c:v>
                </c:pt>
                <c:pt idx="437">
                  <c:v>0.86234817813765097</c:v>
                </c:pt>
                <c:pt idx="438">
                  <c:v>0.96255060728744901</c:v>
                </c:pt>
                <c:pt idx="439">
                  <c:v>0.74190283400809698</c:v>
                </c:pt>
                <c:pt idx="440">
                  <c:v>1</c:v>
                </c:pt>
                <c:pt idx="441">
                  <c:v>0.97267206477732704</c:v>
                </c:pt>
                <c:pt idx="442">
                  <c:v>0.98481781376518196</c:v>
                </c:pt>
                <c:pt idx="443">
                  <c:v>0.88461538461538403</c:v>
                </c:pt>
                <c:pt idx="444">
                  <c:v>0.95344129554655799</c:v>
                </c:pt>
                <c:pt idx="445">
                  <c:v>0.98279352226720595</c:v>
                </c:pt>
                <c:pt idx="446">
                  <c:v>0.73076923076922995</c:v>
                </c:pt>
                <c:pt idx="447">
                  <c:v>0.97368421052631504</c:v>
                </c:pt>
                <c:pt idx="448">
                  <c:v>0.94129554655870395</c:v>
                </c:pt>
                <c:pt idx="449">
                  <c:v>1</c:v>
                </c:pt>
                <c:pt idx="450">
                  <c:v>0.96963562753036403</c:v>
                </c:pt>
                <c:pt idx="451">
                  <c:v>0.98987854251012097</c:v>
                </c:pt>
                <c:pt idx="452">
                  <c:v>0.84412955465587003</c:v>
                </c:pt>
                <c:pt idx="453">
                  <c:v>0.98076923076922995</c:v>
                </c:pt>
                <c:pt idx="454">
                  <c:v>0.95344129554655799</c:v>
                </c:pt>
                <c:pt idx="455">
                  <c:v>0.86336032388663897</c:v>
                </c:pt>
                <c:pt idx="456">
                  <c:v>0.958502024291498</c:v>
                </c:pt>
                <c:pt idx="457">
                  <c:v>0.98076923076922995</c:v>
                </c:pt>
                <c:pt idx="458">
                  <c:v>0.873481781376518</c:v>
                </c:pt>
                <c:pt idx="459">
                  <c:v>0.958502024291498</c:v>
                </c:pt>
                <c:pt idx="460">
                  <c:v>0.96761133603238803</c:v>
                </c:pt>
                <c:pt idx="461">
                  <c:v>0.80161943319838003</c:v>
                </c:pt>
                <c:pt idx="462">
                  <c:v>1</c:v>
                </c:pt>
                <c:pt idx="463">
                  <c:v>0.99392712550607198</c:v>
                </c:pt>
                <c:pt idx="464">
                  <c:v>0.70141700404858298</c:v>
                </c:pt>
                <c:pt idx="465">
                  <c:v>0.97570850202429105</c:v>
                </c:pt>
                <c:pt idx="466">
                  <c:v>0.95344129554655799</c:v>
                </c:pt>
                <c:pt idx="467">
                  <c:v>0.85682819383259901</c:v>
                </c:pt>
                <c:pt idx="468">
                  <c:v>0.94651407776287999</c:v>
                </c:pt>
                <c:pt idx="469">
                  <c:v>0.93119134265466297</c:v>
                </c:pt>
                <c:pt idx="470">
                  <c:v>0.64537444933920696</c:v>
                </c:pt>
                <c:pt idx="471">
                  <c:v>0.87430568856540802</c:v>
                </c:pt>
                <c:pt idx="472">
                  <c:v>0.87085807316606001</c:v>
                </c:pt>
                <c:pt idx="473">
                  <c:v>0.92089638000383001</c:v>
                </c:pt>
                <c:pt idx="474">
                  <c:v>0.92281172189235705</c:v>
                </c:pt>
                <c:pt idx="475">
                  <c:v>0.92697759049990403</c:v>
                </c:pt>
                <c:pt idx="476">
                  <c:v>0.60903083700440497</c:v>
                </c:pt>
                <c:pt idx="477">
                  <c:v>0.89561386707527202</c:v>
                </c:pt>
                <c:pt idx="478">
                  <c:v>0.95982570388814403</c:v>
                </c:pt>
                <c:pt idx="479">
                  <c:v>0.95934686841601202</c:v>
                </c:pt>
                <c:pt idx="480">
                  <c:v>0.95273893890059302</c:v>
                </c:pt>
                <c:pt idx="481">
                  <c:v>0.91945987358743497</c:v>
                </c:pt>
                <c:pt idx="482">
                  <c:v>0.83039647577092501</c:v>
                </c:pt>
                <c:pt idx="483">
                  <c:v>0.90030645470216397</c:v>
                </c:pt>
                <c:pt idx="484">
                  <c:v>0.92860563110515204</c:v>
                </c:pt>
                <c:pt idx="485">
                  <c:v>0.84705995020111002</c:v>
                </c:pt>
                <c:pt idx="486">
                  <c:v>0.85553533805784299</c:v>
                </c:pt>
                <c:pt idx="487">
                  <c:v>0.87085807316606001</c:v>
                </c:pt>
                <c:pt idx="488">
                  <c:v>0.94100746983336503</c:v>
                </c:pt>
                <c:pt idx="489">
                  <c:v>0.85553533805784299</c:v>
                </c:pt>
                <c:pt idx="490">
                  <c:v>0.91289982761923005</c:v>
                </c:pt>
                <c:pt idx="491">
                  <c:v>0.80549703122007199</c:v>
                </c:pt>
                <c:pt idx="492">
                  <c:v>0.95934686841601202</c:v>
                </c:pt>
                <c:pt idx="493">
                  <c:v>0.90772840452020598</c:v>
                </c:pt>
                <c:pt idx="494">
                  <c:v>0.65796782225627204</c:v>
                </c:pt>
                <c:pt idx="495">
                  <c:v>0.90006703696609802</c:v>
                </c:pt>
                <c:pt idx="496">
                  <c:v>0.92860563110515204</c:v>
                </c:pt>
                <c:pt idx="497">
                  <c:v>0.79019607843137196</c:v>
                </c:pt>
                <c:pt idx="498">
                  <c:v>0.95441176470588196</c:v>
                </c:pt>
                <c:pt idx="499">
                  <c:v>0.93578431372548998</c:v>
                </c:pt>
                <c:pt idx="500">
                  <c:v>0.76470588235294101</c:v>
                </c:pt>
                <c:pt idx="501">
                  <c:v>0.99019607843137203</c:v>
                </c:pt>
                <c:pt idx="502">
                  <c:v>0.95196078431372499</c:v>
                </c:pt>
                <c:pt idx="503">
                  <c:v>0.89558823529411702</c:v>
                </c:pt>
                <c:pt idx="504">
                  <c:v>0.86666666666666603</c:v>
                </c:pt>
                <c:pt idx="505">
                  <c:v>0.96470588235294097</c:v>
                </c:pt>
                <c:pt idx="506">
                  <c:v>0.98431372549019602</c:v>
                </c:pt>
                <c:pt idx="507">
                  <c:v>0.98137254901960702</c:v>
                </c:pt>
                <c:pt idx="508">
                  <c:v>0.94607843137254899</c:v>
                </c:pt>
                <c:pt idx="509">
                  <c:v>0.82647058823529396</c:v>
                </c:pt>
                <c:pt idx="510">
                  <c:v>0.86176470588235299</c:v>
                </c:pt>
                <c:pt idx="511">
                  <c:v>0.95098039215686203</c:v>
                </c:pt>
                <c:pt idx="512">
                  <c:v>0.872058823529411</c:v>
                </c:pt>
                <c:pt idx="513">
                  <c:v>0.60392156862744995</c:v>
                </c:pt>
                <c:pt idx="514">
                  <c:v>0.99019607843137203</c:v>
                </c:pt>
                <c:pt idx="515">
                  <c:v>0.96715686274509804</c:v>
                </c:pt>
                <c:pt idx="516">
                  <c:v>0.95049019607843099</c:v>
                </c:pt>
                <c:pt idx="517">
                  <c:v>0.94950980392156803</c:v>
                </c:pt>
                <c:pt idx="518">
                  <c:v>0.99019607843137203</c:v>
                </c:pt>
                <c:pt idx="519">
                  <c:v>0.94950980392156803</c:v>
                </c:pt>
                <c:pt idx="520">
                  <c:v>0.90343137254901895</c:v>
                </c:pt>
                <c:pt idx="521">
                  <c:v>0.97745098039215605</c:v>
                </c:pt>
                <c:pt idx="522">
                  <c:v>0.97941176470588198</c:v>
                </c:pt>
                <c:pt idx="523">
                  <c:v>0.98431372549019602</c:v>
                </c:pt>
                <c:pt idx="524">
                  <c:v>0.96421568627450904</c:v>
                </c:pt>
                <c:pt idx="525">
                  <c:v>0.96715686274509804</c:v>
                </c:pt>
                <c:pt idx="526">
                  <c:v>0.88755512003919601</c:v>
                </c:pt>
                <c:pt idx="527">
                  <c:v>0.93263106320431099</c:v>
                </c:pt>
                <c:pt idx="528">
                  <c:v>0.854564755838641</c:v>
                </c:pt>
                <c:pt idx="529">
                  <c:v>0.64118895966029699</c:v>
                </c:pt>
                <c:pt idx="530">
                  <c:v>0.92099461048505604</c:v>
                </c:pt>
                <c:pt idx="531">
                  <c:v>0.931936959007022</c:v>
                </c:pt>
                <c:pt idx="532">
                  <c:v>0.83223093254940295</c:v>
                </c:pt>
                <c:pt idx="533">
                  <c:v>0.94471664216887097</c:v>
                </c:pt>
                <c:pt idx="534">
                  <c:v>0.93597909521476397</c:v>
                </c:pt>
                <c:pt idx="535">
                  <c:v>0.91315531602155797</c:v>
                </c:pt>
                <c:pt idx="536">
                  <c:v>0.88755512003919601</c:v>
                </c:pt>
                <c:pt idx="537">
                  <c:v>0.76367793565245701</c:v>
                </c:pt>
                <c:pt idx="538">
                  <c:v>0.86983504817899704</c:v>
                </c:pt>
                <c:pt idx="539">
                  <c:v>0.96092601665849997</c:v>
                </c:pt>
                <c:pt idx="540">
                  <c:v>0.94100114323044204</c:v>
                </c:pt>
                <c:pt idx="541">
                  <c:v>0.72333823289237298</c:v>
                </c:pt>
                <c:pt idx="542">
                  <c:v>0.92099461048505604</c:v>
                </c:pt>
                <c:pt idx="543">
                  <c:v>0.90429528009145799</c:v>
                </c:pt>
                <c:pt idx="544">
                  <c:v>0.91278784909358102</c:v>
                </c:pt>
                <c:pt idx="545">
                  <c:v>0.92381185693287604</c:v>
                </c:pt>
                <c:pt idx="546">
                  <c:v>0.88171647885023596</c:v>
                </c:pt>
                <c:pt idx="547">
                  <c:v>0.92099461048505604</c:v>
                </c:pt>
                <c:pt idx="548">
                  <c:v>0.88171647885023596</c:v>
                </c:pt>
                <c:pt idx="549">
                  <c:v>0.93753062224399797</c:v>
                </c:pt>
                <c:pt idx="550">
                  <c:v>0.86983504817899704</c:v>
                </c:pt>
                <c:pt idx="551">
                  <c:v>0.92377102727421201</c:v>
                </c:pt>
                <c:pt idx="552">
                  <c:v>0.93597909521476397</c:v>
                </c:pt>
                <c:pt idx="553">
                  <c:v>0.90311121999020005</c:v>
                </c:pt>
                <c:pt idx="554">
                  <c:v>0.91278784909358102</c:v>
                </c:pt>
                <c:pt idx="555">
                  <c:v>0.89932257134620897</c:v>
                </c:pt>
                <c:pt idx="556">
                  <c:v>0.91924906313058496</c:v>
                </c:pt>
                <c:pt idx="557">
                  <c:v>0.96043528394349897</c:v>
                </c:pt>
                <c:pt idx="558">
                  <c:v>0.88847650619775098</c:v>
                </c:pt>
                <c:pt idx="559">
                  <c:v>0.86202796194868803</c:v>
                </c:pt>
                <c:pt idx="560">
                  <c:v>0.65988036898241498</c:v>
                </c:pt>
                <c:pt idx="561">
                  <c:v>0.52291726722398302</c:v>
                </c:pt>
                <c:pt idx="562">
                  <c:v>0.63631449985586597</c:v>
                </c:pt>
                <c:pt idx="563">
                  <c:v>0.88015278178149303</c:v>
                </c:pt>
                <c:pt idx="564">
                  <c:v>0.87741424041510496</c:v>
                </c:pt>
                <c:pt idx="565">
                  <c:v>0.89507062554050099</c:v>
                </c:pt>
                <c:pt idx="566">
                  <c:v>0.870387719803978</c:v>
                </c:pt>
                <c:pt idx="567">
                  <c:v>0.79615883539925003</c:v>
                </c:pt>
                <c:pt idx="568">
                  <c:v>0.92256413952147598</c:v>
                </c:pt>
                <c:pt idx="569">
                  <c:v>0.93661718074373002</c:v>
                </c:pt>
                <c:pt idx="570">
                  <c:v>0.92941049293744504</c:v>
                </c:pt>
                <c:pt idx="571">
                  <c:v>0.92577111559527203</c:v>
                </c:pt>
                <c:pt idx="572">
                  <c:v>0.63375612568463502</c:v>
                </c:pt>
                <c:pt idx="573">
                  <c:v>0.92577111559527203</c:v>
                </c:pt>
                <c:pt idx="574">
                  <c:v>0.84444364370135405</c:v>
                </c:pt>
                <c:pt idx="575">
                  <c:v>0.87741424041510496</c:v>
                </c:pt>
                <c:pt idx="576">
                  <c:v>0.64042231190544796</c:v>
                </c:pt>
                <c:pt idx="577">
                  <c:v>0.88177428653790701</c:v>
                </c:pt>
                <c:pt idx="578">
                  <c:v>0.65260161429806796</c:v>
                </c:pt>
                <c:pt idx="579">
                  <c:v>0.93661718074373002</c:v>
                </c:pt>
                <c:pt idx="580">
                  <c:v>0.77010250066271901</c:v>
                </c:pt>
                <c:pt idx="581">
                  <c:v>0.95014138022444095</c:v>
                </c:pt>
                <c:pt idx="582">
                  <c:v>0.96414685870813799</c:v>
                </c:pt>
                <c:pt idx="583">
                  <c:v>0.94395599540514197</c:v>
                </c:pt>
                <c:pt idx="584">
                  <c:v>0.85395864628435103</c:v>
                </c:pt>
                <c:pt idx="585">
                  <c:v>0.67805072015551804</c:v>
                </c:pt>
                <c:pt idx="586">
                  <c:v>0.616417778563223</c:v>
                </c:pt>
                <c:pt idx="587">
                  <c:v>0.684059379694265</c:v>
                </c:pt>
                <c:pt idx="588">
                  <c:v>0.88919324909428299</c:v>
                </c:pt>
                <c:pt idx="589">
                  <c:v>0.94687196253424</c:v>
                </c:pt>
                <c:pt idx="590">
                  <c:v>0.94459662454714099</c:v>
                </c:pt>
                <c:pt idx="591">
                  <c:v>0.91866218962622603</c:v>
                </c:pt>
                <c:pt idx="592">
                  <c:v>0.86182292126888704</c:v>
                </c:pt>
                <c:pt idx="593">
                  <c:v>0.93865423698860095</c:v>
                </c:pt>
                <c:pt idx="594">
                  <c:v>0.87165326499955798</c:v>
                </c:pt>
                <c:pt idx="595">
                  <c:v>0.95296898471326297</c:v>
                </c:pt>
                <c:pt idx="596">
                  <c:v>0.92201996995670199</c:v>
                </c:pt>
                <c:pt idx="597">
                  <c:v>0.67221878589732198</c:v>
                </c:pt>
                <c:pt idx="598">
                  <c:v>0.92201996995670199</c:v>
                </c:pt>
                <c:pt idx="599">
                  <c:v>0.77569143766015702</c:v>
                </c:pt>
                <c:pt idx="600">
                  <c:v>0.85433418750552204</c:v>
                </c:pt>
                <c:pt idx="601">
                  <c:v>0.91271980206768499</c:v>
                </c:pt>
                <c:pt idx="602">
                  <c:v>0.853318017142352</c:v>
                </c:pt>
                <c:pt idx="603">
                  <c:v>0.682159582928337</c:v>
                </c:pt>
                <c:pt idx="604">
                  <c:v>0.87165326499955798</c:v>
                </c:pt>
                <c:pt idx="605">
                  <c:v>0.918000970402717</c:v>
                </c:pt>
                <c:pt idx="606">
                  <c:v>0.95749636098980995</c:v>
                </c:pt>
                <c:pt idx="607">
                  <c:v>0.92290150412421101</c:v>
                </c:pt>
                <c:pt idx="608">
                  <c:v>0.89325570111596297</c:v>
                </c:pt>
                <c:pt idx="609">
                  <c:v>0.94529354682193101</c:v>
                </c:pt>
                <c:pt idx="610">
                  <c:v>0.89269771955361399</c:v>
                </c:pt>
                <c:pt idx="611">
                  <c:v>0.691363415817564</c:v>
                </c:pt>
                <c:pt idx="612">
                  <c:v>0.55827268316351197</c:v>
                </c:pt>
                <c:pt idx="613">
                  <c:v>0.67462396894711296</c:v>
                </c:pt>
                <c:pt idx="614">
                  <c:v>0.79978165938864598</c:v>
                </c:pt>
                <c:pt idx="615">
                  <c:v>0.94665211062590904</c:v>
                </c:pt>
                <c:pt idx="616">
                  <c:v>0.95036390101892199</c:v>
                </c:pt>
                <c:pt idx="617">
                  <c:v>0.93942261038330899</c:v>
                </c:pt>
                <c:pt idx="618">
                  <c:v>0.86567200388161003</c:v>
                </c:pt>
                <c:pt idx="619">
                  <c:v>0.94606986899563295</c:v>
                </c:pt>
                <c:pt idx="620">
                  <c:v>0.86484716157205199</c:v>
                </c:pt>
                <c:pt idx="621">
                  <c:v>0.96285783600193997</c:v>
                </c:pt>
                <c:pt idx="622">
                  <c:v>0.94648229015041196</c:v>
                </c:pt>
                <c:pt idx="623">
                  <c:v>0.68255701115963097</c:v>
                </c:pt>
                <c:pt idx="624">
                  <c:v>0.94648229015041196</c:v>
                </c:pt>
                <c:pt idx="625">
                  <c:v>0.79347404172731595</c:v>
                </c:pt>
                <c:pt idx="626">
                  <c:v>0.93840368753032499</c:v>
                </c:pt>
                <c:pt idx="627">
                  <c:v>0.86688500727801998</c:v>
                </c:pt>
                <c:pt idx="628">
                  <c:v>0.88459485686559902</c:v>
                </c:pt>
                <c:pt idx="629">
                  <c:v>0.693837942746239</c:v>
                </c:pt>
                <c:pt idx="630">
                  <c:v>0.86484716157205199</c:v>
                </c:pt>
                <c:pt idx="631">
                  <c:v>0.89469194774809901</c:v>
                </c:pt>
                <c:pt idx="632">
                  <c:v>0.95576623123415805</c:v>
                </c:pt>
                <c:pt idx="633">
                  <c:v>0.91106940924156699</c:v>
                </c:pt>
                <c:pt idx="634">
                  <c:v>0.96449112887502397</c:v>
                </c:pt>
                <c:pt idx="635">
                  <c:v>0.88494345876389102</c:v>
                </c:pt>
                <c:pt idx="636">
                  <c:v>0.668210177422499</c:v>
                </c:pt>
                <c:pt idx="637">
                  <c:v>0.49990251511015699</c:v>
                </c:pt>
                <c:pt idx="638">
                  <c:v>0.67815363618639102</c:v>
                </c:pt>
                <c:pt idx="639">
                  <c:v>0.808393449015402</c:v>
                </c:pt>
                <c:pt idx="640">
                  <c:v>0.95286605576135697</c:v>
                </c:pt>
                <c:pt idx="641">
                  <c:v>0.95445018522128999</c:v>
                </c:pt>
                <c:pt idx="642">
                  <c:v>0.91184928836030399</c:v>
                </c:pt>
                <c:pt idx="643">
                  <c:v>0.92829986352115401</c:v>
                </c:pt>
                <c:pt idx="644">
                  <c:v>0.94816240982647604</c:v>
                </c:pt>
                <c:pt idx="645">
                  <c:v>0.88270130629752297</c:v>
                </c:pt>
                <c:pt idx="646">
                  <c:v>0.95861766426203898</c:v>
                </c:pt>
                <c:pt idx="647">
                  <c:v>0.95364593488009297</c:v>
                </c:pt>
                <c:pt idx="648">
                  <c:v>0.67527783193604995</c:v>
                </c:pt>
                <c:pt idx="649">
                  <c:v>0.95364593488009297</c:v>
                </c:pt>
                <c:pt idx="650">
                  <c:v>0.82150516669916096</c:v>
                </c:pt>
                <c:pt idx="651">
                  <c:v>0.91209300058490905</c:v>
                </c:pt>
                <c:pt idx="652">
                  <c:v>0.92552154416065502</c:v>
                </c:pt>
                <c:pt idx="653">
                  <c:v>0.85689218171183401</c:v>
                </c:pt>
                <c:pt idx="654">
                  <c:v>0.67150029245466902</c:v>
                </c:pt>
                <c:pt idx="655">
                  <c:v>0.88270130629752297</c:v>
                </c:pt>
                <c:pt idx="656">
                  <c:v>0.82763169662820801</c:v>
                </c:pt>
                <c:pt idx="657">
                  <c:v>0.93491190412306502</c:v>
                </c:pt>
                <c:pt idx="658">
                  <c:v>0.95454342187639696</c:v>
                </c:pt>
                <c:pt idx="659">
                  <c:v>0.94864055093462096</c:v>
                </c:pt>
                <c:pt idx="660">
                  <c:v>0.91472140237903499</c:v>
                </c:pt>
                <c:pt idx="661">
                  <c:v>0.67567748859672605</c:v>
                </c:pt>
                <c:pt idx="662">
                  <c:v>0.530699400769162</c:v>
                </c:pt>
                <c:pt idx="663">
                  <c:v>0.66812002504248202</c:v>
                </c:pt>
                <c:pt idx="664">
                  <c:v>0.66179232626777496</c:v>
                </c:pt>
                <c:pt idx="665">
                  <c:v>0.92845004919059104</c:v>
                </c:pt>
                <c:pt idx="666">
                  <c:v>0.93274304623915505</c:v>
                </c:pt>
                <c:pt idx="667">
                  <c:v>0.90499508094088099</c:v>
                </c:pt>
                <c:pt idx="668">
                  <c:v>0.88996959127090602</c:v>
                </c:pt>
                <c:pt idx="669">
                  <c:v>0.86101422055272303</c:v>
                </c:pt>
                <c:pt idx="670">
                  <c:v>0.93884715141758301</c:v>
                </c:pt>
                <c:pt idx="671">
                  <c:v>0.93312315535282997</c:v>
                </c:pt>
                <c:pt idx="672">
                  <c:v>0.67467131741346897</c:v>
                </c:pt>
                <c:pt idx="673">
                  <c:v>0.93312315535282997</c:v>
                </c:pt>
                <c:pt idx="674">
                  <c:v>0.77508720150254895</c:v>
                </c:pt>
                <c:pt idx="675">
                  <c:v>0.88308290850549997</c:v>
                </c:pt>
                <c:pt idx="676">
                  <c:v>0.890752168857883</c:v>
                </c:pt>
                <c:pt idx="677">
                  <c:v>0.84272426437706804</c:v>
                </c:pt>
                <c:pt idx="678">
                  <c:v>0.67616939450854097</c:v>
                </c:pt>
                <c:pt idx="679">
                  <c:v>0.86101422055272303</c:v>
                </c:pt>
                <c:pt idx="680">
                  <c:v>0.79497337728194695</c:v>
                </c:pt>
                <c:pt idx="681">
                  <c:v>0.89344574036511104</c:v>
                </c:pt>
                <c:pt idx="682">
                  <c:v>0.91170131845841695</c:v>
                </c:pt>
                <c:pt idx="683">
                  <c:v>0.86720334685598299</c:v>
                </c:pt>
                <c:pt idx="684">
                  <c:v>0.73250507099391404</c:v>
                </c:pt>
                <c:pt idx="685">
                  <c:v>0.63596602434076999</c:v>
                </c:pt>
                <c:pt idx="686">
                  <c:v>0.63542723123732203</c:v>
                </c:pt>
                <c:pt idx="687">
                  <c:v>0.83126267748478699</c:v>
                </c:pt>
                <c:pt idx="688">
                  <c:v>0.88447641987829595</c:v>
                </c:pt>
                <c:pt idx="689">
                  <c:v>0.80077332657200795</c:v>
                </c:pt>
                <c:pt idx="690">
                  <c:v>0.86856617647058798</c:v>
                </c:pt>
                <c:pt idx="691">
                  <c:v>0.74315415821500996</c:v>
                </c:pt>
                <c:pt idx="692">
                  <c:v>0.97296526369168301</c:v>
                </c:pt>
                <c:pt idx="693">
                  <c:v>0.895537525354969</c:v>
                </c:pt>
                <c:pt idx="694">
                  <c:v>0.86435091277890397</c:v>
                </c:pt>
                <c:pt idx="695">
                  <c:v>0.64807302231237296</c:v>
                </c:pt>
                <c:pt idx="696">
                  <c:v>0.86435091277890397</c:v>
                </c:pt>
                <c:pt idx="697">
                  <c:v>0.77687626774847796</c:v>
                </c:pt>
                <c:pt idx="698">
                  <c:v>0.93014705882352899</c:v>
                </c:pt>
                <c:pt idx="699">
                  <c:v>0.93211206896551702</c:v>
                </c:pt>
                <c:pt idx="700">
                  <c:v>0.86530172413793105</c:v>
                </c:pt>
                <c:pt idx="701">
                  <c:v>0.63666328600405597</c:v>
                </c:pt>
                <c:pt idx="702">
                  <c:v>0.97296526369168301</c:v>
                </c:pt>
                <c:pt idx="703">
                  <c:v>0.86631151699644804</c:v>
                </c:pt>
                <c:pt idx="704">
                  <c:v>0.90658295281582901</c:v>
                </c:pt>
                <c:pt idx="705">
                  <c:v>0.92535514967021804</c:v>
                </c:pt>
                <c:pt idx="706">
                  <c:v>0.88029553526128801</c:v>
                </c:pt>
                <c:pt idx="707">
                  <c:v>0.72907153729071505</c:v>
                </c:pt>
                <c:pt idx="708">
                  <c:v>0.64583333333333304</c:v>
                </c:pt>
                <c:pt idx="709">
                  <c:v>0.65030441400304395</c:v>
                </c:pt>
                <c:pt idx="710">
                  <c:v>0.81085109081684403</c:v>
                </c:pt>
                <c:pt idx="711">
                  <c:v>0.89133054287163804</c:v>
                </c:pt>
                <c:pt idx="712">
                  <c:v>0.79737442922374402</c:v>
                </c:pt>
                <c:pt idx="713">
                  <c:v>0.90395104008117699</c:v>
                </c:pt>
                <c:pt idx="714">
                  <c:v>0.75107813292744796</c:v>
                </c:pt>
                <c:pt idx="715">
                  <c:v>0.89437468290208</c:v>
                </c:pt>
                <c:pt idx="716">
                  <c:v>0.91026128868594602</c:v>
                </c:pt>
                <c:pt idx="717">
                  <c:v>0.86662861491628596</c:v>
                </c:pt>
                <c:pt idx="718">
                  <c:v>0.65686834094368296</c:v>
                </c:pt>
                <c:pt idx="719">
                  <c:v>0.86662861491628596</c:v>
                </c:pt>
                <c:pt idx="720">
                  <c:v>0.88945966514459596</c:v>
                </c:pt>
                <c:pt idx="721">
                  <c:v>0.920091324200913</c:v>
                </c:pt>
                <c:pt idx="722">
                  <c:v>0.94266869609335302</c:v>
                </c:pt>
                <c:pt idx="723">
                  <c:v>0.87617326230339898</c:v>
                </c:pt>
                <c:pt idx="724">
                  <c:v>0.64967021816336801</c:v>
                </c:pt>
                <c:pt idx="725">
                  <c:v>0.89437468290208</c:v>
                </c:pt>
                <c:pt idx="726">
                  <c:v>0.85377358490566002</c:v>
                </c:pt>
                <c:pt idx="727">
                  <c:v>0.88096054888507702</c:v>
                </c:pt>
                <c:pt idx="728">
                  <c:v>0.89908519153802102</c:v>
                </c:pt>
                <c:pt idx="729">
                  <c:v>0.85202973127501402</c:v>
                </c:pt>
                <c:pt idx="730">
                  <c:v>0.73419096626643798</c:v>
                </c:pt>
                <c:pt idx="731">
                  <c:v>0.64465408805031399</c:v>
                </c:pt>
                <c:pt idx="732">
                  <c:v>0.64416809605488801</c:v>
                </c:pt>
                <c:pt idx="733">
                  <c:v>0.89351057747284102</c:v>
                </c:pt>
                <c:pt idx="734">
                  <c:v>0.86995425957690098</c:v>
                </c:pt>
                <c:pt idx="735">
                  <c:v>0.77267009719839896</c:v>
                </c:pt>
                <c:pt idx="736">
                  <c:v>0.85929102344196595</c:v>
                </c:pt>
                <c:pt idx="737">
                  <c:v>0.73236134934248098</c:v>
                </c:pt>
                <c:pt idx="738">
                  <c:v>0.96300743281875301</c:v>
                </c:pt>
                <c:pt idx="739">
                  <c:v>0.88299028016009096</c:v>
                </c:pt>
                <c:pt idx="740">
                  <c:v>0.86563750714694099</c:v>
                </c:pt>
                <c:pt idx="741">
                  <c:v>0.64356775300171498</c:v>
                </c:pt>
                <c:pt idx="742">
                  <c:v>0.86563750714694099</c:v>
                </c:pt>
                <c:pt idx="743">
                  <c:v>0.778187535734705</c:v>
                </c:pt>
                <c:pt idx="744">
                  <c:v>0.88902229845626002</c:v>
                </c:pt>
                <c:pt idx="745">
                  <c:v>0.91172098341909602</c:v>
                </c:pt>
                <c:pt idx="746">
                  <c:v>0.87015437392795802</c:v>
                </c:pt>
                <c:pt idx="747">
                  <c:v>0.64736992567181195</c:v>
                </c:pt>
                <c:pt idx="748">
                  <c:v>0.96300743281875301</c:v>
                </c:pt>
                <c:pt idx="749">
                  <c:v>0.89055440512048101</c:v>
                </c:pt>
                <c:pt idx="750">
                  <c:v>0.96682040662650603</c:v>
                </c:pt>
                <c:pt idx="751">
                  <c:v>0.97164439006024095</c:v>
                </c:pt>
                <c:pt idx="752">
                  <c:v>0.961384600903614</c:v>
                </c:pt>
                <c:pt idx="753">
                  <c:v>0.92978162650602403</c:v>
                </c:pt>
                <c:pt idx="754">
                  <c:v>0.73919898343373402</c:v>
                </c:pt>
                <c:pt idx="755">
                  <c:v>0.72844503012048101</c:v>
                </c:pt>
                <c:pt idx="756">
                  <c:v>0.72632718373493899</c:v>
                </c:pt>
                <c:pt idx="757">
                  <c:v>0.77273155120481896</c:v>
                </c:pt>
                <c:pt idx="758">
                  <c:v>0.95488987198795106</c:v>
                </c:pt>
                <c:pt idx="759">
                  <c:v>0.96587914156626498</c:v>
                </c:pt>
                <c:pt idx="760">
                  <c:v>0.94265342620481896</c:v>
                </c:pt>
                <c:pt idx="761">
                  <c:v>0.94166509789156605</c:v>
                </c:pt>
                <c:pt idx="762">
                  <c:v>0.93693524096385505</c:v>
                </c:pt>
                <c:pt idx="763">
                  <c:v>0.97856268825301196</c:v>
                </c:pt>
                <c:pt idx="764">
                  <c:v>0.95550169427710796</c:v>
                </c:pt>
                <c:pt idx="765">
                  <c:v>0.730845256024096</c:v>
                </c:pt>
                <c:pt idx="766">
                  <c:v>0.95550169427710796</c:v>
                </c:pt>
                <c:pt idx="767">
                  <c:v>0.88796592620481896</c:v>
                </c:pt>
                <c:pt idx="768">
                  <c:v>0.93469973644578297</c:v>
                </c:pt>
                <c:pt idx="769">
                  <c:v>0.85873964608433695</c:v>
                </c:pt>
                <c:pt idx="770">
                  <c:v>0.90262612951807197</c:v>
                </c:pt>
                <c:pt idx="771">
                  <c:v>0.72571536144578297</c:v>
                </c:pt>
                <c:pt idx="772">
                  <c:v>0.93693524096385505</c:v>
                </c:pt>
                <c:pt idx="773">
                  <c:v>0.89428685047720002</c:v>
                </c:pt>
                <c:pt idx="774">
                  <c:v>0.95294273594909795</c:v>
                </c:pt>
                <c:pt idx="775">
                  <c:v>0.90144485683987197</c:v>
                </c:pt>
                <c:pt idx="776">
                  <c:v>0.94244874513962495</c:v>
                </c:pt>
                <c:pt idx="777">
                  <c:v>0.88211382113821102</c:v>
                </c:pt>
                <c:pt idx="778">
                  <c:v>0.68020943796394395</c:v>
                </c:pt>
                <c:pt idx="779">
                  <c:v>0.58629374337221596</c:v>
                </c:pt>
                <c:pt idx="780">
                  <c:v>0.67956875220926105</c:v>
                </c:pt>
                <c:pt idx="781">
                  <c:v>0.83269264757864903</c:v>
                </c:pt>
                <c:pt idx="782">
                  <c:v>0.95325203252032498</c:v>
                </c:pt>
                <c:pt idx="783">
                  <c:v>0.94730911983032795</c:v>
                </c:pt>
                <c:pt idx="784">
                  <c:v>0.92042241074584596</c:v>
                </c:pt>
                <c:pt idx="785">
                  <c:v>0.91070166136443897</c:v>
                </c:pt>
                <c:pt idx="786">
                  <c:v>0.94576263697419505</c:v>
                </c:pt>
                <c:pt idx="787">
                  <c:v>0.87886620714033203</c:v>
                </c:pt>
                <c:pt idx="788">
                  <c:v>0.95934959349593496</c:v>
                </c:pt>
                <c:pt idx="789">
                  <c:v>0.94547543301519898</c:v>
                </c:pt>
                <c:pt idx="790">
                  <c:v>0.67044450335807704</c:v>
                </c:pt>
                <c:pt idx="791">
                  <c:v>0.94547543301519898</c:v>
                </c:pt>
                <c:pt idx="792">
                  <c:v>0.660944680098974</c:v>
                </c:pt>
                <c:pt idx="793">
                  <c:v>0.92311770943796301</c:v>
                </c:pt>
                <c:pt idx="794">
                  <c:v>0.89510427712972696</c:v>
                </c:pt>
                <c:pt idx="795">
                  <c:v>0.855956168257334</c:v>
                </c:pt>
                <c:pt idx="796">
                  <c:v>0.67881760339342501</c:v>
                </c:pt>
                <c:pt idx="797">
                  <c:v>0.87886620714033203</c:v>
                </c:pt>
                <c:pt idx="798">
                  <c:v>0.88505632869449902</c:v>
                </c:pt>
                <c:pt idx="799">
                  <c:v>0.92852882703777295</c:v>
                </c:pt>
                <c:pt idx="800">
                  <c:v>0.93270377733598397</c:v>
                </c:pt>
                <c:pt idx="801">
                  <c:v>0.943903247183565</c:v>
                </c:pt>
                <c:pt idx="802">
                  <c:v>0.89880715705765402</c:v>
                </c:pt>
                <c:pt idx="803">
                  <c:v>0.78840291583830302</c:v>
                </c:pt>
                <c:pt idx="804">
                  <c:v>0.68038436050364404</c:v>
                </c:pt>
                <c:pt idx="805">
                  <c:v>0.78595096090125904</c:v>
                </c:pt>
                <c:pt idx="806">
                  <c:v>0.88134526176275596</c:v>
                </c:pt>
                <c:pt idx="807">
                  <c:v>0.93363154406891902</c:v>
                </c:pt>
                <c:pt idx="808">
                  <c:v>0.91935056328694498</c:v>
                </c:pt>
                <c:pt idx="809">
                  <c:v>0.93561961563949603</c:v>
                </c:pt>
                <c:pt idx="810">
                  <c:v>0.85907886017229895</c:v>
                </c:pt>
                <c:pt idx="811">
                  <c:v>0.92458581842279597</c:v>
                </c:pt>
                <c:pt idx="812">
                  <c:v>0.93445990722332595</c:v>
                </c:pt>
                <c:pt idx="813">
                  <c:v>0.94655400927766697</c:v>
                </c:pt>
                <c:pt idx="814">
                  <c:v>0.78631544068919801</c:v>
                </c:pt>
                <c:pt idx="815">
                  <c:v>0.94655400927766697</c:v>
                </c:pt>
                <c:pt idx="816">
                  <c:v>0.75086149768058297</c:v>
                </c:pt>
                <c:pt idx="817">
                  <c:v>0.90811795891318703</c:v>
                </c:pt>
                <c:pt idx="818">
                  <c:v>0.85970841616964799</c:v>
                </c:pt>
                <c:pt idx="819">
                  <c:v>0.86391650099403505</c:v>
                </c:pt>
                <c:pt idx="820">
                  <c:v>0.77793240556660004</c:v>
                </c:pt>
                <c:pt idx="821">
                  <c:v>0.92458581842279597</c:v>
                </c:pt>
                <c:pt idx="822">
                  <c:v>0.83971738876561897</c:v>
                </c:pt>
                <c:pt idx="823">
                  <c:v>0.93273385495737404</c:v>
                </c:pt>
                <c:pt idx="824">
                  <c:v>0.93833936704426002</c:v>
                </c:pt>
                <c:pt idx="825">
                  <c:v>0.94663085367277799</c:v>
                </c:pt>
                <c:pt idx="826">
                  <c:v>0.87375919654326695</c:v>
                </c:pt>
                <c:pt idx="827">
                  <c:v>0.787516057456498</c:v>
                </c:pt>
                <c:pt idx="828">
                  <c:v>0.68106971855658005</c:v>
                </c:pt>
                <c:pt idx="829">
                  <c:v>0.77869905406983497</c:v>
                </c:pt>
                <c:pt idx="830">
                  <c:v>0.80786523414691103</c:v>
                </c:pt>
                <c:pt idx="831">
                  <c:v>0.94052902020319895</c:v>
                </c:pt>
                <c:pt idx="832">
                  <c:v>0.90599089104285802</c:v>
                </c:pt>
                <c:pt idx="833">
                  <c:v>0.93997430806960103</c:v>
                </c:pt>
                <c:pt idx="834">
                  <c:v>0.84984818404764595</c:v>
                </c:pt>
                <c:pt idx="835">
                  <c:v>0.93638327688893996</c:v>
                </c:pt>
                <c:pt idx="836">
                  <c:v>0.93436879598271605</c:v>
                </c:pt>
                <c:pt idx="837">
                  <c:v>0.93982833119233899</c:v>
                </c:pt>
                <c:pt idx="838">
                  <c:v>0.78640663318930204</c:v>
                </c:pt>
                <c:pt idx="839">
                  <c:v>0.93982833119233899</c:v>
                </c:pt>
                <c:pt idx="840">
                  <c:v>0.87183230176339999</c:v>
                </c:pt>
                <c:pt idx="841">
                  <c:v>0.91685157071119905</c:v>
                </c:pt>
                <c:pt idx="842">
                  <c:v>0.92236949667172696</c:v>
                </c:pt>
                <c:pt idx="843">
                  <c:v>0.86841644283545405</c:v>
                </c:pt>
                <c:pt idx="844">
                  <c:v>0.77934135232979096</c:v>
                </c:pt>
                <c:pt idx="845">
                  <c:v>0.93638327688893996</c:v>
                </c:pt>
                <c:pt idx="846">
                  <c:v>0.89561780774148503</c:v>
                </c:pt>
                <c:pt idx="847">
                  <c:v>0.93592351505288796</c:v>
                </c:pt>
                <c:pt idx="848">
                  <c:v>0.94353713820760199</c:v>
                </c:pt>
                <c:pt idx="849">
                  <c:v>0.95516099035220203</c:v>
                </c:pt>
                <c:pt idx="850">
                  <c:v>0.91264675113332505</c:v>
                </c:pt>
                <c:pt idx="851">
                  <c:v>0.79231082180634604</c:v>
                </c:pt>
                <c:pt idx="852">
                  <c:v>0.648262234104382</c:v>
                </c:pt>
                <c:pt idx="853">
                  <c:v>0.78966639544344996</c:v>
                </c:pt>
                <c:pt idx="854">
                  <c:v>0.77223061722654796</c:v>
                </c:pt>
                <c:pt idx="855">
                  <c:v>0.95208066953388304</c:v>
                </c:pt>
                <c:pt idx="856">
                  <c:v>0.90817156805765398</c:v>
                </c:pt>
                <c:pt idx="857">
                  <c:v>0.92229454841334402</c:v>
                </c:pt>
                <c:pt idx="858">
                  <c:v>0.94350807857723995</c:v>
                </c:pt>
                <c:pt idx="859">
                  <c:v>0.92485179588515598</c:v>
                </c:pt>
                <c:pt idx="860">
                  <c:v>0.94156108334301902</c:v>
                </c:pt>
                <c:pt idx="861">
                  <c:v>0.93522608392421203</c:v>
                </c:pt>
                <c:pt idx="862">
                  <c:v>0.79172962919911605</c:v>
                </c:pt>
                <c:pt idx="863">
                  <c:v>0.93522608392421203</c:v>
                </c:pt>
                <c:pt idx="864">
                  <c:v>0.88870161571544803</c:v>
                </c:pt>
                <c:pt idx="865">
                  <c:v>0.92514239218877103</c:v>
                </c:pt>
                <c:pt idx="866">
                  <c:v>0.92148087876322204</c:v>
                </c:pt>
                <c:pt idx="867">
                  <c:v>0.87382308497035899</c:v>
                </c:pt>
                <c:pt idx="868">
                  <c:v>0.78292456119958098</c:v>
                </c:pt>
                <c:pt idx="869">
                  <c:v>0.92485179588515598</c:v>
                </c:pt>
                <c:pt idx="870">
                  <c:v>0.88798625669694797</c:v>
                </c:pt>
                <c:pt idx="871">
                  <c:v>0.92828441649196303</c:v>
                </c:pt>
                <c:pt idx="872">
                  <c:v>0.94633706033077103</c:v>
                </c:pt>
                <c:pt idx="873">
                  <c:v>0.94281388306545499</c:v>
                </c:pt>
                <c:pt idx="874">
                  <c:v>0.92251921733053799</c:v>
                </c:pt>
                <c:pt idx="875">
                  <c:v>0.77737013743302996</c:v>
                </c:pt>
                <c:pt idx="876">
                  <c:v>0.64823549965059402</c:v>
                </c:pt>
                <c:pt idx="877">
                  <c:v>0.779350104821802</c:v>
                </c:pt>
                <c:pt idx="878">
                  <c:v>0.93795131609597004</c:v>
                </c:pt>
                <c:pt idx="879">
                  <c:v>0.93501048218029303</c:v>
                </c:pt>
                <c:pt idx="880">
                  <c:v>0.91392965292336303</c:v>
                </c:pt>
                <c:pt idx="881">
                  <c:v>0.93664104355928202</c:v>
                </c:pt>
                <c:pt idx="882">
                  <c:v>0.95291754018169095</c:v>
                </c:pt>
                <c:pt idx="883">
                  <c:v>0.93585488003727002</c:v>
                </c:pt>
                <c:pt idx="884">
                  <c:v>0.93180759375727895</c:v>
                </c:pt>
                <c:pt idx="885">
                  <c:v>0.93501048218029303</c:v>
                </c:pt>
                <c:pt idx="886">
                  <c:v>0.77597251339389695</c:v>
                </c:pt>
                <c:pt idx="887">
                  <c:v>0.93501048218029303</c:v>
                </c:pt>
                <c:pt idx="888">
                  <c:v>0.86495457721872804</c:v>
                </c:pt>
                <c:pt idx="889">
                  <c:v>0.90970766363848099</c:v>
                </c:pt>
                <c:pt idx="890">
                  <c:v>0.89724551595620705</c:v>
                </c:pt>
                <c:pt idx="891">
                  <c:v>0.86891451199627301</c:v>
                </c:pt>
                <c:pt idx="892">
                  <c:v>0.77445842068483495</c:v>
                </c:pt>
                <c:pt idx="893">
                  <c:v>0.93585488003727002</c:v>
                </c:pt>
                <c:pt idx="894">
                  <c:v>0.81363800795851904</c:v>
                </c:pt>
                <c:pt idx="895">
                  <c:v>0.94230073556011096</c:v>
                </c:pt>
                <c:pt idx="896">
                  <c:v>0.90811527794525504</c:v>
                </c:pt>
                <c:pt idx="897">
                  <c:v>0.93970818762812003</c:v>
                </c:pt>
                <c:pt idx="898">
                  <c:v>0.95025925479319895</c:v>
                </c:pt>
                <c:pt idx="899">
                  <c:v>0.89102254913782697</c:v>
                </c:pt>
                <c:pt idx="900">
                  <c:v>0.71512118654286705</c:v>
                </c:pt>
                <c:pt idx="901">
                  <c:v>0.59589412757747495</c:v>
                </c:pt>
                <c:pt idx="902">
                  <c:v>0.71711081635113905</c:v>
                </c:pt>
                <c:pt idx="903">
                  <c:v>0.92867478596406605</c:v>
                </c:pt>
                <c:pt idx="904">
                  <c:v>0.95553478837573802</c:v>
                </c:pt>
                <c:pt idx="905">
                  <c:v>0.94142650428071795</c:v>
                </c:pt>
                <c:pt idx="906">
                  <c:v>0.93147835523935796</c:v>
                </c:pt>
                <c:pt idx="907">
                  <c:v>0.92710719884239701</c:v>
                </c:pt>
                <c:pt idx="908">
                  <c:v>0.91945013867116798</c:v>
                </c:pt>
                <c:pt idx="909">
                  <c:v>0.94112504521885898</c:v>
                </c:pt>
                <c:pt idx="910">
                  <c:v>0.93612082479199299</c:v>
                </c:pt>
                <c:pt idx="911">
                  <c:v>0.717563004943928</c:v>
                </c:pt>
                <c:pt idx="912">
                  <c:v>0.93612082479199299</c:v>
                </c:pt>
                <c:pt idx="913">
                  <c:v>0.87552755335825305</c:v>
                </c:pt>
                <c:pt idx="914">
                  <c:v>0.86747859640660796</c:v>
                </c:pt>
                <c:pt idx="915">
                  <c:v>0.88960569154708702</c:v>
                </c:pt>
                <c:pt idx="916">
                  <c:v>0.86654407331484296</c:v>
                </c:pt>
                <c:pt idx="917">
                  <c:v>0.715573375135656</c:v>
                </c:pt>
                <c:pt idx="918">
                  <c:v>0.91945013867116798</c:v>
                </c:pt>
                <c:pt idx="919">
                  <c:v>0.91505384735445605</c:v>
                </c:pt>
                <c:pt idx="920">
                  <c:v>0.91686826908069297</c:v>
                </c:pt>
                <c:pt idx="921">
                  <c:v>0.94824020602465997</c:v>
                </c:pt>
                <c:pt idx="922">
                  <c:v>0.90514281254877405</c:v>
                </c:pt>
                <c:pt idx="923">
                  <c:v>0.804315592320899</c:v>
                </c:pt>
                <c:pt idx="924">
                  <c:v>0.75009754955517405</c:v>
                </c:pt>
                <c:pt idx="925">
                  <c:v>0.73827454346808097</c:v>
                </c:pt>
                <c:pt idx="926">
                  <c:v>0.82536678632745397</c:v>
                </c:pt>
                <c:pt idx="927">
                  <c:v>0.90881067582331798</c:v>
                </c:pt>
                <c:pt idx="928">
                  <c:v>0.84875916965818599</c:v>
                </c:pt>
                <c:pt idx="929">
                  <c:v>0.77135729907052997</c:v>
                </c:pt>
                <c:pt idx="930">
                  <c:v>0.79036600593101203</c:v>
                </c:pt>
                <c:pt idx="931">
                  <c:v>0.96837443421257996</c:v>
                </c:pt>
                <c:pt idx="932">
                  <c:v>0.92318948025597003</c:v>
                </c:pt>
                <c:pt idx="933">
                  <c:v>0.89415873263617895</c:v>
                </c:pt>
                <c:pt idx="934">
                  <c:v>0.73484079912595601</c:v>
                </c:pt>
                <c:pt idx="935">
                  <c:v>0.89415873263617895</c:v>
                </c:pt>
                <c:pt idx="936">
                  <c:v>0.83613625721866702</c:v>
                </c:pt>
                <c:pt idx="937">
                  <c:v>0.96057046979865701</c:v>
                </c:pt>
                <c:pt idx="938">
                  <c:v>0.77337342810278797</c:v>
                </c:pt>
                <c:pt idx="939">
                  <c:v>0.73739659747151498</c:v>
                </c:pt>
                <c:pt idx="940">
                  <c:v>0.96837443421257996</c:v>
                </c:pt>
                <c:pt idx="941">
                  <c:v>0.89960182025028401</c:v>
                </c:pt>
                <c:pt idx="942">
                  <c:v>0.96987398267261704</c:v>
                </c:pt>
                <c:pt idx="943">
                  <c:v>0.94014176949330497</c:v>
                </c:pt>
                <c:pt idx="944">
                  <c:v>0.97107727312505399</c:v>
                </c:pt>
                <c:pt idx="945">
                  <c:v>0.97217117353636096</c:v>
                </c:pt>
                <c:pt idx="946">
                  <c:v>0.97088037105101899</c:v>
                </c:pt>
                <c:pt idx="947">
                  <c:v>0.73451037017589904</c:v>
                </c:pt>
                <c:pt idx="948">
                  <c:v>0.64852979784720399</c:v>
                </c:pt>
                <c:pt idx="949">
                  <c:v>0.71635162334821001</c:v>
                </c:pt>
                <c:pt idx="950">
                  <c:v>0.71201977771943603</c:v>
                </c:pt>
                <c:pt idx="951">
                  <c:v>0.96847379014614499</c:v>
                </c:pt>
                <c:pt idx="952">
                  <c:v>0.88535923689507301</c:v>
                </c:pt>
                <c:pt idx="953">
                  <c:v>0.96521396692045103</c:v>
                </c:pt>
                <c:pt idx="954">
                  <c:v>0.97556226481141095</c:v>
                </c:pt>
                <c:pt idx="955">
                  <c:v>0.94254835039817897</c:v>
                </c:pt>
                <c:pt idx="956">
                  <c:v>0.97746565152708498</c:v>
                </c:pt>
                <c:pt idx="957">
                  <c:v>0.96002887897085798</c:v>
                </c:pt>
                <c:pt idx="958">
                  <c:v>0.73461976021702902</c:v>
                </c:pt>
                <c:pt idx="959">
                  <c:v>0.96002887897085798</c:v>
                </c:pt>
                <c:pt idx="960">
                  <c:v>0.87844578629561498</c:v>
                </c:pt>
                <c:pt idx="961">
                  <c:v>0.945283101426446</c:v>
                </c:pt>
                <c:pt idx="962">
                  <c:v>0.94911175286601901</c:v>
                </c:pt>
                <c:pt idx="963">
                  <c:v>0.89577316881071101</c:v>
                </c:pt>
                <c:pt idx="964">
                  <c:v>0.72779382165047601</c:v>
                </c:pt>
                <c:pt idx="965">
                  <c:v>0.94254835039817897</c:v>
                </c:pt>
                <c:pt idx="966">
                  <c:v>0.73630766403234704</c:v>
                </c:pt>
                <c:pt idx="967">
                  <c:v>0.845662562029038</c:v>
                </c:pt>
                <c:pt idx="968">
                  <c:v>0.84773019665502602</c:v>
                </c:pt>
                <c:pt idx="969">
                  <c:v>0.80600992464620402</c:v>
                </c:pt>
                <c:pt idx="970">
                  <c:v>0.65769160080867395</c:v>
                </c:pt>
                <c:pt idx="971">
                  <c:v>0.57696195552288099</c:v>
                </c:pt>
                <c:pt idx="972">
                  <c:v>0.58408380812350602</c:v>
                </c:pt>
                <c:pt idx="973">
                  <c:v>0.58403786068737296</c:v>
                </c:pt>
                <c:pt idx="974">
                  <c:v>0.83628928505789302</c:v>
                </c:pt>
                <c:pt idx="975">
                  <c:v>0.83072964528579296</c:v>
                </c:pt>
                <c:pt idx="976">
                  <c:v>0.824526741407829</c:v>
                </c:pt>
                <c:pt idx="977">
                  <c:v>0.84970593640874803</c:v>
                </c:pt>
                <c:pt idx="978">
                  <c:v>0.93833854070942802</c:v>
                </c:pt>
                <c:pt idx="979">
                  <c:v>0.84529498253997404</c:v>
                </c:pt>
                <c:pt idx="980">
                  <c:v>0.93314648042639203</c:v>
                </c:pt>
                <c:pt idx="981">
                  <c:v>0.84552471972063903</c:v>
                </c:pt>
                <c:pt idx="982">
                  <c:v>0.79493659253813598</c:v>
                </c:pt>
                <c:pt idx="983">
                  <c:v>0.58233780555045001</c:v>
                </c:pt>
                <c:pt idx="984">
                  <c:v>0.79493659253813598</c:v>
                </c:pt>
                <c:pt idx="985">
                  <c:v>0.69164675611100901</c:v>
                </c:pt>
                <c:pt idx="986">
                  <c:v>0.89386142253262202</c:v>
                </c:pt>
                <c:pt idx="987">
                  <c:v>0.81630215034001097</c:v>
                </c:pt>
                <c:pt idx="988">
                  <c:v>0.59809777614409099</c:v>
                </c:pt>
                <c:pt idx="989">
                  <c:v>0.93314648042639203</c:v>
                </c:pt>
                <c:pt idx="990">
                  <c:v>0.91328649699540398</c:v>
                </c:pt>
                <c:pt idx="991">
                  <c:v>0.95256716154118004</c:v>
                </c:pt>
                <c:pt idx="992">
                  <c:v>0.97035171438670897</c:v>
                </c:pt>
                <c:pt idx="993">
                  <c:v>0.95820077765995004</c:v>
                </c:pt>
                <c:pt idx="994">
                  <c:v>0.87619300106044495</c:v>
                </c:pt>
                <c:pt idx="995">
                  <c:v>0.68575468363379199</c:v>
                </c:pt>
                <c:pt idx="996">
                  <c:v>0.56130699893955405</c:v>
                </c:pt>
                <c:pt idx="997">
                  <c:v>0.68396518204312395</c:v>
                </c:pt>
                <c:pt idx="998">
                  <c:v>0.84018204312477895</c:v>
                </c:pt>
                <c:pt idx="999">
                  <c:v>0.93924531636620701</c:v>
                </c:pt>
                <c:pt idx="1000">
                  <c:v>0.947021915871332</c:v>
                </c:pt>
                <c:pt idx="1001">
                  <c:v>0.93025362318840499</c:v>
                </c:pt>
                <c:pt idx="1002">
                  <c:v>0.86170024743725604</c:v>
                </c:pt>
                <c:pt idx="1003">
                  <c:v>0.939510427712972</c:v>
                </c:pt>
                <c:pt idx="1004">
                  <c:v>0.86918964298338597</c:v>
                </c:pt>
                <c:pt idx="1005">
                  <c:v>0.95360551431601204</c:v>
                </c:pt>
                <c:pt idx="1006">
                  <c:v>0.93964298338635499</c:v>
                </c:pt>
                <c:pt idx="1007">
                  <c:v>0.680054789678331</c:v>
                </c:pt>
                <c:pt idx="1008">
                  <c:v>0.93964298338635499</c:v>
                </c:pt>
                <c:pt idx="1009">
                  <c:v>0.75885913750441802</c:v>
                </c:pt>
                <c:pt idx="1010">
                  <c:v>0.92006892895015902</c:v>
                </c:pt>
                <c:pt idx="1011">
                  <c:v>0.90312389536938797</c:v>
                </c:pt>
                <c:pt idx="1012">
                  <c:v>0.84930629197596297</c:v>
                </c:pt>
                <c:pt idx="1013">
                  <c:v>0.68275008837044804</c:v>
                </c:pt>
                <c:pt idx="1014">
                  <c:v>0.86918964298338597</c:v>
                </c:pt>
                <c:pt idx="1015">
                  <c:v>0.910261914984972</c:v>
                </c:pt>
                <c:pt idx="1016">
                  <c:v>0.96754687276370399</c:v>
                </c:pt>
                <c:pt idx="1017">
                  <c:v>0.97169743809932696</c:v>
                </c:pt>
                <c:pt idx="1018">
                  <c:v>0.94597108916559303</c:v>
                </c:pt>
                <c:pt idx="1019">
                  <c:v>0.72384428223844199</c:v>
                </c:pt>
                <c:pt idx="1020">
                  <c:v>0.64244310863031295</c:v>
                </c:pt>
                <c:pt idx="1021">
                  <c:v>0.636217260626878</c:v>
                </c:pt>
                <c:pt idx="1022">
                  <c:v>0.946901388292543</c:v>
                </c:pt>
                <c:pt idx="1023">
                  <c:v>0.939959925576069</c:v>
                </c:pt>
                <c:pt idx="1024">
                  <c:v>0.82986260197509598</c:v>
                </c:pt>
                <c:pt idx="1025">
                  <c:v>0.91680978960927395</c:v>
                </c:pt>
                <c:pt idx="1026">
                  <c:v>0.75772863890081499</c:v>
                </c:pt>
                <c:pt idx="1027">
                  <c:v>0.89008158007728599</c:v>
                </c:pt>
                <c:pt idx="1028">
                  <c:v>0.94493344783168698</c:v>
                </c:pt>
                <c:pt idx="1029">
                  <c:v>0.63746958637469497</c:v>
                </c:pt>
                <c:pt idx="1030">
                  <c:v>0.94493344783168698</c:v>
                </c:pt>
                <c:pt idx="1031">
                  <c:v>0.88593101474166303</c:v>
                </c:pt>
                <c:pt idx="1032">
                  <c:v>0.84664376699584898</c:v>
                </c:pt>
                <c:pt idx="1033">
                  <c:v>0.93885072277086001</c:v>
                </c:pt>
                <c:pt idx="1034">
                  <c:v>0.89984972091026105</c:v>
                </c:pt>
                <c:pt idx="1035">
                  <c:v>0.63034921997996196</c:v>
                </c:pt>
                <c:pt idx="1036">
                  <c:v>0.89008158007728599</c:v>
                </c:pt>
                <c:pt idx="1037">
                  <c:v>0.86270783847981003</c:v>
                </c:pt>
                <c:pt idx="1038">
                  <c:v>0.90063341250989704</c:v>
                </c:pt>
                <c:pt idx="1039">
                  <c:v>0.95007917656373697</c:v>
                </c:pt>
                <c:pt idx="1040">
                  <c:v>0.89263657957244602</c:v>
                </c:pt>
                <c:pt idx="1041">
                  <c:v>0.85043547110055395</c:v>
                </c:pt>
                <c:pt idx="1042">
                  <c:v>0.65789922656960798</c:v>
                </c:pt>
                <c:pt idx="1043">
                  <c:v>0.55200750682438504</c:v>
                </c:pt>
                <c:pt idx="1044">
                  <c:v>0.61919927206551395</c:v>
                </c:pt>
                <c:pt idx="1045">
                  <c:v>0.9</c:v>
                </c:pt>
                <c:pt idx="1046">
                  <c:v>0.88091844813935005</c:v>
                </c:pt>
                <c:pt idx="1047">
                  <c:v>0.89699129057798799</c:v>
                </c:pt>
                <c:pt idx="1048">
                  <c:v>0.87664922656960798</c:v>
                </c:pt>
                <c:pt idx="1049">
                  <c:v>0.97253184713375795</c:v>
                </c:pt>
                <c:pt idx="1050">
                  <c:v>0.90566112430720502</c:v>
                </c:pt>
                <c:pt idx="1051">
                  <c:v>0.96207442596991199</c:v>
                </c:pt>
                <c:pt idx="1052">
                  <c:v>0.90815518606492396</c:v>
                </c:pt>
                <c:pt idx="1053">
                  <c:v>0.90263876251137398</c:v>
                </c:pt>
                <c:pt idx="1054">
                  <c:v>0.63103721298495596</c:v>
                </c:pt>
                <c:pt idx="1055">
                  <c:v>0.90263876251137398</c:v>
                </c:pt>
                <c:pt idx="1056">
                  <c:v>0.86714172604908901</c:v>
                </c:pt>
                <c:pt idx="1057">
                  <c:v>0.87810768012668206</c:v>
                </c:pt>
                <c:pt idx="1058">
                  <c:v>0.87980997624702995</c:v>
                </c:pt>
                <c:pt idx="1059">
                  <c:v>0.85955982711555901</c:v>
                </c:pt>
                <c:pt idx="1060">
                  <c:v>0.62750227479526799</c:v>
                </c:pt>
                <c:pt idx="1061">
                  <c:v>0.96207442596991199</c:v>
                </c:pt>
                <c:pt idx="1062">
                  <c:v>0.90988297325102796</c:v>
                </c:pt>
                <c:pt idx="1063">
                  <c:v>0.92300025720164602</c:v>
                </c:pt>
                <c:pt idx="1064">
                  <c:v>0.93804655349794197</c:v>
                </c:pt>
                <c:pt idx="1065">
                  <c:v>0.91988168724279795</c:v>
                </c:pt>
                <c:pt idx="1066">
                  <c:v>0.90885416666666596</c:v>
                </c:pt>
                <c:pt idx="1067">
                  <c:v>0.69949202674897104</c:v>
                </c:pt>
                <c:pt idx="1068">
                  <c:v>0.59217463991769503</c:v>
                </c:pt>
                <c:pt idx="1069">
                  <c:v>0.67766203703703698</c:v>
                </c:pt>
                <c:pt idx="1070">
                  <c:v>0.82362397119341502</c:v>
                </c:pt>
                <c:pt idx="1071">
                  <c:v>0.91203703703703698</c:v>
                </c:pt>
                <c:pt idx="1072">
                  <c:v>0.92126414609053497</c:v>
                </c:pt>
                <c:pt idx="1073">
                  <c:v>0.89924125514403297</c:v>
                </c:pt>
                <c:pt idx="1074">
                  <c:v>0.93168081275720105</c:v>
                </c:pt>
                <c:pt idx="1075">
                  <c:v>0.953125</c:v>
                </c:pt>
                <c:pt idx="1076">
                  <c:v>0.93666409465020495</c:v>
                </c:pt>
                <c:pt idx="1077">
                  <c:v>0.91657021604938205</c:v>
                </c:pt>
                <c:pt idx="1078">
                  <c:v>0.69836676954732502</c:v>
                </c:pt>
                <c:pt idx="1079">
                  <c:v>0.91657021604938205</c:v>
                </c:pt>
                <c:pt idx="1080">
                  <c:v>0.88940329218106995</c:v>
                </c:pt>
                <c:pt idx="1081">
                  <c:v>0.90692515432098697</c:v>
                </c:pt>
                <c:pt idx="1082">
                  <c:v>0.89142875514403297</c:v>
                </c:pt>
                <c:pt idx="1083">
                  <c:v>0.88994984567901203</c:v>
                </c:pt>
                <c:pt idx="1084">
                  <c:v>0.68499228395061695</c:v>
                </c:pt>
                <c:pt idx="1085">
                  <c:v>0.953125</c:v>
                </c:pt>
                <c:pt idx="1086">
                  <c:v>0.86247397188964003</c:v>
                </c:pt>
                <c:pt idx="1087">
                  <c:v>0.96447162935970798</c:v>
                </c:pt>
                <c:pt idx="1088">
                  <c:v>0.95933107756376801</c:v>
                </c:pt>
                <c:pt idx="1089">
                  <c:v>0.91693779281624099</c:v>
                </c:pt>
                <c:pt idx="1090">
                  <c:v>0.74482691306611104</c:v>
                </c:pt>
                <c:pt idx="1091">
                  <c:v>0.67855283706402902</c:v>
                </c:pt>
                <c:pt idx="1092">
                  <c:v>0.60463300364393502</c:v>
                </c:pt>
                <c:pt idx="1093">
                  <c:v>0.65307782404997305</c:v>
                </c:pt>
                <c:pt idx="1094">
                  <c:v>0.95181546069755296</c:v>
                </c:pt>
                <c:pt idx="1095">
                  <c:v>0.98262623633524204</c:v>
                </c:pt>
                <c:pt idx="1096">
                  <c:v>0.94394195731389896</c:v>
                </c:pt>
                <c:pt idx="1097">
                  <c:v>0.94446251952108196</c:v>
                </c:pt>
                <c:pt idx="1098">
                  <c:v>0.77791514836022901</c:v>
                </c:pt>
                <c:pt idx="1099">
                  <c:v>0.92009370119729295</c:v>
                </c:pt>
                <c:pt idx="1100">
                  <c:v>0.97179203539823</c:v>
                </c:pt>
                <c:pt idx="1101">
                  <c:v>0.93327043206663196</c:v>
                </c:pt>
                <c:pt idx="1102">
                  <c:v>0.65766527850078005</c:v>
                </c:pt>
                <c:pt idx="1103">
                  <c:v>0.93327043206663196</c:v>
                </c:pt>
                <c:pt idx="1104">
                  <c:v>0.83280192608016601</c:v>
                </c:pt>
                <c:pt idx="1105">
                  <c:v>0.93834591358667296</c:v>
                </c:pt>
                <c:pt idx="1106">
                  <c:v>0.94527589796980704</c:v>
                </c:pt>
                <c:pt idx="1107">
                  <c:v>0.88902264445601198</c:v>
                </c:pt>
                <c:pt idx="1108">
                  <c:v>0.67747917751171205</c:v>
                </c:pt>
                <c:pt idx="1109">
                  <c:v>0.92009370119729295</c:v>
                </c:pt>
                <c:pt idx="1110">
                  <c:v>0.94948979591836702</c:v>
                </c:pt>
                <c:pt idx="1111">
                  <c:v>0.965816326530612</c:v>
                </c:pt>
                <c:pt idx="1112">
                  <c:v>0.94782312925169998</c:v>
                </c:pt>
                <c:pt idx="1113">
                  <c:v>0.96564625850340102</c:v>
                </c:pt>
                <c:pt idx="1114">
                  <c:v>0.88595238095238005</c:v>
                </c:pt>
                <c:pt idx="1115">
                  <c:v>0.61085034013605399</c:v>
                </c:pt>
                <c:pt idx="1116">
                  <c:v>0.56557823129251705</c:v>
                </c:pt>
                <c:pt idx="1117">
                  <c:v>0.59717687074829895</c:v>
                </c:pt>
                <c:pt idx="1118">
                  <c:v>0.948231292517006</c:v>
                </c:pt>
                <c:pt idx="1119">
                  <c:v>0.93465986394557798</c:v>
                </c:pt>
                <c:pt idx="1120">
                  <c:v>0.96350340136054402</c:v>
                </c:pt>
                <c:pt idx="1121">
                  <c:v>0.96693877551020402</c:v>
                </c:pt>
                <c:pt idx="1122">
                  <c:v>0.82299319727891096</c:v>
                </c:pt>
                <c:pt idx="1123">
                  <c:v>0.948231292517006</c:v>
                </c:pt>
                <c:pt idx="1124">
                  <c:v>0.96265306122448902</c:v>
                </c:pt>
                <c:pt idx="1125">
                  <c:v>0.953231292517006</c:v>
                </c:pt>
                <c:pt idx="1126">
                  <c:v>0.63054421768707403</c:v>
                </c:pt>
                <c:pt idx="1127">
                  <c:v>0.953231292517006</c:v>
                </c:pt>
                <c:pt idx="1128">
                  <c:v>0.86510204081632602</c:v>
                </c:pt>
                <c:pt idx="1129">
                  <c:v>0.94204081632653003</c:v>
                </c:pt>
                <c:pt idx="1130">
                  <c:v>0.911190476190476</c:v>
                </c:pt>
                <c:pt idx="1131">
                  <c:v>0.87326530612244901</c:v>
                </c:pt>
                <c:pt idx="1132">
                  <c:v>0.59217687074829894</c:v>
                </c:pt>
                <c:pt idx="1133">
                  <c:v>0.948231292517006</c:v>
                </c:pt>
                <c:pt idx="1134">
                  <c:v>0.87426035502958499</c:v>
                </c:pt>
                <c:pt idx="1135">
                  <c:v>0.91616024308332</c:v>
                </c:pt>
                <c:pt idx="1136">
                  <c:v>0.92271709579401795</c:v>
                </c:pt>
                <c:pt idx="1137">
                  <c:v>0.933351991044298</c:v>
                </c:pt>
                <c:pt idx="1138">
                  <c:v>0.91472093395170295</c:v>
                </c:pt>
                <c:pt idx="1139">
                  <c:v>0.82532384455461305</c:v>
                </c:pt>
                <c:pt idx="1140">
                  <c:v>0.66540060770830001</c:v>
                </c:pt>
                <c:pt idx="1141">
                  <c:v>0.800055973132896</c:v>
                </c:pt>
                <c:pt idx="1142">
                  <c:v>0.87881816727970496</c:v>
                </c:pt>
                <c:pt idx="1143">
                  <c:v>0.926875099952023</c:v>
                </c:pt>
                <c:pt idx="1144">
                  <c:v>0.87677914600991502</c:v>
                </c:pt>
                <c:pt idx="1145">
                  <c:v>0.92863425555733203</c:v>
                </c:pt>
                <c:pt idx="1146">
                  <c:v>0.94242763473532698</c:v>
                </c:pt>
                <c:pt idx="1147">
                  <c:v>0.91983847753078496</c:v>
                </c:pt>
                <c:pt idx="1148">
                  <c:v>0.92195746041899795</c:v>
                </c:pt>
                <c:pt idx="1149">
                  <c:v>0.920238285622901</c:v>
                </c:pt>
                <c:pt idx="1150">
                  <c:v>0.93782984167599504</c:v>
                </c:pt>
                <c:pt idx="1151">
                  <c:v>0.81756756756756699</c:v>
                </c:pt>
                <c:pt idx="1152">
                  <c:v>0.93782984167599504</c:v>
                </c:pt>
                <c:pt idx="1153">
                  <c:v>0.87170158324004399</c:v>
                </c:pt>
                <c:pt idx="1154">
                  <c:v>0.86010714856868697</c:v>
                </c:pt>
                <c:pt idx="1155">
                  <c:v>0.93643051335358996</c:v>
                </c:pt>
                <c:pt idx="1156">
                  <c:v>0.87737885814808803</c:v>
                </c:pt>
                <c:pt idx="1157">
                  <c:v>0.80385415000799598</c:v>
                </c:pt>
                <c:pt idx="1158">
                  <c:v>0.92195746041899795</c:v>
                </c:pt>
                <c:pt idx="1159">
                  <c:v>0.86001642036124704</c:v>
                </c:pt>
                <c:pt idx="1160">
                  <c:v>0.90421455938697304</c:v>
                </c:pt>
                <c:pt idx="1161">
                  <c:v>0.89522897281517899</c:v>
                </c:pt>
                <c:pt idx="1162">
                  <c:v>0.918080642218573</c:v>
                </c:pt>
                <c:pt idx="1163">
                  <c:v>0.88519430760810003</c:v>
                </c:pt>
                <c:pt idx="1164">
                  <c:v>0.76920270023718296</c:v>
                </c:pt>
                <c:pt idx="1165">
                  <c:v>0.59715380405035501</c:v>
                </c:pt>
                <c:pt idx="1166">
                  <c:v>0.75634008392629004</c:v>
                </c:pt>
                <c:pt idx="1167">
                  <c:v>0.79615945995256299</c:v>
                </c:pt>
                <c:pt idx="1168">
                  <c:v>0.908547710271848</c:v>
                </c:pt>
                <c:pt idx="1169">
                  <c:v>0.90553731070972399</c:v>
                </c:pt>
                <c:pt idx="1170">
                  <c:v>0.89919722678343295</c:v>
                </c:pt>
                <c:pt idx="1171">
                  <c:v>0.81522532384601298</c:v>
                </c:pt>
                <c:pt idx="1172">
                  <c:v>0.907407407407407</c:v>
                </c:pt>
                <c:pt idx="1173">
                  <c:v>0.91680350301039903</c:v>
                </c:pt>
                <c:pt idx="1174">
                  <c:v>0.90581098339719002</c:v>
                </c:pt>
                <c:pt idx="1175">
                  <c:v>0.91187739463601503</c:v>
                </c:pt>
                <c:pt idx="1176">
                  <c:v>0.76505199781061795</c:v>
                </c:pt>
                <c:pt idx="1177">
                  <c:v>0.91187739463601503</c:v>
                </c:pt>
                <c:pt idx="1178">
                  <c:v>0.83762087210363001</c:v>
                </c:pt>
                <c:pt idx="1179">
                  <c:v>0.83607006020799102</c:v>
                </c:pt>
                <c:pt idx="1180">
                  <c:v>0.84943440977923701</c:v>
                </c:pt>
                <c:pt idx="1181">
                  <c:v>0.84952563400839198</c:v>
                </c:pt>
                <c:pt idx="1182">
                  <c:v>0.74452654625068404</c:v>
                </c:pt>
                <c:pt idx="1183">
                  <c:v>0.91680350301039903</c:v>
                </c:pt>
                <c:pt idx="1184">
                  <c:v>0.93994475138121503</c:v>
                </c:pt>
                <c:pt idx="1185">
                  <c:v>0.98441988950276205</c:v>
                </c:pt>
                <c:pt idx="1186">
                  <c:v>0.92436464088397696</c:v>
                </c:pt>
                <c:pt idx="1187">
                  <c:v>0.94392265193370095</c:v>
                </c:pt>
                <c:pt idx="1188">
                  <c:v>0.98292817679557998</c:v>
                </c:pt>
                <c:pt idx="1189">
                  <c:v>0.93209944751381202</c:v>
                </c:pt>
                <c:pt idx="1190">
                  <c:v>0.70364640883977903</c:v>
                </c:pt>
                <c:pt idx="1191">
                  <c:v>0.60712707182320402</c:v>
                </c:pt>
                <c:pt idx="1192">
                  <c:v>0.69790055248618699</c:v>
                </c:pt>
                <c:pt idx="1193">
                  <c:v>0.92337016574585595</c:v>
                </c:pt>
                <c:pt idx="1194">
                  <c:v>0.94972375690607702</c:v>
                </c:pt>
                <c:pt idx="1195">
                  <c:v>0.98392265193370099</c:v>
                </c:pt>
                <c:pt idx="1196">
                  <c:v>0.98276243093922599</c:v>
                </c:pt>
                <c:pt idx="1197">
                  <c:v>0.85856353591160195</c:v>
                </c:pt>
                <c:pt idx="1198">
                  <c:v>0.92066298342541397</c:v>
                </c:pt>
                <c:pt idx="1199">
                  <c:v>0.99005524861878402</c:v>
                </c:pt>
                <c:pt idx="1200">
                  <c:v>0.96624309392265195</c:v>
                </c:pt>
                <c:pt idx="1201">
                  <c:v>0.70624309392265106</c:v>
                </c:pt>
                <c:pt idx="1202">
                  <c:v>0.96624309392265195</c:v>
                </c:pt>
                <c:pt idx="1203">
                  <c:v>0.81895027624309302</c:v>
                </c:pt>
                <c:pt idx="1204">
                  <c:v>0.94972375690607702</c:v>
                </c:pt>
                <c:pt idx="1205">
                  <c:v>0.89464088397789998</c:v>
                </c:pt>
                <c:pt idx="1206">
                  <c:v>0.867458563535911</c:v>
                </c:pt>
                <c:pt idx="1207">
                  <c:v>0.70690607734806599</c:v>
                </c:pt>
                <c:pt idx="1208">
                  <c:v>0.92066298342541397</c:v>
                </c:pt>
                <c:pt idx="1209">
                  <c:v>0.88587152652472001</c:v>
                </c:pt>
                <c:pt idx="1210">
                  <c:v>0.88456333453626801</c:v>
                </c:pt>
                <c:pt idx="1211">
                  <c:v>0.90382533381450703</c:v>
                </c:pt>
                <c:pt idx="1212">
                  <c:v>0.92204980151569804</c:v>
                </c:pt>
                <c:pt idx="1213">
                  <c:v>0.86692529772645199</c:v>
                </c:pt>
                <c:pt idx="1214">
                  <c:v>0.72185131721400198</c:v>
                </c:pt>
                <c:pt idx="1215">
                  <c:v>0.60776795380728899</c:v>
                </c:pt>
                <c:pt idx="1216">
                  <c:v>0.70344640923854196</c:v>
                </c:pt>
                <c:pt idx="1217">
                  <c:v>0.60271562612775098</c:v>
                </c:pt>
                <c:pt idx="1218">
                  <c:v>0.68540238181162005</c:v>
                </c:pt>
                <c:pt idx="1219">
                  <c:v>0.89773547455792102</c:v>
                </c:pt>
                <c:pt idx="1220">
                  <c:v>0.871391194514615</c:v>
                </c:pt>
                <c:pt idx="1221">
                  <c:v>0.84978347167087698</c:v>
                </c:pt>
                <c:pt idx="1222">
                  <c:v>0.91591483219054404</c:v>
                </c:pt>
                <c:pt idx="1223">
                  <c:v>0.92484662576687104</c:v>
                </c:pt>
                <c:pt idx="1224">
                  <c:v>0.89385600866113302</c:v>
                </c:pt>
                <c:pt idx="1225">
                  <c:v>0.872970046914471</c:v>
                </c:pt>
                <c:pt idx="1226">
                  <c:v>0.62080476362324</c:v>
                </c:pt>
                <c:pt idx="1227">
                  <c:v>0.872970046914471</c:v>
                </c:pt>
                <c:pt idx="1228">
                  <c:v>0.869586791771923</c:v>
                </c:pt>
                <c:pt idx="1229">
                  <c:v>0.89033742331288301</c:v>
                </c:pt>
                <c:pt idx="1230">
                  <c:v>0.89002165283291201</c:v>
                </c:pt>
                <c:pt idx="1231">
                  <c:v>0.88027787802237401</c:v>
                </c:pt>
                <c:pt idx="1232">
                  <c:v>0.60673042223024098</c:v>
                </c:pt>
                <c:pt idx="1233">
                  <c:v>0.92484662576687104</c:v>
                </c:pt>
                <c:pt idx="1234">
                  <c:v>0.85551897146440803</c:v>
                </c:pt>
                <c:pt idx="1235">
                  <c:v>0.92470210097209105</c:v>
                </c:pt>
                <c:pt idx="1236">
                  <c:v>0.91788178112260899</c:v>
                </c:pt>
                <c:pt idx="1237">
                  <c:v>0.90420194418312905</c:v>
                </c:pt>
                <c:pt idx="1238">
                  <c:v>0.82804170586390702</c:v>
                </c:pt>
                <c:pt idx="1239">
                  <c:v>0.64138444653496396</c:v>
                </c:pt>
                <c:pt idx="1240">
                  <c:v>0.65079178425838802</c:v>
                </c:pt>
                <c:pt idx="1241">
                  <c:v>0.87954687989965497</c:v>
                </c:pt>
                <c:pt idx="1242">
                  <c:v>0.93614769520225705</c:v>
                </c:pt>
                <c:pt idx="1243">
                  <c:v>0.79962370649106296</c:v>
                </c:pt>
                <c:pt idx="1244">
                  <c:v>0.88185951708999599</c:v>
                </c:pt>
                <c:pt idx="1245">
                  <c:v>0.74768736280965797</c:v>
                </c:pt>
                <c:pt idx="1246">
                  <c:v>0.96605518971464399</c:v>
                </c:pt>
                <c:pt idx="1247">
                  <c:v>0.92866102226403202</c:v>
                </c:pt>
                <c:pt idx="1248">
                  <c:v>0.88797428661022204</c:v>
                </c:pt>
                <c:pt idx="1249">
                  <c:v>0.66631389150203801</c:v>
                </c:pt>
                <c:pt idx="1250">
                  <c:v>0.88797428661022204</c:v>
                </c:pt>
                <c:pt idx="1251">
                  <c:v>0.93528535591094297</c:v>
                </c:pt>
                <c:pt idx="1252">
                  <c:v>0.74176857949200303</c:v>
                </c:pt>
                <c:pt idx="1253">
                  <c:v>0.91674506114769505</c:v>
                </c:pt>
                <c:pt idx="1254">
                  <c:v>0.87962527438068305</c:v>
                </c:pt>
                <c:pt idx="1255">
                  <c:v>0.64354029476324803</c:v>
                </c:pt>
                <c:pt idx="1256">
                  <c:v>0.96605518971464399</c:v>
                </c:pt>
                <c:pt idx="1257">
                  <c:v>0.89935964001384505</c:v>
                </c:pt>
                <c:pt idx="1258">
                  <c:v>0.90675839390792601</c:v>
                </c:pt>
                <c:pt idx="1259">
                  <c:v>0.92869505019037701</c:v>
                </c:pt>
                <c:pt idx="1260">
                  <c:v>0.88516787815853204</c:v>
                </c:pt>
                <c:pt idx="1261">
                  <c:v>0.70950155763239797</c:v>
                </c:pt>
                <c:pt idx="1262">
                  <c:v>0.627725856697819</c:v>
                </c:pt>
                <c:pt idx="1263">
                  <c:v>0.69617514710972594</c:v>
                </c:pt>
                <c:pt idx="1264">
                  <c:v>0.63772066458982302</c:v>
                </c:pt>
                <c:pt idx="1265">
                  <c:v>0.616216683973693</c:v>
                </c:pt>
                <c:pt idx="1266">
                  <c:v>0.91770508826583597</c:v>
                </c:pt>
                <c:pt idx="1267">
                  <c:v>0.89122533748701904</c:v>
                </c:pt>
                <c:pt idx="1268">
                  <c:v>0.884821737625475</c:v>
                </c:pt>
                <c:pt idx="1269">
                  <c:v>0.73178435444790502</c:v>
                </c:pt>
                <c:pt idx="1270">
                  <c:v>0.94297334717895398</c:v>
                </c:pt>
                <c:pt idx="1271">
                  <c:v>0.90546036690896503</c:v>
                </c:pt>
                <c:pt idx="1272">
                  <c:v>0.87114918656974705</c:v>
                </c:pt>
                <c:pt idx="1273">
                  <c:v>0.64927310488058099</c:v>
                </c:pt>
                <c:pt idx="1274">
                  <c:v>0.87114918656974705</c:v>
                </c:pt>
                <c:pt idx="1275">
                  <c:v>0.90580650744202096</c:v>
                </c:pt>
                <c:pt idx="1276">
                  <c:v>0.80244029075804701</c:v>
                </c:pt>
                <c:pt idx="1277">
                  <c:v>0.90502769124264404</c:v>
                </c:pt>
                <c:pt idx="1278">
                  <c:v>0.88555728625821994</c:v>
                </c:pt>
                <c:pt idx="1279">
                  <c:v>0.63088438906195898</c:v>
                </c:pt>
                <c:pt idx="1280">
                  <c:v>0.94297334717895398</c:v>
                </c:pt>
                <c:pt idx="1281">
                  <c:v>0.88817279219648104</c:v>
                </c:pt>
                <c:pt idx="1282">
                  <c:v>0.92331475352726</c:v>
                </c:pt>
                <c:pt idx="1283">
                  <c:v>0.95810834349416396</c:v>
                </c:pt>
                <c:pt idx="1284">
                  <c:v>0.90193346106950001</c:v>
                </c:pt>
                <c:pt idx="1285">
                  <c:v>0.86126110433722303</c:v>
                </c:pt>
                <c:pt idx="1286">
                  <c:v>0.64457411600766401</c:v>
                </c:pt>
                <c:pt idx="1287">
                  <c:v>0.57712071067758197</c:v>
                </c:pt>
                <c:pt idx="1288">
                  <c:v>0.61082564013238105</c:v>
                </c:pt>
                <c:pt idx="1289">
                  <c:v>0.82834001045114003</c:v>
                </c:pt>
                <c:pt idx="1290">
                  <c:v>0.88995819543633503</c:v>
                </c:pt>
                <c:pt idx="1291">
                  <c:v>0.90454624629855396</c:v>
                </c:pt>
                <c:pt idx="1292">
                  <c:v>0.88198920048771901</c:v>
                </c:pt>
                <c:pt idx="1293">
                  <c:v>0.78383556871625104</c:v>
                </c:pt>
                <c:pt idx="1294">
                  <c:v>0.93450618359170801</c:v>
                </c:pt>
                <c:pt idx="1295">
                  <c:v>0.93080473785054796</c:v>
                </c:pt>
                <c:pt idx="1296">
                  <c:v>0.91151367357603197</c:v>
                </c:pt>
                <c:pt idx="1297">
                  <c:v>0.61156592928061304</c:v>
                </c:pt>
                <c:pt idx="1298">
                  <c:v>0.91151367357603197</c:v>
                </c:pt>
                <c:pt idx="1299">
                  <c:v>0.734932938512454</c:v>
                </c:pt>
                <c:pt idx="1300">
                  <c:v>0.88995819543633503</c:v>
                </c:pt>
                <c:pt idx="1301">
                  <c:v>0.62005748127503901</c:v>
                </c:pt>
                <c:pt idx="1302">
                  <c:v>0.85917087615398002</c:v>
                </c:pt>
                <c:pt idx="1303">
                  <c:v>0.62419439122104103</c:v>
                </c:pt>
                <c:pt idx="1304">
                  <c:v>0.93450618359170801</c:v>
                </c:pt>
                <c:pt idx="1305">
                  <c:v>0.87529315196998103</c:v>
                </c:pt>
                <c:pt idx="1306">
                  <c:v>0.89112335834896805</c:v>
                </c:pt>
                <c:pt idx="1307">
                  <c:v>0.930229831144465</c:v>
                </c:pt>
                <c:pt idx="1308">
                  <c:v>0.87171669793620998</c:v>
                </c:pt>
                <c:pt idx="1309">
                  <c:v>0.67976078799249495</c:v>
                </c:pt>
                <c:pt idx="1310">
                  <c:v>0.60752814258911803</c:v>
                </c:pt>
                <c:pt idx="1311">
                  <c:v>0.61262898686679101</c:v>
                </c:pt>
                <c:pt idx="1312">
                  <c:v>0.61638133208255097</c:v>
                </c:pt>
                <c:pt idx="1313">
                  <c:v>0.73563555347091902</c:v>
                </c:pt>
                <c:pt idx="1314">
                  <c:v>0.89487570356472801</c:v>
                </c:pt>
                <c:pt idx="1315">
                  <c:v>0.87242026266416495</c:v>
                </c:pt>
                <c:pt idx="1316">
                  <c:v>0.89511022514071203</c:v>
                </c:pt>
                <c:pt idx="1317">
                  <c:v>0.69541510318949296</c:v>
                </c:pt>
                <c:pt idx="1318">
                  <c:v>0.95655487804878003</c:v>
                </c:pt>
                <c:pt idx="1319">
                  <c:v>0.89810037523452102</c:v>
                </c:pt>
                <c:pt idx="1320">
                  <c:v>0.87265478424014997</c:v>
                </c:pt>
                <c:pt idx="1321">
                  <c:v>0.61069418386491503</c:v>
                </c:pt>
                <c:pt idx="1322">
                  <c:v>0.87265478424014997</c:v>
                </c:pt>
                <c:pt idx="1323">
                  <c:v>0.92852954971857404</c:v>
                </c:pt>
                <c:pt idx="1324">
                  <c:v>0.88238742964352701</c:v>
                </c:pt>
                <c:pt idx="1325">
                  <c:v>0.81050656660412701</c:v>
                </c:pt>
                <c:pt idx="1326">
                  <c:v>0.87159943714821697</c:v>
                </c:pt>
                <c:pt idx="1327">
                  <c:v>0.60055112570356395</c:v>
                </c:pt>
                <c:pt idx="1328">
                  <c:v>0.95655487804878003</c:v>
                </c:pt>
                <c:pt idx="1329">
                  <c:v>0.84772867737947999</c:v>
                </c:pt>
                <c:pt idx="1330">
                  <c:v>0.89060568603213797</c:v>
                </c:pt>
                <c:pt idx="1331">
                  <c:v>0.93278739184177994</c:v>
                </c:pt>
                <c:pt idx="1332">
                  <c:v>0.87059641532756404</c:v>
                </c:pt>
                <c:pt idx="1333">
                  <c:v>0.72025648949320098</c:v>
                </c:pt>
                <c:pt idx="1334">
                  <c:v>0.64307787391841698</c:v>
                </c:pt>
                <c:pt idx="1335">
                  <c:v>0.649605995055624</c:v>
                </c:pt>
                <c:pt idx="1336">
                  <c:v>0.64732694684795999</c:v>
                </c:pt>
                <c:pt idx="1337">
                  <c:v>0.85680624227441204</c:v>
                </c:pt>
                <c:pt idx="1338">
                  <c:v>0.88909919653893699</c:v>
                </c:pt>
                <c:pt idx="1339">
                  <c:v>0.79353368355995002</c:v>
                </c:pt>
                <c:pt idx="1340">
                  <c:v>0.886511124845488</c:v>
                </c:pt>
                <c:pt idx="1341">
                  <c:v>0.91617737948083999</c:v>
                </c:pt>
                <c:pt idx="1342">
                  <c:v>0.93780902348578399</c:v>
                </c:pt>
                <c:pt idx="1343">
                  <c:v>0.89836990111248405</c:v>
                </c:pt>
                <c:pt idx="1344">
                  <c:v>0.85251854140914696</c:v>
                </c:pt>
                <c:pt idx="1345">
                  <c:v>0.65304388133498104</c:v>
                </c:pt>
                <c:pt idx="1346">
                  <c:v>0.85251854140914696</c:v>
                </c:pt>
                <c:pt idx="1347">
                  <c:v>0.88168263288009796</c:v>
                </c:pt>
                <c:pt idx="1348">
                  <c:v>0.87662237330036996</c:v>
                </c:pt>
                <c:pt idx="1349">
                  <c:v>0.89694066749072898</c:v>
                </c:pt>
                <c:pt idx="1350">
                  <c:v>0.90315976514215002</c:v>
                </c:pt>
                <c:pt idx="1351">
                  <c:v>0.642459826946848</c:v>
                </c:pt>
                <c:pt idx="1352">
                  <c:v>0.93780902348578399</c:v>
                </c:pt>
                <c:pt idx="1353">
                  <c:v>0.851472217824916</c:v>
                </c:pt>
                <c:pt idx="1354">
                  <c:v>0.90402881114453004</c:v>
                </c:pt>
                <c:pt idx="1355">
                  <c:v>0.93276080417919804</c:v>
                </c:pt>
                <c:pt idx="1356">
                  <c:v>0.88491372486940001</c:v>
                </c:pt>
                <c:pt idx="1357">
                  <c:v>0.90786765869874897</c:v>
                </c:pt>
                <c:pt idx="1358">
                  <c:v>0.62446572740224704</c:v>
                </c:pt>
                <c:pt idx="1359">
                  <c:v>0.68050498654424496</c:v>
                </c:pt>
                <c:pt idx="1360">
                  <c:v>0.63499287636536295</c:v>
                </c:pt>
                <c:pt idx="1361">
                  <c:v>0.734169700807345</c:v>
                </c:pt>
                <c:pt idx="1362">
                  <c:v>0.88843596643976497</c:v>
                </c:pt>
                <c:pt idx="1363">
                  <c:v>0.89029602659490203</c:v>
                </c:pt>
                <c:pt idx="1364">
                  <c:v>0.88416178565774795</c:v>
                </c:pt>
                <c:pt idx="1365">
                  <c:v>0.73923539654899395</c:v>
                </c:pt>
                <c:pt idx="1366">
                  <c:v>0.88859426943169195</c:v>
                </c:pt>
                <c:pt idx="1367">
                  <c:v>0.90913408263416096</c:v>
                </c:pt>
                <c:pt idx="1368">
                  <c:v>0.88396390691783999</c:v>
                </c:pt>
                <c:pt idx="1369">
                  <c:v>0.64203735950609397</c:v>
                </c:pt>
                <c:pt idx="1370">
                  <c:v>0.88396390691783999</c:v>
                </c:pt>
                <c:pt idx="1371">
                  <c:v>0.899358872882697</c:v>
                </c:pt>
                <c:pt idx="1372">
                  <c:v>0.88843596643976497</c:v>
                </c:pt>
                <c:pt idx="1373">
                  <c:v>0.90766977995884102</c:v>
                </c:pt>
                <c:pt idx="1374">
                  <c:v>0.88111445306316205</c:v>
                </c:pt>
                <c:pt idx="1375">
                  <c:v>0.622012031027386</c:v>
                </c:pt>
                <c:pt idx="1376">
                  <c:v>0.88859426943169195</c:v>
                </c:pt>
                <c:pt idx="1377">
                  <c:v>0.869378364299357</c:v>
                </c:pt>
                <c:pt idx="1378">
                  <c:v>0.89737801701684305</c:v>
                </c:pt>
                <c:pt idx="1379">
                  <c:v>0.92898072582045499</c:v>
                </c:pt>
                <c:pt idx="1380">
                  <c:v>0.88049140475776999</c:v>
                </c:pt>
                <c:pt idx="1381">
                  <c:v>0.84836777218267001</c:v>
                </c:pt>
                <c:pt idx="1382">
                  <c:v>0.61347456155582503</c:v>
                </c:pt>
                <c:pt idx="1383">
                  <c:v>0.65957631533252303</c:v>
                </c:pt>
                <c:pt idx="1384">
                  <c:v>0.62454419169994702</c:v>
                </c:pt>
                <c:pt idx="1385">
                  <c:v>0.69287202639347101</c:v>
                </c:pt>
                <c:pt idx="1386">
                  <c:v>0.91001041847542896</c:v>
                </c:pt>
                <c:pt idx="1387">
                  <c:v>0.81242403194999102</c:v>
                </c:pt>
                <c:pt idx="1388">
                  <c:v>0.91205070324709103</c:v>
                </c:pt>
                <c:pt idx="1389">
                  <c:v>0.92828616079180404</c:v>
                </c:pt>
                <c:pt idx="1390">
                  <c:v>0.95702378885223105</c:v>
                </c:pt>
                <c:pt idx="1391">
                  <c:v>0.90263066504601497</c:v>
                </c:pt>
                <c:pt idx="1392">
                  <c:v>0.87549921861434199</c:v>
                </c:pt>
                <c:pt idx="1393">
                  <c:v>0.63891300573016097</c:v>
                </c:pt>
                <c:pt idx="1394">
                  <c:v>0.87549921861434199</c:v>
                </c:pt>
                <c:pt idx="1395">
                  <c:v>0.88049140475776999</c:v>
                </c:pt>
                <c:pt idx="1396">
                  <c:v>0.85900329918388596</c:v>
                </c:pt>
                <c:pt idx="1397">
                  <c:v>0.87797360652891099</c:v>
                </c:pt>
                <c:pt idx="1398">
                  <c:v>0.61725125889911403</c:v>
                </c:pt>
                <c:pt idx="1399">
                  <c:v>0.95702378885223105</c:v>
                </c:pt>
                <c:pt idx="1400">
                  <c:v>0.91725733412088895</c:v>
                </c:pt>
                <c:pt idx="1401">
                  <c:v>0.93999803110848501</c:v>
                </c:pt>
                <c:pt idx="1402">
                  <c:v>0.94674148454420104</c:v>
                </c:pt>
                <c:pt idx="1403">
                  <c:v>0.93558253340861997</c:v>
                </c:pt>
                <c:pt idx="1404">
                  <c:v>0.92971057294742998</c:v>
                </c:pt>
                <c:pt idx="1405">
                  <c:v>0.64953731049419094</c:v>
                </c:pt>
                <c:pt idx="1406">
                  <c:v>0.706930498129553</c:v>
                </c:pt>
                <c:pt idx="1407">
                  <c:v>0.62370600414078603</c:v>
                </c:pt>
                <c:pt idx="1408">
                  <c:v>0.92892301634179897</c:v>
                </c:pt>
                <c:pt idx="1409">
                  <c:v>0.96111439259696796</c:v>
                </c:pt>
                <c:pt idx="1410">
                  <c:v>0.91622366607599903</c:v>
                </c:pt>
                <c:pt idx="1411">
                  <c:v>0.93340224453632603</c:v>
                </c:pt>
                <c:pt idx="1412">
                  <c:v>0.82246376811594202</c:v>
                </c:pt>
                <c:pt idx="1413">
                  <c:v>0.96569206536719798</c:v>
                </c:pt>
                <c:pt idx="1414">
                  <c:v>0.95235282535932198</c:v>
                </c:pt>
                <c:pt idx="1415">
                  <c:v>0.91504233116755196</c:v>
                </c:pt>
                <c:pt idx="1416">
                  <c:v>0.63314628863949596</c:v>
                </c:pt>
                <c:pt idx="1417">
                  <c:v>0.91504233116755196</c:v>
                </c:pt>
                <c:pt idx="1418">
                  <c:v>0.89323685764914296</c:v>
                </c:pt>
                <c:pt idx="1419">
                  <c:v>0.96111439259696796</c:v>
                </c:pt>
                <c:pt idx="1420">
                  <c:v>0.81757011104837196</c:v>
                </c:pt>
                <c:pt idx="1421">
                  <c:v>0.93133490844654399</c:v>
                </c:pt>
                <c:pt idx="1422">
                  <c:v>0.641218743847214</c:v>
                </c:pt>
                <c:pt idx="1423">
                  <c:v>0.96569206536719798</c:v>
                </c:pt>
                <c:pt idx="1424">
                  <c:v>0.82908414487361803</c:v>
                </c:pt>
                <c:pt idx="1425">
                  <c:v>0.93125615494036496</c:v>
                </c:pt>
                <c:pt idx="1426">
                  <c:v>0.92895831053725697</c:v>
                </c:pt>
                <c:pt idx="1427">
                  <c:v>0.93090053616369395</c:v>
                </c:pt>
                <c:pt idx="1428">
                  <c:v>0.76058649742860196</c:v>
                </c:pt>
                <c:pt idx="1429">
                  <c:v>0.66815297078454905</c:v>
                </c:pt>
                <c:pt idx="1430">
                  <c:v>0.67187329029434295</c:v>
                </c:pt>
                <c:pt idx="1431">
                  <c:v>0.72248057774373498</c:v>
                </c:pt>
                <c:pt idx="1432">
                  <c:v>0.93678192362402801</c:v>
                </c:pt>
                <c:pt idx="1433">
                  <c:v>0.85786191049348903</c:v>
                </c:pt>
                <c:pt idx="1434">
                  <c:v>0.93749316117737103</c:v>
                </c:pt>
                <c:pt idx="1435">
                  <c:v>0.90050880840354497</c:v>
                </c:pt>
                <c:pt idx="1436">
                  <c:v>0.87867928657402306</c:v>
                </c:pt>
                <c:pt idx="1437">
                  <c:v>0.93254185359448505</c:v>
                </c:pt>
                <c:pt idx="1438">
                  <c:v>0.92707079549184801</c:v>
                </c:pt>
                <c:pt idx="1439">
                  <c:v>0.67507385928438501</c:v>
                </c:pt>
                <c:pt idx="1440">
                  <c:v>0.92707079549184801</c:v>
                </c:pt>
                <c:pt idx="1441">
                  <c:v>0.83138198927672602</c:v>
                </c:pt>
                <c:pt idx="1442">
                  <c:v>0.91156034577087197</c:v>
                </c:pt>
                <c:pt idx="1443">
                  <c:v>0.87096509464930505</c:v>
                </c:pt>
                <c:pt idx="1444">
                  <c:v>0.87731152204836405</c:v>
                </c:pt>
                <c:pt idx="1445">
                  <c:v>0.66755115439325896</c:v>
                </c:pt>
                <c:pt idx="1446">
                  <c:v>0.87867928657402306</c:v>
                </c:pt>
                <c:pt idx="1447">
                  <c:v>0.90192976906042299</c:v>
                </c:pt>
                <c:pt idx="1448">
                  <c:v>0.90651692502372605</c:v>
                </c:pt>
                <c:pt idx="1449">
                  <c:v>0.93581936096172103</c:v>
                </c:pt>
                <c:pt idx="1450">
                  <c:v>0.88658652325213505</c:v>
                </c:pt>
                <c:pt idx="1451">
                  <c:v>0.93526573869028695</c:v>
                </c:pt>
                <c:pt idx="1452">
                  <c:v>0.63192027839291298</c:v>
                </c:pt>
                <c:pt idx="1453">
                  <c:v>0.63623062322049895</c:v>
                </c:pt>
                <c:pt idx="1454">
                  <c:v>0.63852420120215103</c:v>
                </c:pt>
                <c:pt idx="1455">
                  <c:v>0.73279816513761398</c:v>
                </c:pt>
                <c:pt idx="1456">
                  <c:v>0.90999683644416296</c:v>
                </c:pt>
                <c:pt idx="1457">
                  <c:v>0.89279500158177705</c:v>
                </c:pt>
                <c:pt idx="1458">
                  <c:v>0.898687124327744</c:v>
                </c:pt>
                <c:pt idx="1459">
                  <c:v>0.92379784878203097</c:v>
                </c:pt>
                <c:pt idx="1460">
                  <c:v>0.88381841189496901</c:v>
                </c:pt>
                <c:pt idx="1461">
                  <c:v>0.91039228092375801</c:v>
                </c:pt>
                <c:pt idx="1462">
                  <c:v>0.88852420120215103</c:v>
                </c:pt>
                <c:pt idx="1463">
                  <c:v>0.65327428029104695</c:v>
                </c:pt>
                <c:pt idx="1464">
                  <c:v>0.88852420120215103</c:v>
                </c:pt>
                <c:pt idx="1465">
                  <c:v>0.89900347991142004</c:v>
                </c:pt>
                <c:pt idx="1466">
                  <c:v>0.899913002214489</c:v>
                </c:pt>
                <c:pt idx="1467">
                  <c:v>0.90505378044922402</c:v>
                </c:pt>
                <c:pt idx="1468">
                  <c:v>0.87658177791837999</c:v>
                </c:pt>
                <c:pt idx="1469">
                  <c:v>0.63377886744700995</c:v>
                </c:pt>
                <c:pt idx="1470">
                  <c:v>0.88381841189496901</c:v>
                </c:pt>
                <c:pt idx="1471">
                  <c:v>0.78341637010676102</c:v>
                </c:pt>
                <c:pt idx="1472">
                  <c:v>0.91181494661921703</c:v>
                </c:pt>
                <c:pt idx="1473">
                  <c:v>0.93971530249110302</c:v>
                </c:pt>
                <c:pt idx="1474">
                  <c:v>0.89380782918149404</c:v>
                </c:pt>
                <c:pt idx="1475">
                  <c:v>0.89220640569395004</c:v>
                </c:pt>
                <c:pt idx="1476">
                  <c:v>0.644911032028469</c:v>
                </c:pt>
                <c:pt idx="1477">
                  <c:v>0.57106761565836295</c:v>
                </c:pt>
                <c:pt idx="1478">
                  <c:v>0.65523131672597801</c:v>
                </c:pt>
                <c:pt idx="1479">
                  <c:v>0.77654804270462596</c:v>
                </c:pt>
                <c:pt idx="1480">
                  <c:v>0.90804270462633396</c:v>
                </c:pt>
                <c:pt idx="1481">
                  <c:v>0.89693950177935899</c:v>
                </c:pt>
                <c:pt idx="1482">
                  <c:v>0.89014234875444798</c:v>
                </c:pt>
                <c:pt idx="1483">
                  <c:v>0.93074733096085405</c:v>
                </c:pt>
                <c:pt idx="1484">
                  <c:v>0.95284697508896798</c:v>
                </c:pt>
                <c:pt idx="1485">
                  <c:v>0.91754448398576505</c:v>
                </c:pt>
                <c:pt idx="1486">
                  <c:v>0.89092526690391405</c:v>
                </c:pt>
                <c:pt idx="1487">
                  <c:v>0.65281138790035498</c:v>
                </c:pt>
                <c:pt idx="1488">
                  <c:v>0.89092526690391405</c:v>
                </c:pt>
                <c:pt idx="1489">
                  <c:v>0.89967971530249102</c:v>
                </c:pt>
                <c:pt idx="1490">
                  <c:v>0.74761565836298904</c:v>
                </c:pt>
                <c:pt idx="1491">
                  <c:v>0.95597864768683205</c:v>
                </c:pt>
                <c:pt idx="1492">
                  <c:v>0.89049822064056905</c:v>
                </c:pt>
                <c:pt idx="1493">
                  <c:v>0.64266903914590701</c:v>
                </c:pt>
                <c:pt idx="1494">
                  <c:v>0.95284697508896798</c:v>
                </c:pt>
                <c:pt idx="1495">
                  <c:v>0.79109153650563002</c:v>
                </c:pt>
                <c:pt idx="1496">
                  <c:v>0.88008536142390104</c:v>
                </c:pt>
                <c:pt idx="1497">
                  <c:v>0.91827097711587302</c:v>
                </c:pt>
                <c:pt idx="1498">
                  <c:v>0.86610061750817202</c:v>
                </c:pt>
                <c:pt idx="1499">
                  <c:v>0.93470759171812501</c:v>
                </c:pt>
                <c:pt idx="1500">
                  <c:v>0.59925535779149997</c:v>
                </c:pt>
                <c:pt idx="1501">
                  <c:v>0.60334180893570599</c:v>
                </c:pt>
                <c:pt idx="1502">
                  <c:v>0.60674718488921098</c:v>
                </c:pt>
                <c:pt idx="1503">
                  <c:v>0.72997638939338905</c:v>
                </c:pt>
                <c:pt idx="1504">
                  <c:v>0.87554486015255995</c:v>
                </c:pt>
                <c:pt idx="1505">
                  <c:v>0.865237922266618</c:v>
                </c:pt>
                <c:pt idx="1506">
                  <c:v>0.87649836541954196</c:v>
                </c:pt>
                <c:pt idx="1507">
                  <c:v>0.72956774427896798</c:v>
                </c:pt>
                <c:pt idx="1508">
                  <c:v>0.96408463494369701</c:v>
                </c:pt>
                <c:pt idx="1509">
                  <c:v>0.88548855793679604</c:v>
                </c:pt>
                <c:pt idx="1510">
                  <c:v>0.88085724664002896</c:v>
                </c:pt>
                <c:pt idx="1511">
                  <c:v>0.61887032328368996</c:v>
                </c:pt>
                <c:pt idx="1512">
                  <c:v>0.88085724664002896</c:v>
                </c:pt>
                <c:pt idx="1513">
                  <c:v>0.87776970577551705</c:v>
                </c:pt>
                <c:pt idx="1514">
                  <c:v>0.87554486015255995</c:v>
                </c:pt>
                <c:pt idx="1515">
                  <c:v>0.93425354159099105</c:v>
                </c:pt>
                <c:pt idx="1516">
                  <c:v>0.87368325463131102</c:v>
                </c:pt>
                <c:pt idx="1517">
                  <c:v>0.595668361787141</c:v>
                </c:pt>
                <c:pt idx="1518">
                  <c:v>0.96408463494369701</c:v>
                </c:pt>
                <c:pt idx="1519">
                  <c:v>0.89896073903002305</c:v>
                </c:pt>
                <c:pt idx="1520">
                  <c:v>0.88835161662817497</c:v>
                </c:pt>
                <c:pt idx="1521">
                  <c:v>0.91812211316397196</c:v>
                </c:pt>
                <c:pt idx="1522">
                  <c:v>0.86485998845265499</c:v>
                </c:pt>
                <c:pt idx="1523">
                  <c:v>0.92927251732101601</c:v>
                </c:pt>
                <c:pt idx="1524">
                  <c:v>0.62113885681293302</c:v>
                </c:pt>
                <c:pt idx="1525">
                  <c:v>0.62398960739029996</c:v>
                </c:pt>
                <c:pt idx="1526">
                  <c:v>0.625</c:v>
                </c:pt>
                <c:pt idx="1527">
                  <c:v>0.90242494226327896</c:v>
                </c:pt>
                <c:pt idx="1528">
                  <c:v>0.85554994226327896</c:v>
                </c:pt>
                <c:pt idx="1529">
                  <c:v>0.87236576212471095</c:v>
                </c:pt>
                <c:pt idx="1530">
                  <c:v>0.83400692840646595</c:v>
                </c:pt>
                <c:pt idx="1531">
                  <c:v>0.74693273672055405</c:v>
                </c:pt>
                <c:pt idx="1532">
                  <c:v>0.88882072748267804</c:v>
                </c:pt>
                <c:pt idx="1533">
                  <c:v>0.89188799076212399</c:v>
                </c:pt>
                <c:pt idx="1534">
                  <c:v>0.87110277136258596</c:v>
                </c:pt>
                <c:pt idx="1535">
                  <c:v>0.63477915704387899</c:v>
                </c:pt>
                <c:pt idx="1536">
                  <c:v>0.87110277136258596</c:v>
                </c:pt>
                <c:pt idx="1537">
                  <c:v>0.89040848729792099</c:v>
                </c:pt>
                <c:pt idx="1538">
                  <c:v>0.85554994226327896</c:v>
                </c:pt>
                <c:pt idx="1539">
                  <c:v>0.91776125866050795</c:v>
                </c:pt>
                <c:pt idx="1540">
                  <c:v>0.87575779445727397</c:v>
                </c:pt>
                <c:pt idx="1541">
                  <c:v>0.61965935334872901</c:v>
                </c:pt>
                <c:pt idx="1542">
                  <c:v>0.88882072748267804</c:v>
                </c:pt>
                <c:pt idx="1543">
                  <c:v>0.89606088775272996</c:v>
                </c:pt>
                <c:pt idx="1544">
                  <c:v>0.92540088310480995</c:v>
                </c:pt>
                <c:pt idx="1545">
                  <c:v>0.95142923541714997</c:v>
                </c:pt>
                <c:pt idx="1546">
                  <c:v>0.92081106204973195</c:v>
                </c:pt>
                <c:pt idx="1547">
                  <c:v>0.94178480130141695</c:v>
                </c:pt>
                <c:pt idx="1548">
                  <c:v>0.63147803857773599</c:v>
                </c:pt>
                <c:pt idx="1549">
                  <c:v>0.60085986521031798</c:v>
                </c:pt>
                <c:pt idx="1550">
                  <c:v>0.77306530327678302</c:v>
                </c:pt>
                <c:pt idx="1551">
                  <c:v>0.95067394840808706</c:v>
                </c:pt>
                <c:pt idx="1552">
                  <c:v>0.79003021148036201</c:v>
                </c:pt>
                <c:pt idx="1553">
                  <c:v>0.93219846618638103</c:v>
                </c:pt>
                <c:pt idx="1554">
                  <c:v>0.85149895421798705</c:v>
                </c:pt>
                <c:pt idx="1555">
                  <c:v>0.95904020450848204</c:v>
                </c:pt>
                <c:pt idx="1556">
                  <c:v>0.95212642342551701</c:v>
                </c:pt>
                <c:pt idx="1557">
                  <c:v>0.60794794329537505</c:v>
                </c:pt>
                <c:pt idx="1558">
                  <c:v>0.88304671159656001</c:v>
                </c:pt>
                <c:pt idx="1559">
                  <c:v>0.95067394840808706</c:v>
                </c:pt>
                <c:pt idx="1560">
                  <c:v>0.91447827097373902</c:v>
                </c:pt>
                <c:pt idx="1561">
                  <c:v>0.91581454798977402</c:v>
                </c:pt>
                <c:pt idx="1562">
                  <c:v>0.60178944922147304</c:v>
                </c:pt>
                <c:pt idx="1563">
                  <c:v>0.95904020450848204</c:v>
                </c:pt>
                <c:pt idx="1564">
                  <c:v>0.95242807124371998</c:v>
                </c:pt>
                <c:pt idx="1565">
                  <c:v>0.92857687614398998</c:v>
                </c:pt>
                <c:pt idx="1566">
                  <c:v>0.94749084807809603</c:v>
                </c:pt>
                <c:pt idx="1567">
                  <c:v>0.92811928004880995</c:v>
                </c:pt>
                <c:pt idx="1568">
                  <c:v>0.94466900549115296</c:v>
                </c:pt>
                <c:pt idx="1569">
                  <c:v>0.70454545454545403</c:v>
                </c:pt>
                <c:pt idx="1570">
                  <c:v>0.59529438682123204</c:v>
                </c:pt>
                <c:pt idx="1571">
                  <c:v>0.68471629042098803</c:v>
                </c:pt>
                <c:pt idx="1572">
                  <c:v>0.92167480170835803</c:v>
                </c:pt>
                <c:pt idx="1573">
                  <c:v>0.95717663209273895</c:v>
                </c:pt>
                <c:pt idx="1574">
                  <c:v>0.886131831328969</c:v>
                </c:pt>
                <c:pt idx="1575">
                  <c:v>0.94512660158633299</c:v>
                </c:pt>
                <c:pt idx="1576">
                  <c:v>0.74520474958136695</c:v>
                </c:pt>
                <c:pt idx="1577">
                  <c:v>0.95954087858450199</c:v>
                </c:pt>
                <c:pt idx="1578">
                  <c:v>0.94249542403904796</c:v>
                </c:pt>
                <c:pt idx="1579">
                  <c:v>0.924992373398413</c:v>
                </c:pt>
                <c:pt idx="1580">
                  <c:v>0.67541183648566105</c:v>
                </c:pt>
                <c:pt idx="1581">
                  <c:v>0.924992373398413</c:v>
                </c:pt>
                <c:pt idx="1582">
                  <c:v>0.91889109212934705</c:v>
                </c:pt>
                <c:pt idx="1583">
                  <c:v>0.95717663209273895</c:v>
                </c:pt>
                <c:pt idx="1584">
                  <c:v>0.94119890176937104</c:v>
                </c:pt>
                <c:pt idx="1585">
                  <c:v>0.92921297001065595</c:v>
                </c:pt>
                <c:pt idx="1586">
                  <c:v>0.720162886284061</c:v>
                </c:pt>
                <c:pt idx="1587">
                  <c:v>0.95954087858450199</c:v>
                </c:pt>
                <c:pt idx="1588">
                  <c:v>0.90117908970976202</c:v>
                </c:pt>
                <c:pt idx="1589">
                  <c:v>0.945539248021108</c:v>
                </c:pt>
                <c:pt idx="1590">
                  <c:v>0.92212236147757198</c:v>
                </c:pt>
                <c:pt idx="1591">
                  <c:v>0.947724274406332</c:v>
                </c:pt>
                <c:pt idx="1592">
                  <c:v>0.92034960422163503</c:v>
                </c:pt>
                <c:pt idx="1593">
                  <c:v>0.63411114775725597</c:v>
                </c:pt>
                <c:pt idx="1594">
                  <c:v>0.53153858839050105</c:v>
                </c:pt>
                <c:pt idx="1595">
                  <c:v>0.63254452506596304</c:v>
                </c:pt>
                <c:pt idx="1596">
                  <c:v>0.93148087071240104</c:v>
                </c:pt>
                <c:pt idx="1597">
                  <c:v>0.93139841688654301</c:v>
                </c:pt>
                <c:pt idx="1598">
                  <c:v>0.93791226912928705</c:v>
                </c:pt>
                <c:pt idx="1599">
                  <c:v>0.93218172823218903</c:v>
                </c:pt>
                <c:pt idx="1600">
                  <c:v>0.84601748021108103</c:v>
                </c:pt>
                <c:pt idx="1601">
                  <c:v>0.94916721635883905</c:v>
                </c:pt>
                <c:pt idx="1602">
                  <c:v>0.955887203166226</c:v>
                </c:pt>
                <c:pt idx="1603">
                  <c:v>0.92851253298153003</c:v>
                </c:pt>
                <c:pt idx="1604">
                  <c:v>0.62953496042216295</c:v>
                </c:pt>
                <c:pt idx="1605">
                  <c:v>0.92851253298153003</c:v>
                </c:pt>
                <c:pt idx="1606">
                  <c:v>0.88955310026385204</c:v>
                </c:pt>
                <c:pt idx="1607">
                  <c:v>0.93139841688654301</c:v>
                </c:pt>
                <c:pt idx="1608">
                  <c:v>0.95238291556728205</c:v>
                </c:pt>
                <c:pt idx="1609">
                  <c:v>0.90291062005277001</c:v>
                </c:pt>
                <c:pt idx="1610">
                  <c:v>0.62891655672823199</c:v>
                </c:pt>
                <c:pt idx="1611">
                  <c:v>0.94916721635883905</c:v>
                </c:pt>
                <c:pt idx="1612">
                  <c:v>0.84243849493487699</c:v>
                </c:pt>
                <c:pt idx="1613">
                  <c:v>0.879311384466956</c:v>
                </c:pt>
                <c:pt idx="1614">
                  <c:v>0.88648697539797305</c:v>
                </c:pt>
                <c:pt idx="1615">
                  <c:v>0.84690062711046699</c:v>
                </c:pt>
                <c:pt idx="1616">
                  <c:v>0.91865653642064604</c:v>
                </c:pt>
                <c:pt idx="1617">
                  <c:v>0.64830559575494395</c:v>
                </c:pt>
                <c:pt idx="1618">
                  <c:v>0.62913048721659404</c:v>
                </c:pt>
                <c:pt idx="1619">
                  <c:v>0.89881813796430299</c:v>
                </c:pt>
                <c:pt idx="1620">
                  <c:v>0.88549204052098396</c:v>
                </c:pt>
                <c:pt idx="1621">
                  <c:v>0.80218885672937701</c:v>
                </c:pt>
                <c:pt idx="1622">
                  <c:v>0.85504100337674804</c:v>
                </c:pt>
                <c:pt idx="1623">
                  <c:v>0.74571876507476997</c:v>
                </c:pt>
                <c:pt idx="1624">
                  <c:v>0.87234684032802701</c:v>
                </c:pt>
                <c:pt idx="1625">
                  <c:v>0.88317052580800703</c:v>
                </c:pt>
                <c:pt idx="1626">
                  <c:v>0.86375422093584098</c:v>
                </c:pt>
                <c:pt idx="1627">
                  <c:v>0.643933912204534</c:v>
                </c:pt>
                <c:pt idx="1628">
                  <c:v>0.86375422093584098</c:v>
                </c:pt>
                <c:pt idx="1629">
                  <c:v>0.80227930535455805</c:v>
                </c:pt>
                <c:pt idx="1630">
                  <c:v>0.77966714905933399</c:v>
                </c:pt>
                <c:pt idx="1631">
                  <c:v>0.85422696575012003</c:v>
                </c:pt>
                <c:pt idx="1632">
                  <c:v>0.88003497346840298</c:v>
                </c:pt>
                <c:pt idx="1633">
                  <c:v>0.63579353593825305</c:v>
                </c:pt>
                <c:pt idx="1634">
                  <c:v>0.87234684032802701</c:v>
                </c:pt>
                <c:pt idx="1635">
                  <c:v>0.86003312825366696</c:v>
                </c:pt>
                <c:pt idx="1636">
                  <c:v>0.89982647105221603</c:v>
                </c:pt>
                <c:pt idx="1637">
                  <c:v>0.93572235825955896</c:v>
                </c:pt>
                <c:pt idx="1638">
                  <c:v>0.88657516958510796</c:v>
                </c:pt>
                <c:pt idx="1639">
                  <c:v>0.96830853268035399</c:v>
                </c:pt>
                <c:pt idx="1640">
                  <c:v>0.60938971557732102</c:v>
                </c:pt>
                <c:pt idx="1641">
                  <c:v>0.59672254661894897</c:v>
                </c:pt>
                <c:pt idx="1642">
                  <c:v>0.639217542199085</c:v>
                </c:pt>
                <c:pt idx="1643">
                  <c:v>0.87600567912920002</c:v>
                </c:pt>
                <c:pt idx="1644">
                  <c:v>0.89426565704369698</c:v>
                </c:pt>
                <c:pt idx="1645">
                  <c:v>0.88487931850449597</c:v>
                </c:pt>
                <c:pt idx="1646">
                  <c:v>0.91331440290266597</c:v>
                </c:pt>
                <c:pt idx="1647">
                  <c:v>0.930391228900457</c:v>
                </c:pt>
                <c:pt idx="1648">
                  <c:v>0.96844928222116999</c:v>
                </c:pt>
                <c:pt idx="1649">
                  <c:v>0.90597886101908798</c:v>
                </c:pt>
                <c:pt idx="1650">
                  <c:v>0.87655781669032895</c:v>
                </c:pt>
                <c:pt idx="1651">
                  <c:v>0.63392352608777502</c:v>
                </c:pt>
                <c:pt idx="1652">
                  <c:v>0.87655781669032895</c:v>
                </c:pt>
                <c:pt idx="1653">
                  <c:v>0.74376873323868098</c:v>
                </c:pt>
                <c:pt idx="1654">
                  <c:v>0.91544407635273695</c:v>
                </c:pt>
                <c:pt idx="1655">
                  <c:v>0.89300362833254399</c:v>
                </c:pt>
                <c:pt idx="1656">
                  <c:v>0.62916075090708301</c:v>
                </c:pt>
                <c:pt idx="1657">
                  <c:v>0.96844928222116999</c:v>
                </c:pt>
                <c:pt idx="1658">
                  <c:v>0.86194658325312801</c:v>
                </c:pt>
                <c:pt idx="1659">
                  <c:v>0.93912415784407999</c:v>
                </c:pt>
                <c:pt idx="1660">
                  <c:v>0.95813282001924904</c:v>
                </c:pt>
                <c:pt idx="1661">
                  <c:v>0.94676371511068302</c:v>
                </c:pt>
                <c:pt idx="1662">
                  <c:v>0.91969441770933502</c:v>
                </c:pt>
                <c:pt idx="1663">
                  <c:v>0.94513955726660204</c:v>
                </c:pt>
                <c:pt idx="1664">
                  <c:v>0.633842637151106</c:v>
                </c:pt>
                <c:pt idx="1665">
                  <c:v>0.62698508180943202</c:v>
                </c:pt>
                <c:pt idx="1666">
                  <c:v>0.62734600577478306</c:v>
                </c:pt>
                <c:pt idx="1667">
                  <c:v>0.72774302213666897</c:v>
                </c:pt>
                <c:pt idx="1668">
                  <c:v>0.96384744947064405</c:v>
                </c:pt>
                <c:pt idx="1669">
                  <c:v>0.92035611164581299</c:v>
                </c:pt>
                <c:pt idx="1670">
                  <c:v>0.89990375360923902</c:v>
                </c:pt>
                <c:pt idx="1671">
                  <c:v>0.85021655437920995</c:v>
                </c:pt>
                <c:pt idx="1672">
                  <c:v>0.98135226179018198</c:v>
                </c:pt>
                <c:pt idx="1673">
                  <c:v>0.95115495668912398</c:v>
                </c:pt>
                <c:pt idx="1674">
                  <c:v>0.90255052935514901</c:v>
                </c:pt>
                <c:pt idx="1675">
                  <c:v>0.63203801732435005</c:v>
                </c:pt>
                <c:pt idx="1676">
                  <c:v>0.90255052935514901</c:v>
                </c:pt>
                <c:pt idx="1677">
                  <c:v>0.96384744947064405</c:v>
                </c:pt>
                <c:pt idx="1678">
                  <c:v>0.96468960538979698</c:v>
                </c:pt>
                <c:pt idx="1679">
                  <c:v>0.93106352261790104</c:v>
                </c:pt>
                <c:pt idx="1680">
                  <c:v>0.62644369586140503</c:v>
                </c:pt>
                <c:pt idx="1681">
                  <c:v>0.98135226179018198</c:v>
                </c:pt>
                <c:pt idx="1682">
                  <c:v>0.88894079177858198</c:v>
                </c:pt>
                <c:pt idx="1683">
                  <c:v>0.92712834287048895</c:v>
                </c:pt>
                <c:pt idx="1684">
                  <c:v>0.92610650472964995</c:v>
                </c:pt>
                <c:pt idx="1685">
                  <c:v>0.97848300829148604</c:v>
                </c:pt>
                <c:pt idx="1686">
                  <c:v>0.92777064113044405</c:v>
                </c:pt>
                <c:pt idx="1687">
                  <c:v>0.94049982482774697</c:v>
                </c:pt>
                <c:pt idx="1688">
                  <c:v>0.65371365175756102</c:v>
                </c:pt>
                <c:pt idx="1689">
                  <c:v>0.61681069718556503</c:v>
                </c:pt>
                <c:pt idx="1690">
                  <c:v>0.63353964731986401</c:v>
                </c:pt>
                <c:pt idx="1691">
                  <c:v>0.92902604227490304</c:v>
                </c:pt>
                <c:pt idx="1692">
                  <c:v>0.89259021371014802</c:v>
                </c:pt>
                <c:pt idx="1693">
                  <c:v>0.91772743197477502</c:v>
                </c:pt>
                <c:pt idx="1694">
                  <c:v>0.91676398458484099</c:v>
                </c:pt>
                <c:pt idx="1695">
                  <c:v>0.80821557865234095</c:v>
                </c:pt>
                <c:pt idx="1696">
                  <c:v>0.91308536727782297</c:v>
                </c:pt>
                <c:pt idx="1697">
                  <c:v>0.934865117365409</c:v>
                </c:pt>
                <c:pt idx="1698">
                  <c:v>0.91340651640780102</c:v>
                </c:pt>
                <c:pt idx="1699">
                  <c:v>0.64279458133831602</c:v>
                </c:pt>
                <c:pt idx="1700">
                  <c:v>0.91340651640780102</c:v>
                </c:pt>
                <c:pt idx="1701">
                  <c:v>0.85162910195025099</c:v>
                </c:pt>
                <c:pt idx="1702">
                  <c:v>0.89259021371014802</c:v>
                </c:pt>
                <c:pt idx="1703">
                  <c:v>0.93547822024991201</c:v>
                </c:pt>
                <c:pt idx="1704">
                  <c:v>0.888502861146794</c:v>
                </c:pt>
                <c:pt idx="1705">
                  <c:v>0.64042975592666096</c:v>
                </c:pt>
                <c:pt idx="1706">
                  <c:v>0.91308536727782297</c:v>
                </c:pt>
                <c:pt idx="1707">
                  <c:v>0.85653579123773005</c:v>
                </c:pt>
                <c:pt idx="1708">
                  <c:v>0.85635623653339699</c:v>
                </c:pt>
                <c:pt idx="1709">
                  <c:v>0.90728992099592998</c:v>
                </c:pt>
                <c:pt idx="1710">
                  <c:v>0.84666028249940095</c:v>
                </c:pt>
                <c:pt idx="1711">
                  <c:v>0.928477376107254</c:v>
                </c:pt>
                <c:pt idx="1712">
                  <c:v>0.59516399329662395</c:v>
                </c:pt>
                <c:pt idx="1713">
                  <c:v>0.60450701518354799</c:v>
                </c:pt>
                <c:pt idx="1714">
                  <c:v>0.86647115154416998</c:v>
                </c:pt>
                <c:pt idx="1715">
                  <c:v>0.88233181709360697</c:v>
                </c:pt>
                <c:pt idx="1716">
                  <c:v>0.80470433325353097</c:v>
                </c:pt>
                <c:pt idx="1717">
                  <c:v>0.85342350969595404</c:v>
                </c:pt>
                <c:pt idx="1718">
                  <c:v>0.67692123533636495</c:v>
                </c:pt>
                <c:pt idx="1719">
                  <c:v>0.95132615798577702</c:v>
                </c:pt>
                <c:pt idx="1720">
                  <c:v>0.86563322959061495</c:v>
                </c:pt>
                <c:pt idx="1721">
                  <c:v>0.84989429175475595</c:v>
                </c:pt>
                <c:pt idx="1722">
                  <c:v>0.60737371319128497</c:v>
                </c:pt>
                <c:pt idx="1723">
                  <c:v>0.84989429175475595</c:v>
                </c:pt>
                <c:pt idx="1724">
                  <c:v>0.87676562125927704</c:v>
                </c:pt>
                <c:pt idx="1725">
                  <c:v>0.67650227435958799</c:v>
                </c:pt>
                <c:pt idx="1726">
                  <c:v>0.86880536270050202</c:v>
                </c:pt>
                <c:pt idx="1727">
                  <c:v>0.84247067273162501</c:v>
                </c:pt>
                <c:pt idx="1728">
                  <c:v>0.57720852286329905</c:v>
                </c:pt>
                <c:pt idx="1729">
                  <c:v>0.95132615798577702</c:v>
                </c:pt>
                <c:pt idx="1730">
                  <c:v>0.87315354384062804</c:v>
                </c:pt>
                <c:pt idx="1731">
                  <c:v>0.88667163572299701</c:v>
                </c:pt>
                <c:pt idx="1732">
                  <c:v>0.91892532863531595</c:v>
                </c:pt>
                <c:pt idx="1733">
                  <c:v>0.87416994172652096</c:v>
                </c:pt>
                <c:pt idx="1734">
                  <c:v>0.92102588426616006</c:v>
                </c:pt>
                <c:pt idx="1735">
                  <c:v>0.62870985228350695</c:v>
                </c:pt>
                <c:pt idx="1736">
                  <c:v>0.61268464561593705</c:v>
                </c:pt>
                <c:pt idx="1737">
                  <c:v>0.62511857975335405</c:v>
                </c:pt>
                <c:pt idx="1738">
                  <c:v>0.87769345439761404</c:v>
                </c:pt>
                <c:pt idx="1739">
                  <c:v>0.905746036048245</c:v>
                </c:pt>
                <c:pt idx="1740">
                  <c:v>0.87481366038758601</c:v>
                </c:pt>
                <c:pt idx="1741">
                  <c:v>0.88243664453177895</c:v>
                </c:pt>
                <c:pt idx="1742">
                  <c:v>0.74840764331210097</c:v>
                </c:pt>
                <c:pt idx="1743">
                  <c:v>0.89585309662555901</c:v>
                </c:pt>
                <c:pt idx="1744">
                  <c:v>0.89419298007860104</c:v>
                </c:pt>
                <c:pt idx="1745">
                  <c:v>0.87173058680037896</c:v>
                </c:pt>
                <c:pt idx="1746">
                  <c:v>0.64005962867597199</c:v>
                </c:pt>
                <c:pt idx="1747">
                  <c:v>0.87173058680037896</c:v>
                </c:pt>
                <c:pt idx="1748">
                  <c:v>0.88558747797804505</c:v>
                </c:pt>
                <c:pt idx="1749">
                  <c:v>0.74237701585580695</c:v>
                </c:pt>
                <c:pt idx="1750">
                  <c:v>0.90615259520260105</c:v>
                </c:pt>
                <c:pt idx="1751">
                  <c:v>0.87027374983060002</c:v>
                </c:pt>
                <c:pt idx="1752">
                  <c:v>0.61973167095812398</c:v>
                </c:pt>
                <c:pt idx="1753">
                  <c:v>0.89585309662555901</c:v>
                </c:pt>
                <c:pt idx="1754">
                  <c:v>0.91147378832838699</c:v>
                </c:pt>
                <c:pt idx="1755">
                  <c:v>0.95443867457962395</c:v>
                </c:pt>
                <c:pt idx="1756">
                  <c:v>0.93366716122650795</c:v>
                </c:pt>
                <c:pt idx="1757">
                  <c:v>0.94287833827893097</c:v>
                </c:pt>
                <c:pt idx="1758">
                  <c:v>0.94800939663699302</c:v>
                </c:pt>
                <c:pt idx="1759">
                  <c:v>0.62660731948565696</c:v>
                </c:pt>
                <c:pt idx="1760">
                  <c:v>0.73188674579624102</c:v>
                </c:pt>
                <c:pt idx="1761">
                  <c:v>0.63248021760633</c:v>
                </c:pt>
                <c:pt idx="1762">
                  <c:v>0.93175074183976203</c:v>
                </c:pt>
                <c:pt idx="1763">
                  <c:v>0.94998763600395597</c:v>
                </c:pt>
                <c:pt idx="1764">
                  <c:v>0.944238377843719</c:v>
                </c:pt>
                <c:pt idx="1765">
                  <c:v>0.91870672601384695</c:v>
                </c:pt>
                <c:pt idx="1766">
                  <c:v>0.85311572700296701</c:v>
                </c:pt>
                <c:pt idx="1767">
                  <c:v>0.96531899109792196</c:v>
                </c:pt>
                <c:pt idx="1768">
                  <c:v>0.96865727002967295</c:v>
                </c:pt>
                <c:pt idx="1769">
                  <c:v>0.92748516320474705</c:v>
                </c:pt>
                <c:pt idx="1770">
                  <c:v>0.62073442136498502</c:v>
                </c:pt>
                <c:pt idx="1771">
                  <c:v>0.92748516320474705</c:v>
                </c:pt>
                <c:pt idx="1772">
                  <c:v>0.94998763600395597</c:v>
                </c:pt>
                <c:pt idx="1773">
                  <c:v>0.96680267062314496</c:v>
                </c:pt>
                <c:pt idx="1774">
                  <c:v>0.930947082096933</c:v>
                </c:pt>
                <c:pt idx="1775">
                  <c:v>0.62159990108803098</c:v>
                </c:pt>
                <c:pt idx="1776">
                  <c:v>0.96531899109792196</c:v>
                </c:pt>
                <c:pt idx="1777">
                  <c:v>0.93567150426168999</c:v>
                </c:pt>
                <c:pt idx="1778">
                  <c:v>0.98571757659525405</c:v>
                </c:pt>
                <c:pt idx="1779">
                  <c:v>0.97972817323197403</c:v>
                </c:pt>
                <c:pt idx="1780">
                  <c:v>0.94500115180833899</c:v>
                </c:pt>
                <c:pt idx="1781">
                  <c:v>0.82774706288873501</c:v>
                </c:pt>
                <c:pt idx="1782">
                  <c:v>0.60752130845427299</c:v>
                </c:pt>
                <c:pt idx="1783">
                  <c:v>0.57216079244413698</c:v>
                </c:pt>
                <c:pt idx="1784">
                  <c:v>0.61195577055977801</c:v>
                </c:pt>
                <c:pt idx="1785">
                  <c:v>0.70076019350380003</c:v>
                </c:pt>
                <c:pt idx="1786">
                  <c:v>0.97621515779774204</c:v>
                </c:pt>
                <c:pt idx="1787">
                  <c:v>0.97489057820778602</c:v>
                </c:pt>
                <c:pt idx="1788">
                  <c:v>0.94511633264224804</c:v>
                </c:pt>
                <c:pt idx="1789">
                  <c:v>0.96510020732550095</c:v>
                </c:pt>
                <c:pt idx="1790">
                  <c:v>0.90226906242801197</c:v>
                </c:pt>
                <c:pt idx="1791">
                  <c:v>0.98946095369730402</c:v>
                </c:pt>
                <c:pt idx="1792">
                  <c:v>0.96245104814558802</c:v>
                </c:pt>
                <c:pt idx="1793">
                  <c:v>0.64040543653535997</c:v>
                </c:pt>
                <c:pt idx="1794">
                  <c:v>0.96245104814558802</c:v>
                </c:pt>
                <c:pt idx="1795">
                  <c:v>0.92058281501957995</c:v>
                </c:pt>
                <c:pt idx="1796">
                  <c:v>0.77297857636489198</c:v>
                </c:pt>
                <c:pt idx="1797">
                  <c:v>0.95254549642939401</c:v>
                </c:pt>
                <c:pt idx="1798">
                  <c:v>0.91753052292098503</c:v>
                </c:pt>
                <c:pt idx="1799">
                  <c:v>0.62157337019119996</c:v>
                </c:pt>
                <c:pt idx="1800">
                  <c:v>0.90226906242801197</c:v>
                </c:pt>
                <c:pt idx="1801">
                  <c:v>0.86213949682961699</c:v>
                </c:pt>
                <c:pt idx="1802">
                  <c:v>0.97183627487795698</c:v>
                </c:pt>
                <c:pt idx="1803">
                  <c:v>0.95597259153200997</c:v>
                </c:pt>
                <c:pt idx="1804">
                  <c:v>0.92217423957942102</c:v>
                </c:pt>
                <c:pt idx="1805">
                  <c:v>0.95500102270402898</c:v>
                </c:pt>
                <c:pt idx="1806">
                  <c:v>0.95897484040555703</c:v>
                </c:pt>
                <c:pt idx="1807">
                  <c:v>0.64951932910615595</c:v>
                </c:pt>
                <c:pt idx="1808">
                  <c:v>0.68060953160155402</c:v>
                </c:pt>
                <c:pt idx="1809">
                  <c:v>0.64288396545249704</c:v>
                </c:pt>
                <c:pt idx="1810">
                  <c:v>0.93245039885457104</c:v>
                </c:pt>
                <c:pt idx="1811">
                  <c:v>0.92541306796845602</c:v>
                </c:pt>
                <c:pt idx="1812">
                  <c:v>0.92996620352985304</c:v>
                </c:pt>
                <c:pt idx="1813">
                  <c:v>0.87205972591531999</c:v>
                </c:pt>
                <c:pt idx="1814">
                  <c:v>0.84683627487795698</c:v>
                </c:pt>
                <c:pt idx="1815">
                  <c:v>0.93949493052947797</c:v>
                </c:pt>
                <c:pt idx="1816">
                  <c:v>0.95183064021272201</c:v>
                </c:pt>
                <c:pt idx="1817">
                  <c:v>0.94907059707097197</c:v>
                </c:pt>
                <c:pt idx="1818">
                  <c:v>0.63371855185109405</c:v>
                </c:pt>
                <c:pt idx="1819">
                  <c:v>0.94907059707097197</c:v>
                </c:pt>
                <c:pt idx="1820">
                  <c:v>0.84861997746901896</c:v>
                </c:pt>
                <c:pt idx="1821">
                  <c:v>0.92541306796845602</c:v>
                </c:pt>
                <c:pt idx="1822">
                  <c:v>0.86917949680811102</c:v>
                </c:pt>
                <c:pt idx="1823">
                  <c:v>0.91687007134810306</c:v>
                </c:pt>
                <c:pt idx="1824">
                  <c:v>0.63075271016567802</c:v>
                </c:pt>
                <c:pt idx="1825">
                  <c:v>0.93949493052947797</c:v>
                </c:pt>
                <c:pt idx="1826">
                  <c:v>0.925535033714453</c:v>
                </c:pt>
                <c:pt idx="1827">
                  <c:v>0.89910094791361195</c:v>
                </c:pt>
                <c:pt idx="1828">
                  <c:v>0.91691097429883694</c:v>
                </c:pt>
                <c:pt idx="1829">
                  <c:v>0.90735854588097298</c:v>
                </c:pt>
                <c:pt idx="1830">
                  <c:v>0.77760676243525795</c:v>
                </c:pt>
                <c:pt idx="1831">
                  <c:v>0.67846672530049801</c:v>
                </c:pt>
                <c:pt idx="1832">
                  <c:v>0.547908726668621</c:v>
                </c:pt>
                <c:pt idx="1833">
                  <c:v>0.68775041532297398</c:v>
                </c:pt>
                <c:pt idx="1834">
                  <c:v>0.87024821655428497</c:v>
                </c:pt>
                <c:pt idx="1835">
                  <c:v>0.88307436724323196</c:v>
                </c:pt>
                <c:pt idx="1836">
                  <c:v>0.89993159386299204</c:v>
                </c:pt>
                <c:pt idx="1837">
                  <c:v>0.89695104075051302</c:v>
                </c:pt>
                <c:pt idx="1838">
                  <c:v>0.94762044366265996</c:v>
                </c:pt>
                <c:pt idx="1839">
                  <c:v>0.86883123228769599</c:v>
                </c:pt>
                <c:pt idx="1840">
                  <c:v>0.90095768591810799</c:v>
                </c:pt>
                <c:pt idx="1841">
                  <c:v>0.88847356591419901</c:v>
                </c:pt>
                <c:pt idx="1842">
                  <c:v>0.68792143066549305</c:v>
                </c:pt>
                <c:pt idx="1843">
                  <c:v>0.88847356591419901</c:v>
                </c:pt>
                <c:pt idx="1844">
                  <c:v>0.84970194468875204</c:v>
                </c:pt>
                <c:pt idx="1845">
                  <c:v>0.748827323365581</c:v>
                </c:pt>
                <c:pt idx="1846">
                  <c:v>0.91788820482751798</c:v>
                </c:pt>
                <c:pt idx="1847">
                  <c:v>0.85627381999413599</c:v>
                </c:pt>
                <c:pt idx="1848">
                  <c:v>0.68904524577347703</c:v>
                </c:pt>
                <c:pt idx="1849">
                  <c:v>0.86883123228769599</c:v>
                </c:pt>
                <c:pt idx="1850">
                  <c:v>0.84327014719898297</c:v>
                </c:pt>
                <c:pt idx="1851">
                  <c:v>0.930054008260086</c:v>
                </c:pt>
                <c:pt idx="1852">
                  <c:v>0.92102615694164902</c:v>
                </c:pt>
                <c:pt idx="1853">
                  <c:v>0.95348406226834603</c:v>
                </c:pt>
                <c:pt idx="1854">
                  <c:v>0.89627237106851598</c:v>
                </c:pt>
                <c:pt idx="1855">
                  <c:v>0.71804511278195404</c:v>
                </c:pt>
                <c:pt idx="1856">
                  <c:v>0.623663030816477</c:v>
                </c:pt>
                <c:pt idx="1857">
                  <c:v>0.69932754421264398</c:v>
                </c:pt>
                <c:pt idx="1858">
                  <c:v>0.81745737583395095</c:v>
                </c:pt>
                <c:pt idx="1859">
                  <c:v>0.83471883935190005</c:v>
                </c:pt>
                <c:pt idx="1860">
                  <c:v>0.88867415016414197</c:v>
                </c:pt>
                <c:pt idx="1861">
                  <c:v>0.92388541776977595</c:v>
                </c:pt>
                <c:pt idx="1862">
                  <c:v>0.90238801228423104</c:v>
                </c:pt>
                <c:pt idx="1863">
                  <c:v>0.89103039288361696</c:v>
                </c:pt>
                <c:pt idx="1864">
                  <c:v>0.93709626178121297</c:v>
                </c:pt>
                <c:pt idx="1865">
                  <c:v>0.94318542835963104</c:v>
                </c:pt>
                <c:pt idx="1866">
                  <c:v>0.71449751138409401</c:v>
                </c:pt>
                <c:pt idx="1867">
                  <c:v>0.94318542835963104</c:v>
                </c:pt>
                <c:pt idx="1868">
                  <c:v>0.84972995869956502</c:v>
                </c:pt>
                <c:pt idx="1869">
                  <c:v>0.83471883935190005</c:v>
                </c:pt>
                <c:pt idx="1870">
                  <c:v>0.86701789685481301</c:v>
                </c:pt>
                <c:pt idx="1871">
                  <c:v>0.86217303822937597</c:v>
                </c:pt>
                <c:pt idx="1872">
                  <c:v>0.69890395001588401</c:v>
                </c:pt>
                <c:pt idx="1873">
                  <c:v>0.89103039288361696</c:v>
                </c:pt>
                <c:pt idx="1874">
                  <c:v>0.79592148087876302</c:v>
                </c:pt>
                <c:pt idx="1875">
                  <c:v>0.91771765663140703</c:v>
                </c:pt>
                <c:pt idx="1876">
                  <c:v>0.92143002441008903</c:v>
                </c:pt>
                <c:pt idx="1877">
                  <c:v>0.88532343368592303</c:v>
                </c:pt>
                <c:pt idx="1878">
                  <c:v>0.89686737184703003</c:v>
                </c:pt>
                <c:pt idx="1879">
                  <c:v>0.61081163547599604</c:v>
                </c:pt>
                <c:pt idx="1880">
                  <c:v>0.63862896663954405</c:v>
                </c:pt>
                <c:pt idx="1881">
                  <c:v>0.59458909682668803</c:v>
                </c:pt>
                <c:pt idx="1882">
                  <c:v>0.82785801464605302</c:v>
                </c:pt>
                <c:pt idx="1883">
                  <c:v>0.89569772172497897</c:v>
                </c:pt>
                <c:pt idx="1884">
                  <c:v>0.90836045565500401</c:v>
                </c:pt>
                <c:pt idx="1885">
                  <c:v>0.87449145646867299</c:v>
                </c:pt>
                <c:pt idx="1886">
                  <c:v>0.868999186330349</c:v>
                </c:pt>
                <c:pt idx="1887">
                  <c:v>0.929617575264442</c:v>
                </c:pt>
                <c:pt idx="1888">
                  <c:v>0.92722742066720898</c:v>
                </c:pt>
                <c:pt idx="1889">
                  <c:v>0.87794955248169204</c:v>
                </c:pt>
                <c:pt idx="1890">
                  <c:v>0.619456875508543</c:v>
                </c:pt>
                <c:pt idx="1891">
                  <c:v>0.87794955248169204</c:v>
                </c:pt>
                <c:pt idx="1892">
                  <c:v>0.90256305939788395</c:v>
                </c:pt>
                <c:pt idx="1893">
                  <c:v>0.89569772172497897</c:v>
                </c:pt>
                <c:pt idx="1894">
                  <c:v>0.89493490642799001</c:v>
                </c:pt>
                <c:pt idx="1895">
                  <c:v>0.88537428803905605</c:v>
                </c:pt>
                <c:pt idx="1896">
                  <c:v>0.59703010577705395</c:v>
                </c:pt>
                <c:pt idx="1897">
                  <c:v>0.929617575264442</c:v>
                </c:pt>
                <c:pt idx="1898">
                  <c:v>0.85511489992587097</c:v>
                </c:pt>
                <c:pt idx="1899">
                  <c:v>0.89347664936990301</c:v>
                </c:pt>
                <c:pt idx="1900">
                  <c:v>0.89514455151964401</c:v>
                </c:pt>
                <c:pt idx="1901">
                  <c:v>0.89666419570051803</c:v>
                </c:pt>
                <c:pt idx="1902">
                  <c:v>0.80882134914751602</c:v>
                </c:pt>
                <c:pt idx="1903">
                  <c:v>0.63632320237212703</c:v>
                </c:pt>
                <c:pt idx="1904">
                  <c:v>0.63587842846553</c:v>
                </c:pt>
                <c:pt idx="1905">
                  <c:v>0.634210526315789</c:v>
                </c:pt>
                <c:pt idx="1906">
                  <c:v>0.79851742031134099</c:v>
                </c:pt>
                <c:pt idx="1907">
                  <c:v>0.86701260192735297</c:v>
                </c:pt>
                <c:pt idx="1908">
                  <c:v>0.88943661971830901</c:v>
                </c:pt>
                <c:pt idx="1909">
                  <c:v>0.90867309117865003</c:v>
                </c:pt>
                <c:pt idx="1910">
                  <c:v>0.87290585618977001</c:v>
                </c:pt>
                <c:pt idx="1911">
                  <c:v>0.86931060044477304</c:v>
                </c:pt>
                <c:pt idx="1912">
                  <c:v>0.89792438843587796</c:v>
                </c:pt>
                <c:pt idx="1913">
                  <c:v>0.88180133432171903</c:v>
                </c:pt>
                <c:pt idx="1914">
                  <c:v>0.63317272053372797</c:v>
                </c:pt>
                <c:pt idx="1915">
                  <c:v>0.88180133432171903</c:v>
                </c:pt>
                <c:pt idx="1916">
                  <c:v>0.80170496664195701</c:v>
                </c:pt>
                <c:pt idx="1917">
                  <c:v>0.86701260192735297</c:v>
                </c:pt>
                <c:pt idx="1918">
                  <c:v>0.83743513713862106</c:v>
                </c:pt>
                <c:pt idx="1919">
                  <c:v>0.82149740548554395</c:v>
                </c:pt>
                <c:pt idx="1920">
                  <c:v>0.63298739807264603</c:v>
                </c:pt>
                <c:pt idx="1921">
                  <c:v>0.86931060044477304</c:v>
                </c:pt>
                <c:pt idx="1922">
                  <c:v>0.86425765264363996</c:v>
                </c:pt>
                <c:pt idx="1923">
                  <c:v>0.89707808151906998</c:v>
                </c:pt>
                <c:pt idx="1924">
                  <c:v>0.91123751841545197</c:v>
                </c:pt>
                <c:pt idx="1925">
                  <c:v>0.93223113439187999</c:v>
                </c:pt>
                <c:pt idx="1926">
                  <c:v>0.88095432967752496</c:v>
                </c:pt>
                <c:pt idx="1927">
                  <c:v>0.84346865280733296</c:v>
                </c:pt>
                <c:pt idx="1928">
                  <c:v>0.624283843509576</c:v>
                </c:pt>
                <c:pt idx="1929">
                  <c:v>0.60705516451137598</c:v>
                </c:pt>
                <c:pt idx="1930">
                  <c:v>0.639875593386806</c:v>
                </c:pt>
                <c:pt idx="1931">
                  <c:v>0.89003928629890305</c:v>
                </c:pt>
                <c:pt idx="1932">
                  <c:v>0.91532984121787497</c:v>
                </c:pt>
                <c:pt idx="1933">
                  <c:v>0.88328695367490495</c:v>
                </c:pt>
                <c:pt idx="1934">
                  <c:v>0.830823375347847</c:v>
                </c:pt>
                <c:pt idx="1935">
                  <c:v>0.74688983467015801</c:v>
                </c:pt>
                <c:pt idx="1936">
                  <c:v>0.95281551808806597</c:v>
                </c:pt>
                <c:pt idx="1937">
                  <c:v>0.87833524308397404</c:v>
                </c:pt>
                <c:pt idx="1938">
                  <c:v>0.63999836307087898</c:v>
                </c:pt>
                <c:pt idx="1939">
                  <c:v>0.87833524308397404</c:v>
                </c:pt>
                <c:pt idx="1940">
                  <c:v>0.88889343591422398</c:v>
                </c:pt>
                <c:pt idx="1941">
                  <c:v>0.84915698150270003</c:v>
                </c:pt>
                <c:pt idx="1942">
                  <c:v>0.88369618595514798</c:v>
                </c:pt>
                <c:pt idx="1943">
                  <c:v>0.63971190047470905</c:v>
                </c:pt>
                <c:pt idx="1944">
                  <c:v>0.95281551808806597</c:v>
                </c:pt>
                <c:pt idx="1945">
                  <c:v>0.87357658871066401</c:v>
                </c:pt>
                <c:pt idx="1946">
                  <c:v>0.96228725358148604</c:v>
                </c:pt>
                <c:pt idx="1947">
                  <c:v>0.96485857720093005</c:v>
                </c:pt>
                <c:pt idx="1948">
                  <c:v>0.95769560426105005</c:v>
                </c:pt>
                <c:pt idx="1949">
                  <c:v>0.95365495285906698</c:v>
                </c:pt>
                <c:pt idx="1950">
                  <c:v>0.72223582710909695</c:v>
                </c:pt>
                <c:pt idx="1951">
                  <c:v>0.68718623729643602</c:v>
                </c:pt>
                <c:pt idx="1952">
                  <c:v>0.69940002448879601</c:v>
                </c:pt>
                <c:pt idx="1953">
                  <c:v>0.87186237296436797</c:v>
                </c:pt>
                <c:pt idx="1954">
                  <c:v>0.929931431370148</c:v>
                </c:pt>
                <c:pt idx="1955">
                  <c:v>0.93066609526141697</c:v>
                </c:pt>
                <c:pt idx="1956">
                  <c:v>0.92408473123545898</c:v>
                </c:pt>
                <c:pt idx="1957">
                  <c:v>0.93957389494306298</c:v>
                </c:pt>
                <c:pt idx="1958">
                  <c:v>0.94174727562140303</c:v>
                </c:pt>
                <c:pt idx="1959">
                  <c:v>0.93388024978572304</c:v>
                </c:pt>
                <c:pt idx="1960">
                  <c:v>0.71293008448634698</c:v>
                </c:pt>
                <c:pt idx="1961">
                  <c:v>0.93388024978572304</c:v>
                </c:pt>
                <c:pt idx="1962">
                  <c:v>0.93562507652748805</c:v>
                </c:pt>
                <c:pt idx="1963">
                  <c:v>0.803048855148769</c:v>
                </c:pt>
                <c:pt idx="1964">
                  <c:v>0.87400514264723805</c:v>
                </c:pt>
                <c:pt idx="1965">
                  <c:v>0.92797232766009496</c:v>
                </c:pt>
                <c:pt idx="1966">
                  <c:v>0.71476674421452102</c:v>
                </c:pt>
                <c:pt idx="1967">
                  <c:v>0.94174727562140303</c:v>
                </c:pt>
                <c:pt idx="1968">
                  <c:v>0.90356004250796995</c:v>
                </c:pt>
                <c:pt idx="1969">
                  <c:v>0.90535334750265595</c:v>
                </c:pt>
                <c:pt idx="1970">
                  <c:v>0.77696155048452598</c:v>
                </c:pt>
                <c:pt idx="1971">
                  <c:v>0.90249734325185904</c:v>
                </c:pt>
                <c:pt idx="1972">
                  <c:v>0.89213602550478199</c:v>
                </c:pt>
                <c:pt idx="1973">
                  <c:v>0.84299781181619204</c:v>
                </c:pt>
                <c:pt idx="1974">
                  <c:v>0.56980605738575896</c:v>
                </c:pt>
                <c:pt idx="1975">
                  <c:v>0.580167375132837</c:v>
                </c:pt>
                <c:pt idx="1976">
                  <c:v>0.865568544102019</c:v>
                </c:pt>
                <c:pt idx="1977">
                  <c:v>0.90708023379383595</c:v>
                </c:pt>
                <c:pt idx="1978">
                  <c:v>0.83807120085015896</c:v>
                </c:pt>
                <c:pt idx="1979">
                  <c:v>0.88702178533474996</c:v>
                </c:pt>
                <c:pt idx="1980">
                  <c:v>0.71439957492029704</c:v>
                </c:pt>
                <c:pt idx="1981">
                  <c:v>0.88841657810839503</c:v>
                </c:pt>
                <c:pt idx="1982">
                  <c:v>0.91053400637619497</c:v>
                </c:pt>
                <c:pt idx="1983">
                  <c:v>0.73304157549234095</c:v>
                </c:pt>
                <c:pt idx="1984">
                  <c:v>0.59590860786397404</c:v>
                </c:pt>
                <c:pt idx="1985">
                  <c:v>0.73304157549234095</c:v>
                </c:pt>
                <c:pt idx="1986">
                  <c:v>0.90708023379383595</c:v>
                </c:pt>
                <c:pt idx="1987">
                  <c:v>0.93006110520722596</c:v>
                </c:pt>
                <c:pt idx="1988">
                  <c:v>0.76180056267583596</c:v>
                </c:pt>
                <c:pt idx="1989">
                  <c:v>0.575451647183847</c:v>
                </c:pt>
                <c:pt idx="1990">
                  <c:v>0.88841657810839503</c:v>
                </c:pt>
                <c:pt idx="1991">
                  <c:v>0.87170882808466699</c:v>
                </c:pt>
                <c:pt idx="1992">
                  <c:v>0.94227542591636504</c:v>
                </c:pt>
                <c:pt idx="1993">
                  <c:v>0.91878549303045898</c:v>
                </c:pt>
                <c:pt idx="1994">
                  <c:v>0.92846541042849695</c:v>
                </c:pt>
                <c:pt idx="1995">
                  <c:v>0.92949793495095501</c:v>
                </c:pt>
                <c:pt idx="1996">
                  <c:v>0.65584667010841502</c:v>
                </c:pt>
                <c:pt idx="1997">
                  <c:v>0.59063629323696398</c:v>
                </c:pt>
                <c:pt idx="1998">
                  <c:v>0.637261228704181</c:v>
                </c:pt>
                <c:pt idx="1999">
                  <c:v>0.91375193598347904</c:v>
                </c:pt>
                <c:pt idx="2000">
                  <c:v>0.93198244708311795</c:v>
                </c:pt>
                <c:pt idx="2001">
                  <c:v>0.93788719669592102</c:v>
                </c:pt>
                <c:pt idx="2002">
                  <c:v>0.96211925658234299</c:v>
                </c:pt>
                <c:pt idx="2003">
                  <c:v>0.92878807434176502</c:v>
                </c:pt>
                <c:pt idx="2004">
                  <c:v>0.926819824470831</c:v>
                </c:pt>
                <c:pt idx="2005">
                  <c:v>0.94834150748580204</c:v>
                </c:pt>
                <c:pt idx="2006">
                  <c:v>0.91968895198760903</c:v>
                </c:pt>
                <c:pt idx="2007">
                  <c:v>0.64245611770779498</c:v>
                </c:pt>
                <c:pt idx="2008">
                  <c:v>0.91968895198760903</c:v>
                </c:pt>
                <c:pt idx="2009">
                  <c:v>0.91891455859576598</c:v>
                </c:pt>
                <c:pt idx="2010">
                  <c:v>0.91259034589571497</c:v>
                </c:pt>
                <c:pt idx="2011">
                  <c:v>0.83586086732059806</c:v>
                </c:pt>
                <c:pt idx="2012">
                  <c:v>0.88045302013422799</c:v>
                </c:pt>
                <c:pt idx="2013">
                  <c:v>0.63964894166236397</c:v>
                </c:pt>
                <c:pt idx="2014">
                  <c:v>0.926819824470831</c:v>
                </c:pt>
                <c:pt idx="2015">
                  <c:v>0.93984126984126903</c:v>
                </c:pt>
                <c:pt idx="2016">
                  <c:v>0.96611111111111103</c:v>
                </c:pt>
                <c:pt idx="2017">
                  <c:v>0.97126984126984095</c:v>
                </c:pt>
                <c:pt idx="2018">
                  <c:v>0.94309523809523799</c:v>
                </c:pt>
                <c:pt idx="2019">
                  <c:v>0.723015873015873</c:v>
                </c:pt>
                <c:pt idx="2020">
                  <c:v>0.56373015873015797</c:v>
                </c:pt>
                <c:pt idx="2021">
                  <c:v>0.60079365079364999</c:v>
                </c:pt>
                <c:pt idx="2022">
                  <c:v>0.57571428571428496</c:v>
                </c:pt>
                <c:pt idx="2023">
                  <c:v>0.94206349206349205</c:v>
                </c:pt>
                <c:pt idx="2024">
                  <c:v>0.95888888888888801</c:v>
                </c:pt>
                <c:pt idx="2025">
                  <c:v>0.95246031746031701</c:v>
                </c:pt>
                <c:pt idx="2026">
                  <c:v>0.93603174603174599</c:v>
                </c:pt>
                <c:pt idx="2027">
                  <c:v>0.74150793650793601</c:v>
                </c:pt>
                <c:pt idx="2028">
                  <c:v>0.96388888888888802</c:v>
                </c:pt>
                <c:pt idx="2029">
                  <c:v>0.969444444444444</c:v>
                </c:pt>
                <c:pt idx="2030">
                  <c:v>0.95698412698412605</c:v>
                </c:pt>
                <c:pt idx="2031">
                  <c:v>0.57190476190476103</c:v>
                </c:pt>
                <c:pt idx="2032">
                  <c:v>0.95698412698412605</c:v>
                </c:pt>
                <c:pt idx="2033">
                  <c:v>0.877857142857142</c:v>
                </c:pt>
                <c:pt idx="2034">
                  <c:v>0.95888888888888801</c:v>
                </c:pt>
                <c:pt idx="2035">
                  <c:v>0.89158730158730104</c:v>
                </c:pt>
                <c:pt idx="2036">
                  <c:v>0.89031746031745995</c:v>
                </c:pt>
                <c:pt idx="2037">
                  <c:v>0.56801587301587297</c:v>
                </c:pt>
                <c:pt idx="2038">
                  <c:v>0.96388888888888802</c:v>
                </c:pt>
                <c:pt idx="2039">
                  <c:v>0.90671850917752495</c:v>
                </c:pt>
                <c:pt idx="2040">
                  <c:v>0.92269160711783604</c:v>
                </c:pt>
                <c:pt idx="2041">
                  <c:v>0.89974779319041598</c:v>
                </c:pt>
                <c:pt idx="2042">
                  <c:v>0.93418102844332296</c:v>
                </c:pt>
                <c:pt idx="2043">
                  <c:v>0.91908364859184499</c:v>
                </c:pt>
                <c:pt idx="2044">
                  <c:v>0.79178926719910303</c:v>
                </c:pt>
                <c:pt idx="2045">
                  <c:v>0.70996216897856201</c:v>
                </c:pt>
                <c:pt idx="2046">
                  <c:v>0.60049740787445705</c:v>
                </c:pt>
                <c:pt idx="2047">
                  <c:v>0.70673952641165705</c:v>
                </c:pt>
                <c:pt idx="2048">
                  <c:v>0.78170099481574895</c:v>
                </c:pt>
                <c:pt idx="2049">
                  <c:v>0.91995936668067801</c:v>
                </c:pt>
                <c:pt idx="2050">
                  <c:v>0.91876839007986499</c:v>
                </c:pt>
                <c:pt idx="2051">
                  <c:v>0.90349586661061998</c:v>
                </c:pt>
                <c:pt idx="2052">
                  <c:v>0.95309653916211201</c:v>
                </c:pt>
                <c:pt idx="2053">
                  <c:v>0.94454953061510405</c:v>
                </c:pt>
                <c:pt idx="2054">
                  <c:v>0.92517864649012105</c:v>
                </c:pt>
                <c:pt idx="2055">
                  <c:v>0.92265657839428294</c:v>
                </c:pt>
                <c:pt idx="2056">
                  <c:v>0.71209892111531403</c:v>
                </c:pt>
                <c:pt idx="2057">
                  <c:v>0.92265657839428294</c:v>
                </c:pt>
                <c:pt idx="2058">
                  <c:v>0.86471906963710199</c:v>
                </c:pt>
                <c:pt idx="2059">
                  <c:v>0.88465041333893701</c:v>
                </c:pt>
                <c:pt idx="2060">
                  <c:v>0.92426789967773504</c:v>
                </c:pt>
                <c:pt idx="2061">
                  <c:v>0.87189995796553099</c:v>
                </c:pt>
                <c:pt idx="2062">
                  <c:v>0.700014011489421</c:v>
                </c:pt>
                <c:pt idx="2063">
                  <c:v>0.94454953061510405</c:v>
                </c:pt>
                <c:pt idx="2064">
                  <c:v>0.89733566115075103</c:v>
                </c:pt>
                <c:pt idx="2065">
                  <c:v>0.92621830879004097</c:v>
                </c:pt>
                <c:pt idx="2066">
                  <c:v>0.95069834522544405</c:v>
                </c:pt>
                <c:pt idx="2067">
                  <c:v>0.95335509336572</c:v>
                </c:pt>
                <c:pt idx="2068">
                  <c:v>0.86321542432063103</c:v>
                </c:pt>
                <c:pt idx="2069">
                  <c:v>0.639061788371033</c:v>
                </c:pt>
                <c:pt idx="2070">
                  <c:v>0.64479277364505805</c:v>
                </c:pt>
                <c:pt idx="2071">
                  <c:v>0.64331258539547598</c:v>
                </c:pt>
                <c:pt idx="2072">
                  <c:v>0.859230302110217</c:v>
                </c:pt>
                <c:pt idx="2073">
                  <c:v>0.936389858812813</c:v>
                </c:pt>
                <c:pt idx="2074">
                  <c:v>0.93137999089114898</c:v>
                </c:pt>
                <c:pt idx="2075">
                  <c:v>0.92838166084712304</c:v>
                </c:pt>
                <c:pt idx="2076">
                  <c:v>0.82097312889023799</c:v>
                </c:pt>
                <c:pt idx="2077">
                  <c:v>0.90333232123880303</c:v>
                </c:pt>
                <c:pt idx="2078">
                  <c:v>0.93267041141642604</c:v>
                </c:pt>
                <c:pt idx="2079">
                  <c:v>0.91604675876726804</c:v>
                </c:pt>
                <c:pt idx="2080">
                  <c:v>0.63750569303172899</c:v>
                </c:pt>
                <c:pt idx="2081">
                  <c:v>0.91604675876726804</c:v>
                </c:pt>
                <c:pt idx="2082">
                  <c:v>0.80491877941399703</c:v>
                </c:pt>
                <c:pt idx="2083">
                  <c:v>0.82010019735843298</c:v>
                </c:pt>
                <c:pt idx="2084">
                  <c:v>0.84211325337786502</c:v>
                </c:pt>
                <c:pt idx="2085">
                  <c:v>0.86120388644299295</c:v>
                </c:pt>
                <c:pt idx="2086">
                  <c:v>0.64156672233186496</c:v>
                </c:pt>
                <c:pt idx="2087">
                  <c:v>0.90333232123880303</c:v>
                </c:pt>
                <c:pt idx="2088">
                  <c:v>0.85703321239185004</c:v>
                </c:pt>
                <c:pt idx="2089">
                  <c:v>0.92757465810773099</c:v>
                </c:pt>
                <c:pt idx="2090">
                  <c:v>0.88751683879658705</c:v>
                </c:pt>
                <c:pt idx="2091">
                  <c:v>0.943561966771441</c:v>
                </c:pt>
                <c:pt idx="2092">
                  <c:v>0.89826960647502097</c:v>
                </c:pt>
                <c:pt idx="2093">
                  <c:v>0.711832061068702</c:v>
                </c:pt>
                <c:pt idx="2094">
                  <c:v>0.65693758419398296</c:v>
                </c:pt>
                <c:pt idx="2095">
                  <c:v>0.84426458275188299</c:v>
                </c:pt>
                <c:pt idx="2096">
                  <c:v>0.92139966508512405</c:v>
                </c:pt>
                <c:pt idx="2097">
                  <c:v>0.90629360870778597</c:v>
                </c:pt>
                <c:pt idx="2098">
                  <c:v>0.94822070049393803</c:v>
                </c:pt>
                <c:pt idx="2099">
                  <c:v>0.90378174713926795</c:v>
                </c:pt>
                <c:pt idx="2100">
                  <c:v>0.89492045771699602</c:v>
                </c:pt>
                <c:pt idx="2101">
                  <c:v>0.93213964975303099</c:v>
                </c:pt>
                <c:pt idx="2102">
                  <c:v>0.71246162433714699</c:v>
                </c:pt>
                <c:pt idx="2103">
                  <c:v>0.93213964975303099</c:v>
                </c:pt>
                <c:pt idx="2104">
                  <c:v>0.88790817750488404</c:v>
                </c:pt>
                <c:pt idx="2105">
                  <c:v>0.91779860799281499</c:v>
                </c:pt>
                <c:pt idx="2106">
                  <c:v>0.89045492603963095</c:v>
                </c:pt>
                <c:pt idx="2107">
                  <c:v>0.85717894027840102</c:v>
                </c:pt>
                <c:pt idx="2108">
                  <c:v>0.68971532235556798</c:v>
                </c:pt>
                <c:pt idx="2109">
                  <c:v>0.89492045771699602</c:v>
                </c:pt>
                <c:pt idx="2110">
                  <c:v>0.88817306388173001</c:v>
                </c:pt>
                <c:pt idx="2111">
                  <c:v>0.90387223653872195</c:v>
                </c:pt>
                <c:pt idx="2112">
                  <c:v>0.91099281160992795</c:v>
                </c:pt>
                <c:pt idx="2113">
                  <c:v>0.929370676793706</c:v>
                </c:pt>
                <c:pt idx="2114">
                  <c:v>0.89488674894886699</c:v>
                </c:pt>
                <c:pt idx="2115">
                  <c:v>0.75383154753831505</c:v>
                </c:pt>
                <c:pt idx="2116">
                  <c:v>0.68347348433473398</c:v>
                </c:pt>
                <c:pt idx="2117">
                  <c:v>0.71185406211853997</c:v>
                </c:pt>
                <c:pt idx="2118">
                  <c:v>0.83124237081242303</c:v>
                </c:pt>
                <c:pt idx="2119">
                  <c:v>0.85823274108232706</c:v>
                </c:pt>
                <c:pt idx="2120">
                  <c:v>0.87817035128170295</c:v>
                </c:pt>
                <c:pt idx="2121">
                  <c:v>0.90844974908449705</c:v>
                </c:pt>
                <c:pt idx="2122">
                  <c:v>0.93889868438898605</c:v>
                </c:pt>
                <c:pt idx="2123">
                  <c:v>0.930557439305574</c:v>
                </c:pt>
                <c:pt idx="2124">
                  <c:v>0.91228129662281299</c:v>
                </c:pt>
                <c:pt idx="2125">
                  <c:v>0.90719517157195095</c:v>
                </c:pt>
                <c:pt idx="2126">
                  <c:v>0.73867489488674898</c:v>
                </c:pt>
                <c:pt idx="2127">
                  <c:v>0.90719517157195095</c:v>
                </c:pt>
                <c:pt idx="2128">
                  <c:v>0.85887698358876896</c:v>
                </c:pt>
                <c:pt idx="2129">
                  <c:v>0.85823274108232706</c:v>
                </c:pt>
                <c:pt idx="2130">
                  <c:v>0.90417740404177405</c:v>
                </c:pt>
                <c:pt idx="2131">
                  <c:v>0.85406211854062097</c:v>
                </c:pt>
                <c:pt idx="2132">
                  <c:v>0.70829377458293696</c:v>
                </c:pt>
                <c:pt idx="2133">
                  <c:v>0.930557439305574</c:v>
                </c:pt>
                <c:pt idx="2134">
                  <c:v>0.88392857142857095</c:v>
                </c:pt>
                <c:pt idx="2135">
                  <c:v>0.96571583178725995</c:v>
                </c:pt>
                <c:pt idx="2136">
                  <c:v>0.95976345083487902</c:v>
                </c:pt>
                <c:pt idx="2137">
                  <c:v>0.91496598639455695</c:v>
                </c:pt>
                <c:pt idx="2138">
                  <c:v>0.967493815708101</c:v>
                </c:pt>
                <c:pt idx="2139">
                  <c:v>0.91658936301793403</c:v>
                </c:pt>
                <c:pt idx="2140">
                  <c:v>0.73341836734693799</c:v>
                </c:pt>
                <c:pt idx="2141">
                  <c:v>0.64463512677798396</c:v>
                </c:pt>
                <c:pt idx="2142">
                  <c:v>0.723987322201607</c:v>
                </c:pt>
                <c:pt idx="2143">
                  <c:v>0.90054885590599798</c:v>
                </c:pt>
                <c:pt idx="2144">
                  <c:v>0.94499845392702497</c:v>
                </c:pt>
                <c:pt idx="2145">
                  <c:v>0.96416975881261502</c:v>
                </c:pt>
                <c:pt idx="2146">
                  <c:v>0.96026592455163795</c:v>
                </c:pt>
                <c:pt idx="2147">
                  <c:v>0.774118738404452</c:v>
                </c:pt>
                <c:pt idx="2148">
                  <c:v>0.93463976499690704</c:v>
                </c:pt>
                <c:pt idx="2149">
                  <c:v>0.97379406307977701</c:v>
                </c:pt>
                <c:pt idx="2150">
                  <c:v>0.95052566481137901</c:v>
                </c:pt>
                <c:pt idx="2151">
                  <c:v>0.71471088435374097</c:v>
                </c:pt>
                <c:pt idx="2152">
                  <c:v>0.95052566481137901</c:v>
                </c:pt>
                <c:pt idx="2153">
                  <c:v>0.91396103896103897</c:v>
                </c:pt>
                <c:pt idx="2154">
                  <c:v>0.95810142238713603</c:v>
                </c:pt>
                <c:pt idx="2155">
                  <c:v>0.90143784786641901</c:v>
                </c:pt>
                <c:pt idx="2156">
                  <c:v>0.90715831787260304</c:v>
                </c:pt>
                <c:pt idx="2157">
                  <c:v>0.72978509585652396</c:v>
                </c:pt>
                <c:pt idx="2158">
                  <c:v>0.93463976499690704</c:v>
                </c:pt>
                <c:pt idx="2159">
                  <c:v>0.79717720857292196</c:v>
                </c:pt>
                <c:pt idx="2160">
                  <c:v>0.90146366962885505</c:v>
                </c:pt>
                <c:pt idx="2161">
                  <c:v>0.84004181913225295</c:v>
                </c:pt>
                <c:pt idx="2162">
                  <c:v>0.91466283324621001</c:v>
                </c:pt>
                <c:pt idx="2163">
                  <c:v>0.94249869315211698</c:v>
                </c:pt>
                <c:pt idx="2164">
                  <c:v>0.92916884474647099</c:v>
                </c:pt>
                <c:pt idx="2165">
                  <c:v>0.59971249346576005</c:v>
                </c:pt>
                <c:pt idx="2166">
                  <c:v>0.63382122320961798</c:v>
                </c:pt>
                <c:pt idx="2167">
                  <c:v>0.61513329848405596</c:v>
                </c:pt>
                <c:pt idx="2168">
                  <c:v>0.87591479351803403</c:v>
                </c:pt>
                <c:pt idx="2169">
                  <c:v>0.87970465237846296</c:v>
                </c:pt>
                <c:pt idx="2170">
                  <c:v>0.885912179822268</c:v>
                </c:pt>
                <c:pt idx="2171">
                  <c:v>0.92570569785676904</c:v>
                </c:pt>
                <c:pt idx="2172">
                  <c:v>0.79567433350757899</c:v>
                </c:pt>
                <c:pt idx="2173">
                  <c:v>0.94387088342916803</c:v>
                </c:pt>
                <c:pt idx="2174">
                  <c:v>0.900483533716675</c:v>
                </c:pt>
                <c:pt idx="2175">
                  <c:v>0.91518557239937204</c:v>
                </c:pt>
                <c:pt idx="2176">
                  <c:v>0.63199163617354903</c:v>
                </c:pt>
                <c:pt idx="2177">
                  <c:v>0.91518557239937204</c:v>
                </c:pt>
                <c:pt idx="2178">
                  <c:v>0.87970465237846296</c:v>
                </c:pt>
                <c:pt idx="2179">
                  <c:v>0.91825666492420199</c:v>
                </c:pt>
                <c:pt idx="2180">
                  <c:v>0.78384736016727596</c:v>
                </c:pt>
                <c:pt idx="2181">
                  <c:v>0.60552796654469399</c:v>
                </c:pt>
                <c:pt idx="2182">
                  <c:v>0.94387088342916803</c:v>
                </c:pt>
                <c:pt idx="2183">
                  <c:v>0.88812080536912696</c:v>
                </c:pt>
                <c:pt idx="2184">
                  <c:v>0.954026845637583</c:v>
                </c:pt>
                <c:pt idx="2185">
                  <c:v>0.929194630872483</c:v>
                </c:pt>
                <c:pt idx="2186">
                  <c:v>0.92208053691275105</c:v>
                </c:pt>
                <c:pt idx="2187">
                  <c:v>0.96328859060402605</c:v>
                </c:pt>
                <c:pt idx="2188">
                  <c:v>0.96704697986577104</c:v>
                </c:pt>
                <c:pt idx="2189">
                  <c:v>0.72231543624160999</c:v>
                </c:pt>
                <c:pt idx="2190">
                  <c:v>0.66144295302013401</c:v>
                </c:pt>
                <c:pt idx="2191">
                  <c:v>0.70026845637583801</c:v>
                </c:pt>
                <c:pt idx="2192">
                  <c:v>0.90855704697986495</c:v>
                </c:pt>
                <c:pt idx="2193">
                  <c:v>0.93855704697986497</c:v>
                </c:pt>
                <c:pt idx="2194">
                  <c:v>0.954026845637583</c:v>
                </c:pt>
                <c:pt idx="2195">
                  <c:v>0.94375838926174405</c:v>
                </c:pt>
                <c:pt idx="2196">
                  <c:v>0.936577181208053</c:v>
                </c:pt>
                <c:pt idx="2197">
                  <c:v>0.93426174496644299</c:v>
                </c:pt>
                <c:pt idx="2198">
                  <c:v>0.96640939597315401</c:v>
                </c:pt>
                <c:pt idx="2199">
                  <c:v>0.95822147651006695</c:v>
                </c:pt>
                <c:pt idx="2200">
                  <c:v>0.71372483221476501</c:v>
                </c:pt>
                <c:pt idx="2201">
                  <c:v>0.95822147651006695</c:v>
                </c:pt>
                <c:pt idx="2202">
                  <c:v>0.89912751677852298</c:v>
                </c:pt>
                <c:pt idx="2203">
                  <c:v>0.92959731543624102</c:v>
                </c:pt>
                <c:pt idx="2204">
                  <c:v>0.90164429530201295</c:v>
                </c:pt>
                <c:pt idx="2205">
                  <c:v>0.87171140939597302</c:v>
                </c:pt>
                <c:pt idx="2206">
                  <c:v>0.70315436241610696</c:v>
                </c:pt>
                <c:pt idx="2207">
                  <c:v>0.93426174496644299</c:v>
                </c:pt>
                <c:pt idx="2208">
                  <c:v>0.74429887073785705</c:v>
                </c:pt>
                <c:pt idx="2209">
                  <c:v>0.87139568029821202</c:v>
                </c:pt>
                <c:pt idx="2210">
                  <c:v>0.90436903848262196</c:v>
                </c:pt>
                <c:pt idx="2211">
                  <c:v>0.850537221795855</c:v>
                </c:pt>
                <c:pt idx="2212">
                  <c:v>0.69781273983115799</c:v>
                </c:pt>
                <c:pt idx="2213">
                  <c:v>0.64354237473961096</c:v>
                </c:pt>
                <c:pt idx="2214">
                  <c:v>0.567673500712641</c:v>
                </c:pt>
                <c:pt idx="2215">
                  <c:v>0.62320469246793098</c:v>
                </c:pt>
                <c:pt idx="2216">
                  <c:v>0.874904067536454</c:v>
                </c:pt>
                <c:pt idx="2217">
                  <c:v>0.87029930928626198</c:v>
                </c:pt>
                <c:pt idx="2218">
                  <c:v>0.84305448963929397</c:v>
                </c:pt>
                <c:pt idx="2219">
                  <c:v>0.87909768665716403</c:v>
                </c:pt>
                <c:pt idx="2220">
                  <c:v>0.71535467602236602</c:v>
                </c:pt>
                <c:pt idx="2221">
                  <c:v>0.84892007455322804</c:v>
                </c:pt>
                <c:pt idx="2222">
                  <c:v>0.88411358403683804</c:v>
                </c:pt>
                <c:pt idx="2223">
                  <c:v>0.82427913605964198</c:v>
                </c:pt>
                <c:pt idx="2224">
                  <c:v>0.62410919855279001</c:v>
                </c:pt>
                <c:pt idx="2225">
                  <c:v>0.82427913605964198</c:v>
                </c:pt>
                <c:pt idx="2226">
                  <c:v>0.82194934765924699</c:v>
                </c:pt>
                <c:pt idx="2227">
                  <c:v>0.77836859993421703</c:v>
                </c:pt>
                <c:pt idx="2228">
                  <c:v>0.84245148558272098</c:v>
                </c:pt>
                <c:pt idx="2229">
                  <c:v>0.856347988159193</c:v>
                </c:pt>
                <c:pt idx="2230">
                  <c:v>0.62668567043087298</c:v>
                </c:pt>
                <c:pt idx="2231">
                  <c:v>0.84892007455322804</c:v>
                </c:pt>
                <c:pt idx="2232">
                  <c:v>0.90042817902730599</c:v>
                </c:pt>
                <c:pt idx="2233">
                  <c:v>0.93986765420106799</c:v>
                </c:pt>
                <c:pt idx="2234">
                  <c:v>0.92312974632412303</c:v>
                </c:pt>
                <c:pt idx="2235">
                  <c:v>0.90479075779608897</c:v>
                </c:pt>
                <c:pt idx="2236">
                  <c:v>0.88309904669575001</c:v>
                </c:pt>
                <c:pt idx="2237">
                  <c:v>0.68900468573275098</c:v>
                </c:pt>
                <c:pt idx="2238">
                  <c:v>0.69241743564837299</c:v>
                </c:pt>
                <c:pt idx="2239">
                  <c:v>0.90636613346259498</c:v>
                </c:pt>
                <c:pt idx="2240">
                  <c:v>0.92155437065761803</c:v>
                </c:pt>
                <c:pt idx="2241">
                  <c:v>0.82646631119728498</c:v>
                </c:pt>
                <c:pt idx="2242">
                  <c:v>0.91008240426563203</c:v>
                </c:pt>
                <c:pt idx="2243">
                  <c:v>0.92442236225561403</c:v>
                </c:pt>
                <c:pt idx="2244">
                  <c:v>0.92676522863144195</c:v>
                </c:pt>
                <c:pt idx="2245">
                  <c:v>0.88919857812247505</c:v>
                </c:pt>
                <c:pt idx="2246">
                  <c:v>0.69839728023312198</c:v>
                </c:pt>
                <c:pt idx="2247">
                  <c:v>0.88919857812247505</c:v>
                </c:pt>
                <c:pt idx="2248">
                  <c:v>0.915939570205202</c:v>
                </c:pt>
                <c:pt idx="2249">
                  <c:v>0.86576991436419404</c:v>
                </c:pt>
                <c:pt idx="2250">
                  <c:v>0.90541525012141799</c:v>
                </c:pt>
                <c:pt idx="2251">
                  <c:v>0.88742123121667404</c:v>
                </c:pt>
                <c:pt idx="2252">
                  <c:v>0.69413475521085799</c:v>
                </c:pt>
                <c:pt idx="2253">
                  <c:v>0.92676522863144195</c:v>
                </c:pt>
                <c:pt idx="2254">
                  <c:v>0.88489903424056104</c:v>
                </c:pt>
                <c:pt idx="2255">
                  <c:v>0.94877085162423103</c:v>
                </c:pt>
                <c:pt idx="2256">
                  <c:v>0.96413520632133398</c:v>
                </c:pt>
                <c:pt idx="2257">
                  <c:v>0.92919227392449499</c:v>
                </c:pt>
                <c:pt idx="2258">
                  <c:v>0.93906935908691802</c:v>
                </c:pt>
                <c:pt idx="2259">
                  <c:v>0.66488147497805095</c:v>
                </c:pt>
                <c:pt idx="2260">
                  <c:v>0.58911325724319497</c:v>
                </c:pt>
                <c:pt idx="2261">
                  <c:v>0.66312554872695295</c:v>
                </c:pt>
                <c:pt idx="2262">
                  <c:v>0.78323090430201903</c:v>
                </c:pt>
                <c:pt idx="2263">
                  <c:v>0.93762071992976204</c:v>
                </c:pt>
                <c:pt idx="2264">
                  <c:v>0.92862159789288801</c:v>
                </c:pt>
                <c:pt idx="2265">
                  <c:v>0.86966637401229097</c:v>
                </c:pt>
                <c:pt idx="2266">
                  <c:v>0.91277436347673402</c:v>
                </c:pt>
                <c:pt idx="2267">
                  <c:v>0.923178226514486</c:v>
                </c:pt>
                <c:pt idx="2268">
                  <c:v>0.94916593503072799</c:v>
                </c:pt>
                <c:pt idx="2269">
                  <c:v>0.93204565408252804</c:v>
                </c:pt>
                <c:pt idx="2270">
                  <c:v>0.68604038630377495</c:v>
                </c:pt>
                <c:pt idx="2271">
                  <c:v>0.93204565408252804</c:v>
                </c:pt>
                <c:pt idx="2272">
                  <c:v>0.88985952589991202</c:v>
                </c:pt>
                <c:pt idx="2273">
                  <c:v>0.76365232660228199</c:v>
                </c:pt>
                <c:pt idx="2274">
                  <c:v>0.90654082528533797</c:v>
                </c:pt>
                <c:pt idx="2275">
                  <c:v>0.90667251975416996</c:v>
                </c:pt>
                <c:pt idx="2276">
                  <c:v>0.66387181738366896</c:v>
                </c:pt>
                <c:pt idx="2277">
                  <c:v>0.923178226514486</c:v>
                </c:pt>
                <c:pt idx="2278">
                  <c:v>0.92134639090535497</c:v>
                </c:pt>
                <c:pt idx="2279">
                  <c:v>0.90717025065059498</c:v>
                </c:pt>
                <c:pt idx="2280">
                  <c:v>0.95418435830708104</c:v>
                </c:pt>
                <c:pt idx="2281">
                  <c:v>0.90538967264758197</c:v>
                </c:pt>
                <c:pt idx="2282">
                  <c:v>0.93473496781262799</c:v>
                </c:pt>
                <c:pt idx="2283">
                  <c:v>0.72575674565128001</c:v>
                </c:pt>
                <c:pt idx="2284">
                  <c:v>0.65487604437748204</c:v>
                </c:pt>
                <c:pt idx="2285">
                  <c:v>0.688364607588001</c:v>
                </c:pt>
                <c:pt idx="2286">
                  <c:v>0.82225037666073097</c:v>
                </c:pt>
                <c:pt idx="2287">
                  <c:v>0.89385015751266905</c:v>
                </c:pt>
                <c:pt idx="2288">
                  <c:v>0.894534995206136</c:v>
                </c:pt>
                <c:pt idx="2289">
                  <c:v>0.885837556499109</c:v>
                </c:pt>
                <c:pt idx="2290">
                  <c:v>0.87501712094233597</c:v>
                </c:pt>
                <c:pt idx="2291">
                  <c:v>0.89141898370086203</c:v>
                </c:pt>
                <c:pt idx="2292">
                  <c:v>0.91579920558827499</c:v>
                </c:pt>
                <c:pt idx="2293">
                  <c:v>0.89573346116970198</c:v>
                </c:pt>
                <c:pt idx="2294">
                  <c:v>0.70387618134502095</c:v>
                </c:pt>
                <c:pt idx="2295">
                  <c:v>0.89573346116970198</c:v>
                </c:pt>
                <c:pt idx="2296">
                  <c:v>0.921688809752088</c:v>
                </c:pt>
                <c:pt idx="2297">
                  <c:v>0.87967401725790895</c:v>
                </c:pt>
                <c:pt idx="2298">
                  <c:v>0.89511710724558202</c:v>
                </c:pt>
                <c:pt idx="2299">
                  <c:v>0.90223941925763596</c:v>
                </c:pt>
                <c:pt idx="2300">
                  <c:v>0.69921928502944797</c:v>
                </c:pt>
                <c:pt idx="2301">
                  <c:v>0.89141898370086203</c:v>
                </c:pt>
                <c:pt idx="2302">
                  <c:v>0.80250183958793198</c:v>
                </c:pt>
                <c:pt idx="2303">
                  <c:v>0.92255334805003597</c:v>
                </c:pt>
                <c:pt idx="2304">
                  <c:v>0.90103016924208901</c:v>
                </c:pt>
                <c:pt idx="2305">
                  <c:v>0.935172921265636</c:v>
                </c:pt>
                <c:pt idx="2306">
                  <c:v>0.75386313465783605</c:v>
                </c:pt>
                <c:pt idx="2307">
                  <c:v>0.65910780669144897</c:v>
                </c:pt>
                <c:pt idx="2308">
                  <c:v>0.64780669144981395</c:v>
                </c:pt>
                <c:pt idx="2309">
                  <c:v>0.65988847583643095</c:v>
                </c:pt>
                <c:pt idx="2310">
                  <c:v>0.83368029739776905</c:v>
                </c:pt>
                <c:pt idx="2311">
                  <c:v>0.91850625459896895</c:v>
                </c:pt>
                <c:pt idx="2312">
                  <c:v>0.92423791821561296</c:v>
                </c:pt>
                <c:pt idx="2313">
                  <c:v>0.91740250183958705</c:v>
                </c:pt>
                <c:pt idx="2314">
                  <c:v>0.82501839587932302</c:v>
                </c:pt>
                <c:pt idx="2315">
                  <c:v>0.92996282527881002</c:v>
                </c:pt>
                <c:pt idx="2316">
                  <c:v>0.90239146431199402</c:v>
                </c:pt>
                <c:pt idx="2317">
                  <c:v>0.92520235467255296</c:v>
                </c:pt>
                <c:pt idx="2318">
                  <c:v>0.63436350257542296</c:v>
                </c:pt>
                <c:pt idx="2319">
                  <c:v>0.92520235467255296</c:v>
                </c:pt>
                <c:pt idx="2320">
                  <c:v>0.80988847583643098</c:v>
                </c:pt>
                <c:pt idx="2321">
                  <c:v>0.82691449814126305</c:v>
                </c:pt>
                <c:pt idx="2322">
                  <c:v>0.92546468401486903</c:v>
                </c:pt>
                <c:pt idx="2323">
                  <c:v>0.83494423791821504</c:v>
                </c:pt>
                <c:pt idx="2324">
                  <c:v>0.62531272994849096</c:v>
                </c:pt>
                <c:pt idx="2325">
                  <c:v>0.92996282527881002</c:v>
                </c:pt>
                <c:pt idx="2326">
                  <c:v>0.82987725497489295</c:v>
                </c:pt>
                <c:pt idx="2327">
                  <c:v>0.88929700576529602</c:v>
                </c:pt>
                <c:pt idx="2328">
                  <c:v>0.90380323600520696</c:v>
                </c:pt>
                <c:pt idx="2329">
                  <c:v>0.88074204946996404</c:v>
                </c:pt>
                <c:pt idx="2330">
                  <c:v>0.87599962804537801</c:v>
                </c:pt>
                <c:pt idx="2331">
                  <c:v>0.63632136879300705</c:v>
                </c:pt>
                <c:pt idx="2332">
                  <c:v>0.57308908313185702</c:v>
                </c:pt>
                <c:pt idx="2333">
                  <c:v>0.60098567974706996</c:v>
                </c:pt>
                <c:pt idx="2334">
                  <c:v>0.72591593825553202</c:v>
                </c:pt>
                <c:pt idx="2335">
                  <c:v>0.87386088897154501</c:v>
                </c:pt>
                <c:pt idx="2336">
                  <c:v>0.88399665240840597</c:v>
                </c:pt>
                <c:pt idx="2337">
                  <c:v>0.90152501394829798</c:v>
                </c:pt>
                <c:pt idx="2338">
                  <c:v>0.89915380323600502</c:v>
                </c:pt>
                <c:pt idx="2339">
                  <c:v>0.93992932862190803</c:v>
                </c:pt>
                <c:pt idx="2340">
                  <c:v>0.89678259252371195</c:v>
                </c:pt>
                <c:pt idx="2341">
                  <c:v>0.87586014506230203</c:v>
                </c:pt>
                <c:pt idx="2342">
                  <c:v>0.61033103961316704</c:v>
                </c:pt>
                <c:pt idx="2343">
                  <c:v>0.87586014506230203</c:v>
                </c:pt>
                <c:pt idx="2344">
                  <c:v>0.71987167565556998</c:v>
                </c:pt>
                <c:pt idx="2345">
                  <c:v>0.87386088897154501</c:v>
                </c:pt>
                <c:pt idx="2346">
                  <c:v>0.78449879114748</c:v>
                </c:pt>
                <c:pt idx="2347">
                  <c:v>0.838711177236377</c:v>
                </c:pt>
                <c:pt idx="2348">
                  <c:v>0.61781662637158197</c:v>
                </c:pt>
                <c:pt idx="2349">
                  <c:v>0.93992932862190803</c:v>
                </c:pt>
                <c:pt idx="2350">
                  <c:v>0.88869234800838504</c:v>
                </c:pt>
                <c:pt idx="2351">
                  <c:v>0.89570230607966395</c:v>
                </c:pt>
                <c:pt idx="2352">
                  <c:v>0.89327830188679203</c:v>
                </c:pt>
                <c:pt idx="2353">
                  <c:v>0.90061582809224305</c:v>
                </c:pt>
                <c:pt idx="2354">
                  <c:v>0.86517295597484201</c:v>
                </c:pt>
                <c:pt idx="2355">
                  <c:v>0.58392295597484201</c:v>
                </c:pt>
                <c:pt idx="2356">
                  <c:v>0.58693658280922401</c:v>
                </c:pt>
                <c:pt idx="2357">
                  <c:v>0.85259433962264097</c:v>
                </c:pt>
                <c:pt idx="2358">
                  <c:v>0.87290356394129898</c:v>
                </c:pt>
                <c:pt idx="2359">
                  <c:v>0.82298218029350101</c:v>
                </c:pt>
                <c:pt idx="2360">
                  <c:v>0.90179507337526199</c:v>
                </c:pt>
                <c:pt idx="2361">
                  <c:v>0.72988731656184402</c:v>
                </c:pt>
                <c:pt idx="2362">
                  <c:v>0.86818658280922401</c:v>
                </c:pt>
                <c:pt idx="2363">
                  <c:v>0.80492382424376197</c:v>
                </c:pt>
                <c:pt idx="2364">
                  <c:v>0.78643188341797299</c:v>
                </c:pt>
                <c:pt idx="2365">
                  <c:v>0.75137999558401403</c:v>
                </c:pt>
                <c:pt idx="2366">
                  <c:v>0.78643188341797299</c:v>
                </c:pt>
                <c:pt idx="2367">
                  <c:v>0.87290356394129898</c:v>
                </c:pt>
                <c:pt idx="2368">
                  <c:v>0.86412473794549205</c:v>
                </c:pt>
                <c:pt idx="2369">
                  <c:v>0.74519761536762996</c:v>
                </c:pt>
                <c:pt idx="2370">
                  <c:v>0.59047431865828004</c:v>
                </c:pt>
                <c:pt idx="2371">
                  <c:v>0.86818658280922401</c:v>
                </c:pt>
                <c:pt idx="2372">
                  <c:v>0.931625381744146</c:v>
                </c:pt>
                <c:pt idx="2373">
                  <c:v>0.94288683406854401</c:v>
                </c:pt>
                <c:pt idx="2374">
                  <c:v>0.92721411605021997</c:v>
                </c:pt>
                <c:pt idx="2375">
                  <c:v>0.93788174414658898</c:v>
                </c:pt>
                <c:pt idx="2376">
                  <c:v>0.89650492025788897</c:v>
                </c:pt>
                <c:pt idx="2377">
                  <c:v>0.74913047166610103</c:v>
                </c:pt>
                <c:pt idx="2378">
                  <c:v>0.63551917203936203</c:v>
                </c:pt>
                <c:pt idx="2379">
                  <c:v>0.72838903970139102</c:v>
                </c:pt>
                <c:pt idx="2380">
                  <c:v>0.79139803189684399</c:v>
                </c:pt>
                <c:pt idx="2381">
                  <c:v>0.92761706820495404</c:v>
                </c:pt>
                <c:pt idx="2382">
                  <c:v>0.93981167288768197</c:v>
                </c:pt>
                <c:pt idx="2383">
                  <c:v>0.93440363081099398</c:v>
                </c:pt>
                <c:pt idx="2384">
                  <c:v>0.93467933491686395</c:v>
                </c:pt>
                <c:pt idx="2385">
                  <c:v>0.92967424499491003</c:v>
                </c:pt>
                <c:pt idx="2386">
                  <c:v>0.95173057346454004</c:v>
                </c:pt>
                <c:pt idx="2387">
                  <c:v>0.93022565320664996</c:v>
                </c:pt>
                <c:pt idx="2388">
                  <c:v>0.72611978282999601</c:v>
                </c:pt>
                <c:pt idx="2389">
                  <c:v>0.93022565320664996</c:v>
                </c:pt>
                <c:pt idx="2390">
                  <c:v>0.89826518493383101</c:v>
                </c:pt>
                <c:pt idx="2391">
                  <c:v>0.88912453342382003</c:v>
                </c:pt>
                <c:pt idx="2392">
                  <c:v>0.97338394977943599</c:v>
                </c:pt>
                <c:pt idx="2393">
                  <c:v>0.90978113335595501</c:v>
                </c:pt>
                <c:pt idx="2394">
                  <c:v>0.73721157108924296</c:v>
                </c:pt>
                <c:pt idx="2395">
                  <c:v>0.92967424499491003</c:v>
                </c:pt>
                <c:pt idx="2396">
                  <c:v>0.80246644587763605</c:v>
                </c:pt>
                <c:pt idx="2397">
                  <c:v>0.83684852710475799</c:v>
                </c:pt>
                <c:pt idx="2398">
                  <c:v>0.83183719714136295</c:v>
                </c:pt>
                <c:pt idx="2399">
                  <c:v>0.83763290918598499</c:v>
                </c:pt>
                <c:pt idx="2400">
                  <c:v>0.799808262157922</c:v>
                </c:pt>
                <c:pt idx="2401">
                  <c:v>0.71892975422694705</c:v>
                </c:pt>
                <c:pt idx="2402">
                  <c:v>0.68075649294056095</c:v>
                </c:pt>
                <c:pt idx="2403">
                  <c:v>0.701237580617047</c:v>
                </c:pt>
                <c:pt idx="2404">
                  <c:v>0.72690430538608997</c:v>
                </c:pt>
                <c:pt idx="2405">
                  <c:v>0.81479867526581795</c:v>
                </c:pt>
                <c:pt idx="2406">
                  <c:v>0.76093777235488902</c:v>
                </c:pt>
                <c:pt idx="2407">
                  <c:v>0.84308000697228502</c:v>
                </c:pt>
                <c:pt idx="2408">
                  <c:v>0.801202719191214</c:v>
                </c:pt>
                <c:pt idx="2409">
                  <c:v>0.77723548893149697</c:v>
                </c:pt>
                <c:pt idx="2410">
                  <c:v>0.84255708558480003</c:v>
                </c:pt>
                <c:pt idx="2411">
                  <c:v>0.817544012550113</c:v>
                </c:pt>
                <c:pt idx="2412">
                  <c:v>0.73300505490674495</c:v>
                </c:pt>
                <c:pt idx="2413">
                  <c:v>0.817544012550113</c:v>
                </c:pt>
                <c:pt idx="2414">
                  <c:v>0.82168380686770004</c:v>
                </c:pt>
                <c:pt idx="2415">
                  <c:v>0.80874150252745303</c:v>
                </c:pt>
                <c:pt idx="2416">
                  <c:v>0.88957643367613704</c:v>
                </c:pt>
                <c:pt idx="2417">
                  <c:v>0.81013595956074602</c:v>
                </c:pt>
                <c:pt idx="2418">
                  <c:v>0.72860379989541502</c:v>
                </c:pt>
                <c:pt idx="2419">
                  <c:v>0.77723548893149697</c:v>
                </c:pt>
                <c:pt idx="2420">
                  <c:v>0.90585555921413596</c:v>
                </c:pt>
                <c:pt idx="2421">
                  <c:v>0.95445066403248802</c:v>
                </c:pt>
                <c:pt idx="2422">
                  <c:v>0.95077378992426698</c:v>
                </c:pt>
                <c:pt idx="2423">
                  <c:v>0.91834046756667698</c:v>
                </c:pt>
                <c:pt idx="2424">
                  <c:v>0.97481066842278496</c:v>
                </c:pt>
                <c:pt idx="2425">
                  <c:v>0.91367577653386001</c:v>
                </c:pt>
                <c:pt idx="2426">
                  <c:v>0.72818570958182405</c:v>
                </c:pt>
                <c:pt idx="2427">
                  <c:v>0.67917901437822403</c:v>
                </c:pt>
                <c:pt idx="2428">
                  <c:v>0.70853912852595702</c:v>
                </c:pt>
                <c:pt idx="2429">
                  <c:v>0.87240698057293298</c:v>
                </c:pt>
                <c:pt idx="2430">
                  <c:v>0.94221270991109596</c:v>
                </c:pt>
                <c:pt idx="2431">
                  <c:v>0.95785314455054305</c:v>
                </c:pt>
                <c:pt idx="2432">
                  <c:v>0.96742948084732705</c:v>
                </c:pt>
                <c:pt idx="2433">
                  <c:v>0.91375809461090896</c:v>
                </c:pt>
                <c:pt idx="2434">
                  <c:v>0.92160575128964894</c:v>
                </c:pt>
                <c:pt idx="2435">
                  <c:v>0.96770387443749295</c:v>
                </c:pt>
                <c:pt idx="2436">
                  <c:v>0.96161233673581303</c:v>
                </c:pt>
                <c:pt idx="2437">
                  <c:v>0.72936560201953604</c:v>
                </c:pt>
                <c:pt idx="2438">
                  <c:v>0.96161233673581303</c:v>
                </c:pt>
                <c:pt idx="2439">
                  <c:v>0.89529140599275603</c:v>
                </c:pt>
                <c:pt idx="2440">
                  <c:v>0.918834376028976</c:v>
                </c:pt>
                <c:pt idx="2441">
                  <c:v>0.90923060037317505</c:v>
                </c:pt>
                <c:pt idx="2442">
                  <c:v>0.89359016573372796</c:v>
                </c:pt>
                <c:pt idx="2443">
                  <c:v>0.70930743057842105</c:v>
                </c:pt>
                <c:pt idx="2444">
                  <c:v>0.92160575128964894</c:v>
                </c:pt>
                <c:pt idx="2445">
                  <c:v>0.91692486444616506</c:v>
                </c:pt>
                <c:pt idx="2446">
                  <c:v>0.94458355297838603</c:v>
                </c:pt>
                <c:pt idx="2447">
                  <c:v>0.93904849762783305</c:v>
                </c:pt>
                <c:pt idx="2448">
                  <c:v>0.94328870200287696</c:v>
                </c:pt>
                <c:pt idx="2449">
                  <c:v>0.86910253031101703</c:v>
                </c:pt>
                <c:pt idx="2450">
                  <c:v>0.65929757511860798</c:v>
                </c:pt>
                <c:pt idx="2451">
                  <c:v>0.51080653663679498</c:v>
                </c:pt>
                <c:pt idx="2452">
                  <c:v>0.62743806009488601</c:v>
                </c:pt>
                <c:pt idx="2453">
                  <c:v>0.80927121771217703</c:v>
                </c:pt>
                <c:pt idx="2454">
                  <c:v>0.95330308730773405</c:v>
                </c:pt>
                <c:pt idx="2455">
                  <c:v>0.94412229836584005</c:v>
                </c:pt>
                <c:pt idx="2456">
                  <c:v>0.960958091723774</c:v>
                </c:pt>
                <c:pt idx="2457">
                  <c:v>0.85141012124406901</c:v>
                </c:pt>
                <c:pt idx="2458">
                  <c:v>0.85707696362677899</c:v>
                </c:pt>
                <c:pt idx="2459">
                  <c:v>0.95015155508697902</c:v>
                </c:pt>
                <c:pt idx="2460">
                  <c:v>0.93872413411530298</c:v>
                </c:pt>
                <c:pt idx="2461">
                  <c:v>0.64974301528729494</c:v>
                </c:pt>
                <c:pt idx="2462">
                  <c:v>0.93872413411530298</c:v>
                </c:pt>
                <c:pt idx="2463">
                  <c:v>0.91371244069583502</c:v>
                </c:pt>
                <c:pt idx="2464">
                  <c:v>0.92663494522518497</c:v>
                </c:pt>
                <c:pt idx="2465">
                  <c:v>0.86511597258829698</c:v>
                </c:pt>
                <c:pt idx="2466">
                  <c:v>0.88050210859251399</c:v>
                </c:pt>
                <c:pt idx="2467">
                  <c:v>0.64888639957828098</c:v>
                </c:pt>
                <c:pt idx="2468">
                  <c:v>0.85707696362677899</c:v>
                </c:pt>
                <c:pt idx="2469">
                  <c:v>0.88364712210866003</c:v>
                </c:pt>
                <c:pt idx="2470">
                  <c:v>0.93566433566433505</c:v>
                </c:pt>
                <c:pt idx="2471">
                  <c:v>0.982571274878967</c:v>
                </c:pt>
                <c:pt idx="2472">
                  <c:v>0.932409897794513</c:v>
                </c:pt>
                <c:pt idx="2473">
                  <c:v>0.89623453469607295</c:v>
                </c:pt>
                <c:pt idx="2474">
                  <c:v>0.74408284023668603</c:v>
                </c:pt>
                <c:pt idx="2475">
                  <c:v>0.68972565895642801</c:v>
                </c:pt>
                <c:pt idx="2476">
                  <c:v>0.71678321678321599</c:v>
                </c:pt>
                <c:pt idx="2477">
                  <c:v>0.79104357181280205</c:v>
                </c:pt>
                <c:pt idx="2478">
                  <c:v>0.92431414739106998</c:v>
                </c:pt>
                <c:pt idx="2479">
                  <c:v>0.93068854222700304</c:v>
                </c:pt>
                <c:pt idx="2480">
                  <c:v>0.97224314147391</c:v>
                </c:pt>
                <c:pt idx="2481">
                  <c:v>0.90102205486820797</c:v>
                </c:pt>
                <c:pt idx="2482">
                  <c:v>0.92009144701452295</c:v>
                </c:pt>
                <c:pt idx="2483">
                  <c:v>0.947794513179128</c:v>
                </c:pt>
                <c:pt idx="2484">
                  <c:v>0.92840236686390498</c:v>
                </c:pt>
                <c:pt idx="2485">
                  <c:v>0.72727272727272696</c:v>
                </c:pt>
                <c:pt idx="2486">
                  <c:v>0.92840236686390498</c:v>
                </c:pt>
                <c:pt idx="2487">
                  <c:v>0.91403980634749804</c:v>
                </c:pt>
                <c:pt idx="2488">
                  <c:v>0.90147928994082804</c:v>
                </c:pt>
                <c:pt idx="2489">
                  <c:v>0.91837009144701398</c:v>
                </c:pt>
                <c:pt idx="2490">
                  <c:v>0.91697149004841305</c:v>
                </c:pt>
                <c:pt idx="2491">
                  <c:v>0.72036040882194696</c:v>
                </c:pt>
                <c:pt idx="2492">
                  <c:v>0.92009144701452295</c:v>
                </c:pt>
                <c:pt idx="2493">
                  <c:v>0.92896748089315095</c:v>
                </c:pt>
                <c:pt idx="2494">
                  <c:v>0.93882062041060899</c:v>
                </c:pt>
                <c:pt idx="2495">
                  <c:v>0.956905976676384</c:v>
                </c:pt>
                <c:pt idx="2496">
                  <c:v>0.92368499925071101</c:v>
                </c:pt>
                <c:pt idx="2497">
                  <c:v>0.90515670553935801</c:v>
                </c:pt>
                <c:pt idx="2498">
                  <c:v>0.66240821219841095</c:v>
                </c:pt>
                <c:pt idx="2499">
                  <c:v>0.414393825865427</c:v>
                </c:pt>
                <c:pt idx="2500">
                  <c:v>0.60609511661807502</c:v>
                </c:pt>
                <c:pt idx="2501">
                  <c:v>0.80570957590289205</c:v>
                </c:pt>
                <c:pt idx="2502">
                  <c:v>0.91945152105499695</c:v>
                </c:pt>
                <c:pt idx="2503">
                  <c:v>0.93736333819241902</c:v>
                </c:pt>
                <c:pt idx="2504">
                  <c:v>0.93878315600179796</c:v>
                </c:pt>
                <c:pt idx="2505">
                  <c:v>0.76138918027873503</c:v>
                </c:pt>
                <c:pt idx="2506">
                  <c:v>0.84511661807580096</c:v>
                </c:pt>
                <c:pt idx="2507">
                  <c:v>0.95640488338192398</c:v>
                </c:pt>
                <c:pt idx="2508">
                  <c:v>0.92012588041360699</c:v>
                </c:pt>
                <c:pt idx="2509">
                  <c:v>0.607325072886297</c:v>
                </c:pt>
                <c:pt idx="2510">
                  <c:v>0.92012588041360699</c:v>
                </c:pt>
                <c:pt idx="2511">
                  <c:v>0.92961916909620901</c:v>
                </c:pt>
                <c:pt idx="2512">
                  <c:v>0.94943513119533496</c:v>
                </c:pt>
                <c:pt idx="2513">
                  <c:v>0.79930316199610296</c:v>
                </c:pt>
                <c:pt idx="2514">
                  <c:v>0.88137755102040805</c:v>
                </c:pt>
                <c:pt idx="2515">
                  <c:v>0.63023870262390602</c:v>
                </c:pt>
                <c:pt idx="2516">
                  <c:v>0.84511661807580096</c:v>
                </c:pt>
                <c:pt idx="2517">
                  <c:v>0.84979061976549397</c:v>
                </c:pt>
                <c:pt idx="2518">
                  <c:v>0.90875209380234501</c:v>
                </c:pt>
                <c:pt idx="2519">
                  <c:v>0.89832495812395297</c:v>
                </c:pt>
                <c:pt idx="2520">
                  <c:v>0.92156616415410297</c:v>
                </c:pt>
                <c:pt idx="2521">
                  <c:v>0.91984924623115505</c:v>
                </c:pt>
                <c:pt idx="2522">
                  <c:v>0.89522613065326595</c:v>
                </c:pt>
                <c:pt idx="2523">
                  <c:v>0.71126465661641503</c:v>
                </c:pt>
                <c:pt idx="2524">
                  <c:v>0.63668341708542697</c:v>
                </c:pt>
                <c:pt idx="2525">
                  <c:v>0.692755443886097</c:v>
                </c:pt>
                <c:pt idx="2526">
                  <c:v>0.76407035175879401</c:v>
                </c:pt>
                <c:pt idx="2527">
                  <c:v>0.89577051926298101</c:v>
                </c:pt>
                <c:pt idx="2528">
                  <c:v>0.90674204355108801</c:v>
                </c:pt>
                <c:pt idx="2529">
                  <c:v>0.90850083752093802</c:v>
                </c:pt>
                <c:pt idx="2530">
                  <c:v>0.94769681742043499</c:v>
                </c:pt>
                <c:pt idx="2531">
                  <c:v>0.928433835845896</c:v>
                </c:pt>
                <c:pt idx="2532">
                  <c:v>0.91327470686767098</c:v>
                </c:pt>
                <c:pt idx="2533">
                  <c:v>0.93270519262981499</c:v>
                </c:pt>
                <c:pt idx="2534">
                  <c:v>0.702596314907872</c:v>
                </c:pt>
                <c:pt idx="2535">
                  <c:v>0.93270519262981499</c:v>
                </c:pt>
                <c:pt idx="2536">
                  <c:v>0.90925460636515898</c:v>
                </c:pt>
                <c:pt idx="2537">
                  <c:v>0.89577051926298101</c:v>
                </c:pt>
                <c:pt idx="2538">
                  <c:v>0.90636515912897797</c:v>
                </c:pt>
                <c:pt idx="2539">
                  <c:v>0.84221105527638196</c:v>
                </c:pt>
                <c:pt idx="2540">
                  <c:v>0.68752093802345005</c:v>
                </c:pt>
                <c:pt idx="2541">
                  <c:v>0.928433835845896</c:v>
                </c:pt>
                <c:pt idx="2542">
                  <c:v>0.846513706793802</c:v>
                </c:pt>
                <c:pt idx="2543">
                  <c:v>0.92267580452920095</c:v>
                </c:pt>
                <c:pt idx="2544">
                  <c:v>0.88697854588796099</c:v>
                </c:pt>
                <c:pt idx="2545">
                  <c:v>0.84383194278903395</c:v>
                </c:pt>
                <c:pt idx="2546">
                  <c:v>0.95840286054827095</c:v>
                </c:pt>
                <c:pt idx="2547">
                  <c:v>0.83420738974970199</c:v>
                </c:pt>
                <c:pt idx="2548">
                  <c:v>0.66764004767580398</c:v>
                </c:pt>
                <c:pt idx="2549">
                  <c:v>0.56713349225268095</c:v>
                </c:pt>
                <c:pt idx="2550">
                  <c:v>0.65482717520858102</c:v>
                </c:pt>
                <c:pt idx="2551">
                  <c:v>0.83921334922526802</c:v>
                </c:pt>
                <c:pt idx="2552">
                  <c:v>0.89228247914183501</c:v>
                </c:pt>
                <c:pt idx="2553">
                  <c:v>0.93101907032181097</c:v>
                </c:pt>
                <c:pt idx="2554">
                  <c:v>0.93852800953516002</c:v>
                </c:pt>
                <c:pt idx="2555">
                  <c:v>0.82660905840286003</c:v>
                </c:pt>
                <c:pt idx="2556">
                  <c:v>0.92312276519666203</c:v>
                </c:pt>
                <c:pt idx="2557">
                  <c:v>0.92631108462455303</c:v>
                </c:pt>
                <c:pt idx="2558">
                  <c:v>0.92932061978545799</c:v>
                </c:pt>
                <c:pt idx="2559">
                  <c:v>0.66543504171632895</c:v>
                </c:pt>
                <c:pt idx="2560">
                  <c:v>0.92932061978545799</c:v>
                </c:pt>
                <c:pt idx="2561">
                  <c:v>0.85512514898688896</c:v>
                </c:pt>
                <c:pt idx="2562">
                  <c:v>0.85458879618593497</c:v>
                </c:pt>
                <c:pt idx="2563">
                  <c:v>0.84475566150178705</c:v>
                </c:pt>
                <c:pt idx="2564">
                  <c:v>0.85101311084624498</c:v>
                </c:pt>
                <c:pt idx="2565">
                  <c:v>0.66361740166865302</c:v>
                </c:pt>
                <c:pt idx="2566">
                  <c:v>0.92312276519666203</c:v>
                </c:pt>
                <c:pt idx="2567">
                  <c:v>0.83692394155114203</c:v>
                </c:pt>
                <c:pt idx="2568">
                  <c:v>0.94520419632821195</c:v>
                </c:pt>
                <c:pt idx="2569">
                  <c:v>0.98651180217309797</c:v>
                </c:pt>
                <c:pt idx="2570">
                  <c:v>0.95126139627825601</c:v>
                </c:pt>
                <c:pt idx="2571">
                  <c:v>0.88659922567753202</c:v>
                </c:pt>
                <c:pt idx="2572">
                  <c:v>0.74297489696515495</c:v>
                </c:pt>
                <c:pt idx="2573">
                  <c:v>0.65274135131759703</c:v>
                </c:pt>
                <c:pt idx="2574">
                  <c:v>0.72639565380292204</c:v>
                </c:pt>
                <c:pt idx="2575">
                  <c:v>0.78581241413762903</c:v>
                </c:pt>
                <c:pt idx="2576">
                  <c:v>0.96621706007243602</c:v>
                </c:pt>
                <c:pt idx="2577">
                  <c:v>0.87008242787560797</c:v>
                </c:pt>
                <c:pt idx="2578">
                  <c:v>0.94102035718746102</c:v>
                </c:pt>
                <c:pt idx="2579">
                  <c:v>0.76798426376920104</c:v>
                </c:pt>
                <c:pt idx="2580">
                  <c:v>0.92974896965155396</c:v>
                </c:pt>
                <c:pt idx="2581">
                  <c:v>0.95772449107031299</c:v>
                </c:pt>
                <c:pt idx="2582">
                  <c:v>0.93852254277507097</c:v>
                </c:pt>
                <c:pt idx="2583">
                  <c:v>0.71468714874484796</c:v>
                </c:pt>
                <c:pt idx="2584">
                  <c:v>0.93852254277507097</c:v>
                </c:pt>
                <c:pt idx="2585">
                  <c:v>0.85590733108530004</c:v>
                </c:pt>
                <c:pt idx="2586">
                  <c:v>0.96621706007243602</c:v>
                </c:pt>
                <c:pt idx="2587">
                  <c:v>0.92934307480954104</c:v>
                </c:pt>
                <c:pt idx="2588">
                  <c:v>0.90124266267016295</c:v>
                </c:pt>
                <c:pt idx="2589">
                  <c:v>0.71930810540776802</c:v>
                </c:pt>
                <c:pt idx="2590">
                  <c:v>0.92974896965155396</c:v>
                </c:pt>
                <c:pt idx="2591">
                  <c:v>0.859649122807017</c:v>
                </c:pt>
                <c:pt idx="2592">
                  <c:v>0.941860930865977</c:v>
                </c:pt>
                <c:pt idx="2593">
                  <c:v>0.93250821116718696</c:v>
                </c:pt>
                <c:pt idx="2594">
                  <c:v>0.95323640150604805</c:v>
                </c:pt>
                <c:pt idx="2595">
                  <c:v>0.93423055355283102</c:v>
                </c:pt>
                <c:pt idx="2596">
                  <c:v>0.72068012496995904</c:v>
                </c:pt>
                <c:pt idx="2597">
                  <c:v>0.65515100536729898</c:v>
                </c:pt>
                <c:pt idx="2598">
                  <c:v>0.70081310582391998</c:v>
                </c:pt>
                <c:pt idx="2599">
                  <c:v>0.81324601457982804</c:v>
                </c:pt>
                <c:pt idx="2600">
                  <c:v>0.94288231995513805</c:v>
                </c:pt>
                <c:pt idx="2601">
                  <c:v>0.94246174797724902</c:v>
                </c:pt>
                <c:pt idx="2602">
                  <c:v>0.94682768565248698</c:v>
                </c:pt>
                <c:pt idx="2603">
                  <c:v>0.95095329648321703</c:v>
                </c:pt>
                <c:pt idx="2604">
                  <c:v>0.94905070896419097</c:v>
                </c:pt>
                <c:pt idx="2605">
                  <c:v>0.94776896579347902</c:v>
                </c:pt>
                <c:pt idx="2606">
                  <c:v>0.952215012416887</c:v>
                </c:pt>
                <c:pt idx="2607">
                  <c:v>0.71076664263398204</c:v>
                </c:pt>
                <c:pt idx="2608">
                  <c:v>0.952215012416887</c:v>
                </c:pt>
                <c:pt idx="2609">
                  <c:v>0.89109188496354996</c:v>
                </c:pt>
                <c:pt idx="2610">
                  <c:v>0.92970439798125404</c:v>
                </c:pt>
                <c:pt idx="2611">
                  <c:v>0.87090443002483298</c:v>
                </c:pt>
                <c:pt idx="2612">
                  <c:v>0.88552431306576895</c:v>
                </c:pt>
                <c:pt idx="2613">
                  <c:v>0.69995193463109795</c:v>
                </c:pt>
                <c:pt idx="2614">
                  <c:v>0.94905070896419097</c:v>
                </c:pt>
                <c:pt idx="2615">
                  <c:v>0.88190164355418499</c:v>
                </c:pt>
                <c:pt idx="2616">
                  <c:v>0.89403569594247501</c:v>
                </c:pt>
                <c:pt idx="2617">
                  <c:v>0.89493451463790397</c:v>
                </c:pt>
                <c:pt idx="2618">
                  <c:v>0.849094761171032</c:v>
                </c:pt>
                <c:pt idx="2619">
                  <c:v>0.88305726759116498</c:v>
                </c:pt>
                <c:pt idx="2620">
                  <c:v>0.64358628659476103</c:v>
                </c:pt>
                <c:pt idx="2621">
                  <c:v>0.62705444273240796</c:v>
                </c:pt>
                <c:pt idx="2622">
                  <c:v>0.63302516692347199</c:v>
                </c:pt>
                <c:pt idx="2623">
                  <c:v>0.89027991782228999</c:v>
                </c:pt>
                <c:pt idx="2624">
                  <c:v>0.88706985105290104</c:v>
                </c:pt>
                <c:pt idx="2625">
                  <c:v>0.87361967128916196</c:v>
                </c:pt>
                <c:pt idx="2626">
                  <c:v>0.84970467385721604</c:v>
                </c:pt>
                <c:pt idx="2627">
                  <c:v>0.91098484848484795</c:v>
                </c:pt>
                <c:pt idx="2628">
                  <c:v>0.955412172573189</c:v>
                </c:pt>
                <c:pt idx="2629">
                  <c:v>0.89172444786851501</c:v>
                </c:pt>
                <c:pt idx="2630">
                  <c:v>0.85381355932203296</c:v>
                </c:pt>
                <c:pt idx="2631">
                  <c:v>0.65112994350282405</c:v>
                </c:pt>
                <c:pt idx="2632">
                  <c:v>0.85381355932203296</c:v>
                </c:pt>
                <c:pt idx="2633">
                  <c:v>0.75263225475089801</c:v>
                </c:pt>
                <c:pt idx="2634">
                  <c:v>0.88706985105290104</c:v>
                </c:pt>
                <c:pt idx="2635">
                  <c:v>0.93929763739085703</c:v>
                </c:pt>
                <c:pt idx="2636">
                  <c:v>0.88222265023112401</c:v>
                </c:pt>
                <c:pt idx="2637">
                  <c:v>0.65116204417051804</c:v>
                </c:pt>
                <c:pt idx="2638">
                  <c:v>0.955412172573189</c:v>
                </c:pt>
                <c:pt idx="2639">
                  <c:v>0.83712034711121197</c:v>
                </c:pt>
                <c:pt idx="2640">
                  <c:v>0.96802923041790301</c:v>
                </c:pt>
                <c:pt idx="2641">
                  <c:v>0.92658141128111404</c:v>
                </c:pt>
                <c:pt idx="2642">
                  <c:v>0.95250057090659901</c:v>
                </c:pt>
                <c:pt idx="2643">
                  <c:v>0.97796300525234003</c:v>
                </c:pt>
                <c:pt idx="2644">
                  <c:v>0.83380908883306604</c:v>
                </c:pt>
                <c:pt idx="2645">
                  <c:v>0.63576158940397298</c:v>
                </c:pt>
                <c:pt idx="2646">
                  <c:v>0.62634163050924796</c:v>
                </c:pt>
                <c:pt idx="2647">
                  <c:v>0.648036081297099</c:v>
                </c:pt>
                <c:pt idx="2648">
                  <c:v>0.87497145467001602</c:v>
                </c:pt>
                <c:pt idx="2649">
                  <c:v>0.94410824389129899</c:v>
                </c:pt>
                <c:pt idx="2650">
                  <c:v>0.97402374971454597</c:v>
                </c:pt>
                <c:pt idx="2651">
                  <c:v>0.96551724137931005</c:v>
                </c:pt>
                <c:pt idx="2652">
                  <c:v>0.86949075131308495</c:v>
                </c:pt>
                <c:pt idx="2653">
                  <c:v>0.96174925782141996</c:v>
                </c:pt>
                <c:pt idx="2654">
                  <c:v>0.96814341173783902</c:v>
                </c:pt>
                <c:pt idx="2655">
                  <c:v>0.92475451016213694</c:v>
                </c:pt>
                <c:pt idx="2656">
                  <c:v>0.63981502626170295</c:v>
                </c:pt>
                <c:pt idx="2657">
                  <c:v>0.92475451016213694</c:v>
                </c:pt>
                <c:pt idx="2658">
                  <c:v>0.94410824389129899</c:v>
                </c:pt>
                <c:pt idx="2659">
                  <c:v>0.861669330897465</c:v>
                </c:pt>
                <c:pt idx="2660">
                  <c:v>0.86880566339346799</c:v>
                </c:pt>
                <c:pt idx="2661">
                  <c:v>0.64381137245946496</c:v>
                </c:pt>
                <c:pt idx="2662">
                  <c:v>0.96174925782141996</c:v>
                </c:pt>
                <c:pt idx="2663">
                  <c:v>0.78604597167401902</c:v>
                </c:pt>
                <c:pt idx="2664">
                  <c:v>0.85552588808915697</c:v>
                </c:pt>
                <c:pt idx="2665">
                  <c:v>0.90254237288135597</c:v>
                </c:pt>
                <c:pt idx="2666">
                  <c:v>0.83323659159507701</c:v>
                </c:pt>
                <c:pt idx="2667">
                  <c:v>0.74587880195031298</c:v>
                </c:pt>
                <c:pt idx="2668">
                  <c:v>0.60784768980728998</c:v>
                </c:pt>
                <c:pt idx="2669">
                  <c:v>0.66983979568144802</c:v>
                </c:pt>
                <c:pt idx="2670">
                  <c:v>0.60401671697237003</c:v>
                </c:pt>
                <c:pt idx="2671">
                  <c:v>0.71714650568841398</c:v>
                </c:pt>
                <c:pt idx="2672">
                  <c:v>0.87856977014162996</c:v>
                </c:pt>
                <c:pt idx="2673">
                  <c:v>0.83573252844207102</c:v>
                </c:pt>
                <c:pt idx="2674">
                  <c:v>0.82992802414673705</c:v>
                </c:pt>
                <c:pt idx="2675">
                  <c:v>0.862143022985837</c:v>
                </c:pt>
                <c:pt idx="2676">
                  <c:v>0.93400278616206101</c:v>
                </c:pt>
                <c:pt idx="2677">
                  <c:v>0.86191084281402297</c:v>
                </c:pt>
                <c:pt idx="2678">
                  <c:v>0.84496169027165002</c:v>
                </c:pt>
                <c:pt idx="2679">
                  <c:v>0.60314604132807004</c:v>
                </c:pt>
                <c:pt idx="2680">
                  <c:v>0.84496169027165002</c:v>
                </c:pt>
                <c:pt idx="2681">
                  <c:v>0.89000464360343601</c:v>
                </c:pt>
                <c:pt idx="2682">
                  <c:v>0.64046900394706296</c:v>
                </c:pt>
                <c:pt idx="2683">
                  <c:v>0.881123752031576</c:v>
                </c:pt>
                <c:pt idx="2684">
                  <c:v>0.86963083352681603</c:v>
                </c:pt>
                <c:pt idx="2685">
                  <c:v>0.603262131413977</c:v>
                </c:pt>
                <c:pt idx="2686">
                  <c:v>0.93400278616206101</c:v>
                </c:pt>
                <c:pt idx="2687">
                  <c:v>0.79250302297460695</c:v>
                </c:pt>
                <c:pt idx="2688">
                  <c:v>0.91810761789600903</c:v>
                </c:pt>
                <c:pt idx="2689">
                  <c:v>0.93666868198307096</c:v>
                </c:pt>
                <c:pt idx="2690">
                  <c:v>0.91792623941958795</c:v>
                </c:pt>
                <c:pt idx="2691">
                  <c:v>0.90640870616686797</c:v>
                </c:pt>
                <c:pt idx="2692">
                  <c:v>0.74404474002418297</c:v>
                </c:pt>
                <c:pt idx="2693">
                  <c:v>0.66302902055622703</c:v>
                </c:pt>
                <c:pt idx="2694">
                  <c:v>0.73098548972188604</c:v>
                </c:pt>
                <c:pt idx="2695">
                  <c:v>0.81475211608222398</c:v>
                </c:pt>
                <c:pt idx="2696">
                  <c:v>0.92853688029020498</c:v>
                </c:pt>
                <c:pt idx="2697">
                  <c:v>0.91209189842805305</c:v>
                </c:pt>
                <c:pt idx="2698">
                  <c:v>0.90556227327690397</c:v>
                </c:pt>
                <c:pt idx="2699">
                  <c:v>0.89458887545344601</c:v>
                </c:pt>
                <c:pt idx="2700">
                  <c:v>0.92989721886336096</c:v>
                </c:pt>
                <c:pt idx="2701">
                  <c:v>0.92046553808947995</c:v>
                </c:pt>
                <c:pt idx="2702">
                  <c:v>0.92539298669891101</c:v>
                </c:pt>
                <c:pt idx="2703">
                  <c:v>0.73361547762998702</c:v>
                </c:pt>
                <c:pt idx="2704">
                  <c:v>0.92539298669891101</c:v>
                </c:pt>
                <c:pt idx="2705">
                  <c:v>0.87149334945586399</c:v>
                </c:pt>
                <c:pt idx="2706">
                  <c:v>0.85042321644498098</c:v>
                </c:pt>
                <c:pt idx="2707">
                  <c:v>0.90722490931076105</c:v>
                </c:pt>
                <c:pt idx="2708">
                  <c:v>0.88252720677146301</c:v>
                </c:pt>
                <c:pt idx="2709">
                  <c:v>0.72723700120918899</c:v>
                </c:pt>
                <c:pt idx="2710">
                  <c:v>0.92989721886336096</c:v>
                </c:pt>
                <c:pt idx="2711">
                  <c:v>0.83233242929097195</c:v>
                </c:pt>
                <c:pt idx="2712">
                  <c:v>0.88647810925997605</c:v>
                </c:pt>
                <c:pt idx="2713">
                  <c:v>0.88676869430453298</c:v>
                </c:pt>
                <c:pt idx="2714">
                  <c:v>0.89490507555211096</c:v>
                </c:pt>
                <c:pt idx="2715">
                  <c:v>0.85746803564509799</c:v>
                </c:pt>
                <c:pt idx="2716">
                  <c:v>0.68539325842696597</c:v>
                </c:pt>
                <c:pt idx="2717">
                  <c:v>0.58155753583882197</c:v>
                </c:pt>
                <c:pt idx="2718">
                  <c:v>0.68161565284773296</c:v>
                </c:pt>
                <c:pt idx="2719">
                  <c:v>0.86923672994963197</c:v>
                </c:pt>
                <c:pt idx="2720">
                  <c:v>0.897084463386284</c:v>
                </c:pt>
                <c:pt idx="2721">
                  <c:v>0.89219294846958497</c:v>
                </c:pt>
                <c:pt idx="2722">
                  <c:v>0.869478884153428</c:v>
                </c:pt>
                <c:pt idx="2723">
                  <c:v>0.84637737311119698</c:v>
                </c:pt>
                <c:pt idx="2724">
                  <c:v>0.86172994963192495</c:v>
                </c:pt>
                <c:pt idx="2725">
                  <c:v>0.89316156528477297</c:v>
                </c:pt>
                <c:pt idx="2726">
                  <c:v>0.88202247191011196</c:v>
                </c:pt>
                <c:pt idx="2727">
                  <c:v>0.71033514141805498</c:v>
                </c:pt>
                <c:pt idx="2728">
                  <c:v>0.88202247191011196</c:v>
                </c:pt>
                <c:pt idx="2729">
                  <c:v>0.82051530414567997</c:v>
                </c:pt>
                <c:pt idx="2730">
                  <c:v>0.95336110034870203</c:v>
                </c:pt>
                <c:pt idx="2731">
                  <c:v>0.846522665633475</c:v>
                </c:pt>
                <c:pt idx="2732">
                  <c:v>0.84608678806663995</c:v>
                </c:pt>
                <c:pt idx="2733">
                  <c:v>0.70694498256489702</c:v>
                </c:pt>
                <c:pt idx="2734">
                  <c:v>0.86172994963192495</c:v>
                </c:pt>
                <c:pt idx="2735">
                  <c:v>0.83242645300167395</c:v>
                </c:pt>
                <c:pt idx="2736">
                  <c:v>0.95661922984931802</c:v>
                </c:pt>
                <c:pt idx="2737">
                  <c:v>0.92546639559913901</c:v>
                </c:pt>
                <c:pt idx="2738">
                  <c:v>0.86214422386988698</c:v>
                </c:pt>
                <c:pt idx="2739">
                  <c:v>0.95886151638364003</c:v>
                </c:pt>
                <c:pt idx="2740">
                  <c:v>0.93162520928007597</c:v>
                </c:pt>
                <c:pt idx="2741">
                  <c:v>0.67080243960774899</c:v>
                </c:pt>
                <c:pt idx="2742">
                  <c:v>0.56365104042095104</c:v>
                </c:pt>
                <c:pt idx="2743">
                  <c:v>0.64969504903133202</c:v>
                </c:pt>
                <c:pt idx="2744">
                  <c:v>0.90600334848122399</c:v>
                </c:pt>
                <c:pt idx="2745">
                  <c:v>0.94576656302319995</c:v>
                </c:pt>
                <c:pt idx="2746">
                  <c:v>0.95790480746232898</c:v>
                </c:pt>
                <c:pt idx="2747">
                  <c:v>0.961522363071035</c:v>
                </c:pt>
                <c:pt idx="2748">
                  <c:v>0.82578928486008096</c:v>
                </c:pt>
                <c:pt idx="2749">
                  <c:v>0.86528342501793798</c:v>
                </c:pt>
                <c:pt idx="2750">
                  <c:v>0.963615163836402</c:v>
                </c:pt>
                <c:pt idx="2751">
                  <c:v>0.94334489356613205</c:v>
                </c:pt>
                <c:pt idx="2752">
                  <c:v>0.671131308299449</c:v>
                </c:pt>
                <c:pt idx="2753">
                  <c:v>0.94334489356613205</c:v>
                </c:pt>
                <c:pt idx="2754">
                  <c:v>0.87990313322171698</c:v>
                </c:pt>
                <c:pt idx="2755">
                  <c:v>0.94693255202104698</c:v>
                </c:pt>
                <c:pt idx="2756">
                  <c:v>0.87996292752929905</c:v>
                </c:pt>
                <c:pt idx="2757">
                  <c:v>0.87464123415450801</c:v>
                </c:pt>
                <c:pt idx="2758">
                  <c:v>0.66667663238459696</c:v>
                </c:pt>
                <c:pt idx="2759">
                  <c:v>0.86528342501793798</c:v>
                </c:pt>
                <c:pt idx="2760">
                  <c:v>0.77375602581910197</c:v>
                </c:pt>
                <c:pt idx="2761">
                  <c:v>0.92621946237437702</c:v>
                </c:pt>
                <c:pt idx="2762">
                  <c:v>0.90955143394068105</c:v>
                </c:pt>
                <c:pt idx="2763">
                  <c:v>0.93373641637388605</c:v>
                </c:pt>
                <c:pt idx="2764">
                  <c:v>0.771243565650788</c:v>
                </c:pt>
                <c:pt idx="2765">
                  <c:v>0.68490072718359296</c:v>
                </c:pt>
                <c:pt idx="2766">
                  <c:v>0.52101887409101999</c:v>
                </c:pt>
                <c:pt idx="2767">
                  <c:v>0.67297164801045795</c:v>
                </c:pt>
                <c:pt idx="2768">
                  <c:v>0.81473159571860398</c:v>
                </c:pt>
                <c:pt idx="2769">
                  <c:v>0.906977694256066</c:v>
                </c:pt>
                <c:pt idx="2770">
                  <c:v>0.93422665250428905</c:v>
                </c:pt>
                <c:pt idx="2771">
                  <c:v>0.90675300269629799</c:v>
                </c:pt>
                <c:pt idx="2772">
                  <c:v>0.82827436882098204</c:v>
                </c:pt>
                <c:pt idx="2773">
                  <c:v>0.83938638777677899</c:v>
                </c:pt>
                <c:pt idx="2774">
                  <c:v>0.924564915434267</c:v>
                </c:pt>
                <c:pt idx="2775">
                  <c:v>0.902585995587874</c:v>
                </c:pt>
                <c:pt idx="2776">
                  <c:v>0.67401339978756403</c:v>
                </c:pt>
                <c:pt idx="2777">
                  <c:v>0.902585995587874</c:v>
                </c:pt>
                <c:pt idx="2778">
                  <c:v>0.89529373314813299</c:v>
                </c:pt>
                <c:pt idx="2779">
                  <c:v>0.70957594574720095</c:v>
                </c:pt>
                <c:pt idx="2780">
                  <c:v>0.82316774246261903</c:v>
                </c:pt>
                <c:pt idx="2781">
                  <c:v>0.67141923359751599</c:v>
                </c:pt>
                <c:pt idx="2782">
                  <c:v>0.83938638777677899</c:v>
                </c:pt>
                <c:pt idx="2783">
                  <c:v>0.86614568396902702</c:v>
                </c:pt>
                <c:pt idx="2784">
                  <c:v>0.91902064812159401</c:v>
                </c:pt>
                <c:pt idx="2785">
                  <c:v>0.90504014912532205</c:v>
                </c:pt>
                <c:pt idx="2786">
                  <c:v>0.90711930025810095</c:v>
                </c:pt>
                <c:pt idx="2787">
                  <c:v>0.87564525379982705</c:v>
                </c:pt>
                <c:pt idx="2788">
                  <c:v>0.66364353312302804</c:v>
                </c:pt>
                <c:pt idx="2789">
                  <c:v>0.65468167479208395</c:v>
                </c:pt>
                <c:pt idx="2790">
                  <c:v>0.86044594207054703</c:v>
                </c:pt>
                <c:pt idx="2791">
                  <c:v>0.90987955262403197</c:v>
                </c:pt>
                <c:pt idx="2792">
                  <c:v>0.82180240894751899</c:v>
                </c:pt>
                <c:pt idx="2793">
                  <c:v>0.88535990823056998</c:v>
                </c:pt>
                <c:pt idx="2794">
                  <c:v>0.71927874964152505</c:v>
                </c:pt>
                <c:pt idx="2795">
                  <c:v>0.96680527674218497</c:v>
                </c:pt>
                <c:pt idx="2796">
                  <c:v>0.904968454258675</c:v>
                </c:pt>
                <c:pt idx="2797">
                  <c:v>0.889518210496128</c:v>
                </c:pt>
                <c:pt idx="2798">
                  <c:v>0.68002581015199304</c:v>
                </c:pt>
                <c:pt idx="2799">
                  <c:v>0.889518210496128</c:v>
                </c:pt>
                <c:pt idx="2800">
                  <c:v>0.90862489245769995</c:v>
                </c:pt>
                <c:pt idx="2801">
                  <c:v>0.90055921995985</c:v>
                </c:pt>
                <c:pt idx="2802">
                  <c:v>0.86130628047031799</c:v>
                </c:pt>
                <c:pt idx="2803">
                  <c:v>0.85851018067106399</c:v>
                </c:pt>
                <c:pt idx="2804">
                  <c:v>0.66185116145683898</c:v>
                </c:pt>
                <c:pt idx="2805">
                  <c:v>0.96680527674218497</c:v>
                </c:pt>
                <c:pt idx="2806">
                  <c:v>0.76412394983562604</c:v>
                </c:pt>
                <c:pt idx="2807">
                  <c:v>0.90782905150371296</c:v>
                </c:pt>
                <c:pt idx="2808">
                  <c:v>0.89614026543284997</c:v>
                </c:pt>
                <c:pt idx="2809">
                  <c:v>0.93367222695726204</c:v>
                </c:pt>
                <c:pt idx="2810">
                  <c:v>0.87644587848532796</c:v>
                </c:pt>
                <c:pt idx="2811">
                  <c:v>0.76086691830025499</c:v>
                </c:pt>
                <c:pt idx="2812">
                  <c:v>0.67186168269816104</c:v>
                </c:pt>
                <c:pt idx="2813">
                  <c:v>0.75225252648240504</c:v>
                </c:pt>
                <c:pt idx="2814">
                  <c:v>0.78896262023621</c:v>
                </c:pt>
                <c:pt idx="2815">
                  <c:v>0.91154267624497698</c:v>
                </c:pt>
                <c:pt idx="2816">
                  <c:v>0.91604772920978905</c:v>
                </c:pt>
                <c:pt idx="2817">
                  <c:v>0.90438938268598501</c:v>
                </c:pt>
                <c:pt idx="2818">
                  <c:v>0.92475343966881696</c:v>
                </c:pt>
                <c:pt idx="2819">
                  <c:v>0.90670278826251005</c:v>
                </c:pt>
                <c:pt idx="2820">
                  <c:v>0.91586509192743204</c:v>
                </c:pt>
                <c:pt idx="2821">
                  <c:v>0.93084134908072502</c:v>
                </c:pt>
                <c:pt idx="2822">
                  <c:v>0.77563009862413201</c:v>
                </c:pt>
                <c:pt idx="2823">
                  <c:v>0.93084134908072502</c:v>
                </c:pt>
                <c:pt idx="2824">
                  <c:v>0.87026665043224105</c:v>
                </c:pt>
                <c:pt idx="2825">
                  <c:v>0.89099598197978802</c:v>
                </c:pt>
                <c:pt idx="2826">
                  <c:v>0.86667478387921504</c:v>
                </c:pt>
                <c:pt idx="2827">
                  <c:v>0.85602094240837701</c:v>
                </c:pt>
                <c:pt idx="2828">
                  <c:v>0.74181176184098296</c:v>
                </c:pt>
                <c:pt idx="2829">
                  <c:v>0.90670278826251005</c:v>
                </c:pt>
                <c:pt idx="2830">
                  <c:v>0.94784012469383205</c:v>
                </c:pt>
                <c:pt idx="2831">
                  <c:v>0.959752839011356</c:v>
                </c:pt>
                <c:pt idx="2832">
                  <c:v>0.90731462925851702</c:v>
                </c:pt>
                <c:pt idx="2833">
                  <c:v>0.94283010465375106</c:v>
                </c:pt>
                <c:pt idx="2834">
                  <c:v>0.96726786907147599</c:v>
                </c:pt>
                <c:pt idx="2835">
                  <c:v>0.89328657314629201</c:v>
                </c:pt>
                <c:pt idx="2836">
                  <c:v>0.59196170118013802</c:v>
                </c:pt>
                <c:pt idx="2837">
                  <c:v>0.55822756624359804</c:v>
                </c:pt>
                <c:pt idx="2838">
                  <c:v>0.60198174126029802</c:v>
                </c:pt>
                <c:pt idx="2839">
                  <c:v>0.75534402137608503</c:v>
                </c:pt>
                <c:pt idx="2840">
                  <c:v>0.944667112001781</c:v>
                </c:pt>
                <c:pt idx="2841">
                  <c:v>0.96164551324871905</c:v>
                </c:pt>
                <c:pt idx="2842">
                  <c:v>0.97016254731685503</c:v>
                </c:pt>
                <c:pt idx="2843">
                  <c:v>0.87001781340458695</c:v>
                </c:pt>
                <c:pt idx="2844">
                  <c:v>0.92663103985749196</c:v>
                </c:pt>
                <c:pt idx="2845">
                  <c:v>0.957247828991316</c:v>
                </c:pt>
                <c:pt idx="2846">
                  <c:v>0.95830549988866598</c:v>
                </c:pt>
                <c:pt idx="2847">
                  <c:v>0.61550879536851399</c:v>
                </c:pt>
                <c:pt idx="2848">
                  <c:v>0.95830549988866598</c:v>
                </c:pt>
                <c:pt idx="2849">
                  <c:v>0.86216878200846103</c:v>
                </c:pt>
                <c:pt idx="2850">
                  <c:v>0.944667112001781</c:v>
                </c:pt>
                <c:pt idx="2851">
                  <c:v>0.96192384769538997</c:v>
                </c:pt>
                <c:pt idx="2852">
                  <c:v>0.87118681808060505</c:v>
                </c:pt>
                <c:pt idx="2853">
                  <c:v>0.61511912714317496</c:v>
                </c:pt>
                <c:pt idx="2854">
                  <c:v>0.92663103985749196</c:v>
                </c:pt>
                <c:pt idx="2855">
                  <c:v>0.89895625138796298</c:v>
                </c:pt>
                <c:pt idx="2856">
                  <c:v>0.94048412169664597</c:v>
                </c:pt>
                <c:pt idx="2857">
                  <c:v>0.96030424161670003</c:v>
                </c:pt>
                <c:pt idx="2858">
                  <c:v>0.92743726404619098</c:v>
                </c:pt>
                <c:pt idx="2859">
                  <c:v>0.88418831889851202</c:v>
                </c:pt>
                <c:pt idx="2860">
                  <c:v>0.619142793693093</c:v>
                </c:pt>
                <c:pt idx="2861">
                  <c:v>0.696202531645569</c:v>
                </c:pt>
                <c:pt idx="2862">
                  <c:v>0.61814345991561104</c:v>
                </c:pt>
                <c:pt idx="2863">
                  <c:v>0.74816788807461598</c:v>
                </c:pt>
                <c:pt idx="2864">
                  <c:v>0.95075505218742995</c:v>
                </c:pt>
                <c:pt idx="2865">
                  <c:v>0.93448811903175599</c:v>
                </c:pt>
                <c:pt idx="2866">
                  <c:v>0.95491894292693702</c:v>
                </c:pt>
                <c:pt idx="2867">
                  <c:v>0.72351765489673503</c:v>
                </c:pt>
                <c:pt idx="2868">
                  <c:v>0.88785254274927805</c:v>
                </c:pt>
                <c:pt idx="2869">
                  <c:v>0.94786808794137201</c:v>
                </c:pt>
                <c:pt idx="2870">
                  <c:v>0.91572285143237797</c:v>
                </c:pt>
                <c:pt idx="2871">
                  <c:v>0.59799022873639796</c:v>
                </c:pt>
                <c:pt idx="2872">
                  <c:v>0.91572285143237797</c:v>
                </c:pt>
                <c:pt idx="2873">
                  <c:v>0.86236953142349504</c:v>
                </c:pt>
                <c:pt idx="2874">
                  <c:v>0.91994226071507801</c:v>
                </c:pt>
                <c:pt idx="2875">
                  <c:v>0.87413946258050101</c:v>
                </c:pt>
                <c:pt idx="2876">
                  <c:v>0.89129469242727</c:v>
                </c:pt>
                <c:pt idx="2877">
                  <c:v>0.62136353542083</c:v>
                </c:pt>
                <c:pt idx="2878">
                  <c:v>0.88785254274927805</c:v>
                </c:pt>
                <c:pt idx="2879">
                  <c:v>0.89053013475492304</c:v>
                </c:pt>
                <c:pt idx="2880">
                  <c:v>0.90523673857007103</c:v>
                </c:pt>
                <c:pt idx="2881">
                  <c:v>0.96668147490004397</c:v>
                </c:pt>
                <c:pt idx="2882">
                  <c:v>0.90615248948582205</c:v>
                </c:pt>
                <c:pt idx="2883">
                  <c:v>0.93362209388419903</c:v>
                </c:pt>
                <c:pt idx="2884">
                  <c:v>0.72391805725139002</c:v>
                </c:pt>
                <c:pt idx="2885">
                  <c:v>0.65672907339574005</c:v>
                </c:pt>
                <c:pt idx="2886">
                  <c:v>0.69892144892144803</c:v>
                </c:pt>
                <c:pt idx="2887">
                  <c:v>0.76432696579297998</c:v>
                </c:pt>
                <c:pt idx="2888">
                  <c:v>0.90781440781440703</c:v>
                </c:pt>
                <c:pt idx="2889">
                  <c:v>0.92655116244631996</c:v>
                </c:pt>
                <c:pt idx="2890">
                  <c:v>0.86592728259394902</c:v>
                </c:pt>
                <c:pt idx="2891">
                  <c:v>0.99081889530579004</c:v>
                </c:pt>
                <c:pt idx="2892">
                  <c:v>0.97093884199614899</c:v>
                </c:pt>
                <c:pt idx="2893">
                  <c:v>0.91507258173924799</c:v>
                </c:pt>
                <c:pt idx="2894">
                  <c:v>0.90672907339574005</c:v>
                </c:pt>
                <c:pt idx="2895">
                  <c:v>0.70333061999728597</c:v>
                </c:pt>
                <c:pt idx="2896">
                  <c:v>0.90672907339574005</c:v>
                </c:pt>
                <c:pt idx="2897">
                  <c:v>0.86154301791796195</c:v>
                </c:pt>
                <c:pt idx="2898">
                  <c:v>0.79283679283679198</c:v>
                </c:pt>
                <c:pt idx="2899">
                  <c:v>0.82010582010582</c:v>
                </c:pt>
                <c:pt idx="2900">
                  <c:v>0.84048975715642305</c:v>
                </c:pt>
                <c:pt idx="2901">
                  <c:v>0.72541833259292099</c:v>
                </c:pt>
                <c:pt idx="2902">
                  <c:v>0.97093884199614899</c:v>
                </c:pt>
                <c:pt idx="2903">
                  <c:v>0.90686203917050601</c:v>
                </c:pt>
                <c:pt idx="2904">
                  <c:v>0.9140625</c:v>
                </c:pt>
                <c:pt idx="2905">
                  <c:v>0.91143433179723499</c:v>
                </c:pt>
                <c:pt idx="2906">
                  <c:v>0.921478974654377</c:v>
                </c:pt>
                <c:pt idx="2907">
                  <c:v>0.93681595622119795</c:v>
                </c:pt>
                <c:pt idx="2908">
                  <c:v>0.71475374423963101</c:v>
                </c:pt>
                <c:pt idx="2909">
                  <c:v>0.60671082949308697</c:v>
                </c:pt>
                <c:pt idx="2910">
                  <c:v>0.70236895161290303</c:v>
                </c:pt>
                <c:pt idx="2911">
                  <c:v>0.79061059907834097</c:v>
                </c:pt>
                <c:pt idx="2912">
                  <c:v>0.93731998847926201</c:v>
                </c:pt>
                <c:pt idx="2913">
                  <c:v>0.878600230414746</c:v>
                </c:pt>
                <c:pt idx="2914">
                  <c:v>0.91129032258064502</c:v>
                </c:pt>
                <c:pt idx="2915">
                  <c:v>0.95193692396313301</c:v>
                </c:pt>
                <c:pt idx="2916">
                  <c:v>0.93566388248847898</c:v>
                </c:pt>
                <c:pt idx="2917">
                  <c:v>0.92137096774193505</c:v>
                </c:pt>
                <c:pt idx="2918">
                  <c:v>0.93422379032257996</c:v>
                </c:pt>
                <c:pt idx="2919">
                  <c:v>0.70863335253456206</c:v>
                </c:pt>
                <c:pt idx="2920">
                  <c:v>0.93422379032257996</c:v>
                </c:pt>
                <c:pt idx="2921">
                  <c:v>0.87183179723502302</c:v>
                </c:pt>
                <c:pt idx="2922">
                  <c:v>0.90869815668202703</c:v>
                </c:pt>
                <c:pt idx="2923">
                  <c:v>0.856566820276497</c:v>
                </c:pt>
                <c:pt idx="2924">
                  <c:v>0.69459245391705005</c:v>
                </c:pt>
                <c:pt idx="2925">
                  <c:v>0.93566388248847898</c:v>
                </c:pt>
                <c:pt idx="2926">
                  <c:v>0.83032690325430702</c:v>
                </c:pt>
                <c:pt idx="2927">
                  <c:v>0.89125312914151</c:v>
                </c:pt>
                <c:pt idx="2928">
                  <c:v>0.90546311294360105</c:v>
                </c:pt>
                <c:pt idx="2929">
                  <c:v>0.91901045501398904</c:v>
                </c:pt>
                <c:pt idx="2930">
                  <c:v>0.78622441466646997</c:v>
                </c:pt>
                <c:pt idx="2931">
                  <c:v>0.78762332498895504</c:v>
                </c:pt>
                <c:pt idx="2932">
                  <c:v>0.46517449565601499</c:v>
                </c:pt>
                <c:pt idx="2933">
                  <c:v>0.77197761743483995</c:v>
                </c:pt>
                <c:pt idx="2934">
                  <c:v>0.83305109704019997</c:v>
                </c:pt>
                <c:pt idx="2935">
                  <c:v>0.84122367839787904</c:v>
                </c:pt>
                <c:pt idx="2936">
                  <c:v>0.90439552348696794</c:v>
                </c:pt>
                <c:pt idx="2937">
                  <c:v>0.84394787218377199</c:v>
                </c:pt>
                <c:pt idx="2938">
                  <c:v>0.85790016197909003</c:v>
                </c:pt>
                <c:pt idx="2939">
                  <c:v>0.87796348107789701</c:v>
                </c:pt>
                <c:pt idx="2940">
                  <c:v>0.89412457664556</c:v>
                </c:pt>
                <c:pt idx="2941">
                  <c:v>0.90929170961566697</c:v>
                </c:pt>
                <c:pt idx="2942">
                  <c:v>0.75725224561920101</c:v>
                </c:pt>
                <c:pt idx="2943">
                  <c:v>0.90929170961566697</c:v>
                </c:pt>
                <c:pt idx="2944">
                  <c:v>0.80639817405389402</c:v>
                </c:pt>
                <c:pt idx="2945">
                  <c:v>0.84122367839787904</c:v>
                </c:pt>
                <c:pt idx="2946">
                  <c:v>0.84100279782064502</c:v>
                </c:pt>
                <c:pt idx="2947">
                  <c:v>0.80315859225445396</c:v>
                </c:pt>
                <c:pt idx="2948">
                  <c:v>0.78188042998085705</c:v>
                </c:pt>
                <c:pt idx="2949">
                  <c:v>0.87796348107789701</c:v>
                </c:pt>
                <c:pt idx="2950">
                  <c:v>0.87985709224046205</c:v>
                </c:pt>
                <c:pt idx="2951">
                  <c:v>0.90849769694106497</c:v>
                </c:pt>
                <c:pt idx="2952">
                  <c:v>0.90294673438053596</c:v>
                </c:pt>
                <c:pt idx="2953">
                  <c:v>0.92464863588047697</c:v>
                </c:pt>
                <c:pt idx="2954">
                  <c:v>0.88735679697649605</c:v>
                </c:pt>
                <c:pt idx="2955">
                  <c:v>0.75484232904216297</c:v>
                </c:pt>
                <c:pt idx="2956">
                  <c:v>0.68566198181173899</c:v>
                </c:pt>
                <c:pt idx="2957">
                  <c:v>0.72162513286878405</c:v>
                </c:pt>
                <c:pt idx="2958">
                  <c:v>0.80775363174678105</c:v>
                </c:pt>
                <c:pt idx="2959">
                  <c:v>0.81693634108893298</c:v>
                </c:pt>
                <c:pt idx="2960">
                  <c:v>0.91384197472540396</c:v>
                </c:pt>
                <c:pt idx="2961">
                  <c:v>0.91936341088933504</c:v>
                </c:pt>
                <c:pt idx="2962">
                  <c:v>0.93722688083146299</c:v>
                </c:pt>
                <c:pt idx="2963">
                  <c:v>0.930229124837604</c:v>
                </c:pt>
                <c:pt idx="2964">
                  <c:v>0.91381244832880504</c:v>
                </c:pt>
                <c:pt idx="2965">
                  <c:v>0.91097791425534402</c:v>
                </c:pt>
                <c:pt idx="2966">
                  <c:v>0.74884847053265602</c:v>
                </c:pt>
                <c:pt idx="2967">
                  <c:v>0.91097791425534402</c:v>
                </c:pt>
                <c:pt idx="2968">
                  <c:v>0.85892287705208403</c:v>
                </c:pt>
                <c:pt idx="2969">
                  <c:v>0.81693634108893298</c:v>
                </c:pt>
                <c:pt idx="2970">
                  <c:v>0.90454115979685801</c:v>
                </c:pt>
                <c:pt idx="2971">
                  <c:v>0.85118696114326198</c:v>
                </c:pt>
                <c:pt idx="2972">
                  <c:v>0.72053265619463802</c:v>
                </c:pt>
                <c:pt idx="2973">
                  <c:v>0.930229124837604</c:v>
                </c:pt>
                <c:pt idx="2974">
                  <c:v>0.91150254668930297</c:v>
                </c:pt>
                <c:pt idx="2975">
                  <c:v>0.94403347077370803</c:v>
                </c:pt>
                <c:pt idx="2976">
                  <c:v>0.92017341741450398</c:v>
                </c:pt>
                <c:pt idx="2977">
                  <c:v>0.97310817365995605</c:v>
                </c:pt>
                <c:pt idx="2978">
                  <c:v>0.82700703371331497</c:v>
                </c:pt>
                <c:pt idx="2979">
                  <c:v>0.749484598593257</c:v>
                </c:pt>
                <c:pt idx="2980">
                  <c:v>0.61329735629395998</c:v>
                </c:pt>
                <c:pt idx="2981">
                  <c:v>0.72677661896677104</c:v>
                </c:pt>
                <c:pt idx="2982">
                  <c:v>0.901618966771768</c:v>
                </c:pt>
                <c:pt idx="2983">
                  <c:v>0.933391947610962</c:v>
                </c:pt>
                <c:pt idx="2984">
                  <c:v>0.95807057967499398</c:v>
                </c:pt>
                <c:pt idx="2985">
                  <c:v>0.973381033228231</c:v>
                </c:pt>
                <c:pt idx="2986">
                  <c:v>0.86511642008246403</c:v>
                </c:pt>
                <c:pt idx="2987">
                  <c:v>0.87014916323065705</c:v>
                </c:pt>
                <c:pt idx="2988">
                  <c:v>0.94748969197186494</c:v>
                </c:pt>
                <c:pt idx="2989">
                  <c:v>0.94266917293232999</c:v>
                </c:pt>
                <c:pt idx="2990">
                  <c:v>0.76315789473684204</c:v>
                </c:pt>
                <c:pt idx="2991">
                  <c:v>0.94266917293232999</c:v>
                </c:pt>
                <c:pt idx="2992">
                  <c:v>0.87833495027892305</c:v>
                </c:pt>
                <c:pt idx="2993">
                  <c:v>0.91832403589619205</c:v>
                </c:pt>
                <c:pt idx="2994">
                  <c:v>0.88837011884549999</c:v>
                </c:pt>
                <c:pt idx="2995">
                  <c:v>0.86684453068154199</c:v>
                </c:pt>
                <c:pt idx="2996">
                  <c:v>0.74199611933058396</c:v>
                </c:pt>
                <c:pt idx="2997">
                  <c:v>0.87014916323065705</c:v>
                </c:pt>
                <c:pt idx="2998">
                  <c:v>0.89992376260849105</c:v>
                </c:pt>
                <c:pt idx="2999">
                  <c:v>0.94214754867464201</c:v>
                </c:pt>
                <c:pt idx="3000">
                  <c:v>0.91575768238329802</c:v>
                </c:pt>
                <c:pt idx="3001">
                  <c:v>0.95419892094768899</c:v>
                </c:pt>
                <c:pt idx="3002">
                  <c:v>0.95513722730471495</c:v>
                </c:pt>
                <c:pt idx="3003">
                  <c:v>0.69320314332629596</c:v>
                </c:pt>
                <c:pt idx="3004">
                  <c:v>0.67684142622566201</c:v>
                </c:pt>
                <c:pt idx="3005">
                  <c:v>0.68496364062866499</c:v>
                </c:pt>
                <c:pt idx="3006">
                  <c:v>0.80946516537649504</c:v>
                </c:pt>
                <c:pt idx="3007">
                  <c:v>0.937221440300258</c:v>
                </c:pt>
                <c:pt idx="3008">
                  <c:v>0.94182500586441398</c:v>
                </c:pt>
                <c:pt idx="3009">
                  <c:v>0.93343889279849801</c:v>
                </c:pt>
                <c:pt idx="3010">
                  <c:v>0.93179685667370304</c:v>
                </c:pt>
                <c:pt idx="3011">
                  <c:v>0.92968566737039604</c:v>
                </c:pt>
                <c:pt idx="3012">
                  <c:v>0.94939010086793296</c:v>
                </c:pt>
                <c:pt idx="3013">
                  <c:v>0.94572484166080195</c:v>
                </c:pt>
                <c:pt idx="3014">
                  <c:v>0.70094417077175697</c:v>
                </c:pt>
                <c:pt idx="3015">
                  <c:v>0.94572484166080195</c:v>
                </c:pt>
                <c:pt idx="3016">
                  <c:v>0.86837321135350598</c:v>
                </c:pt>
                <c:pt idx="3017">
                  <c:v>0.91704785362420804</c:v>
                </c:pt>
                <c:pt idx="3018">
                  <c:v>0.83711588083509203</c:v>
                </c:pt>
                <c:pt idx="3019">
                  <c:v>0.86083743842364502</c:v>
                </c:pt>
                <c:pt idx="3020">
                  <c:v>0.680477363359136</c:v>
                </c:pt>
                <c:pt idx="3021">
                  <c:v>0.92968566737039604</c:v>
                </c:pt>
                <c:pt idx="3022">
                  <c:v>0.85525375268048598</c:v>
                </c:pt>
                <c:pt idx="3023">
                  <c:v>0.93073624017155099</c:v>
                </c:pt>
                <c:pt idx="3024">
                  <c:v>0.84492494639027804</c:v>
                </c:pt>
                <c:pt idx="3025">
                  <c:v>0.96561829878484595</c:v>
                </c:pt>
                <c:pt idx="3026">
                  <c:v>0.83967119370979204</c:v>
                </c:pt>
                <c:pt idx="3027">
                  <c:v>0.67709077912794802</c:v>
                </c:pt>
                <c:pt idx="3028">
                  <c:v>0.53366690493209401</c:v>
                </c:pt>
                <c:pt idx="3029">
                  <c:v>0.64592566118656103</c:v>
                </c:pt>
                <c:pt idx="3030">
                  <c:v>0.77205146533238</c:v>
                </c:pt>
                <c:pt idx="3031">
                  <c:v>0.903788420300214</c:v>
                </c:pt>
                <c:pt idx="3032">
                  <c:v>0.93863473909935602</c:v>
                </c:pt>
                <c:pt idx="3033">
                  <c:v>0.88942101501072102</c:v>
                </c:pt>
                <c:pt idx="3034">
                  <c:v>0.80607576840600403</c:v>
                </c:pt>
                <c:pt idx="3035">
                  <c:v>0.91068620443173698</c:v>
                </c:pt>
                <c:pt idx="3036">
                  <c:v>0.93109363831308001</c:v>
                </c:pt>
                <c:pt idx="3037">
                  <c:v>0.946711937097927</c:v>
                </c:pt>
                <c:pt idx="3038">
                  <c:v>0.66772694781987096</c:v>
                </c:pt>
                <c:pt idx="3039">
                  <c:v>0.946711937097927</c:v>
                </c:pt>
                <c:pt idx="3040">
                  <c:v>0.85636168691922798</c:v>
                </c:pt>
                <c:pt idx="3041">
                  <c:v>0.83406004288777702</c:v>
                </c:pt>
                <c:pt idx="3042">
                  <c:v>0.84152966404574603</c:v>
                </c:pt>
                <c:pt idx="3043">
                  <c:v>0.83716940671908502</c:v>
                </c:pt>
                <c:pt idx="3044">
                  <c:v>0.667262330235882</c:v>
                </c:pt>
                <c:pt idx="3045">
                  <c:v>0.91068620443173698</c:v>
                </c:pt>
                <c:pt idx="3046">
                  <c:v>0.81799946509761901</c:v>
                </c:pt>
                <c:pt idx="3047">
                  <c:v>0.91481679593474097</c:v>
                </c:pt>
                <c:pt idx="3048">
                  <c:v>0.84628242845680601</c:v>
                </c:pt>
                <c:pt idx="3049">
                  <c:v>0.92310778282963302</c:v>
                </c:pt>
                <c:pt idx="3050">
                  <c:v>0.840064188285637</c:v>
                </c:pt>
                <c:pt idx="3051">
                  <c:v>0.58999732548809802</c:v>
                </c:pt>
                <c:pt idx="3052">
                  <c:v>0.62637068734955803</c:v>
                </c:pt>
                <c:pt idx="3053">
                  <c:v>0.60517518052955299</c:v>
                </c:pt>
                <c:pt idx="3054">
                  <c:v>0.91027012570205901</c:v>
                </c:pt>
                <c:pt idx="3055">
                  <c:v>0.90672639743246797</c:v>
                </c:pt>
                <c:pt idx="3056">
                  <c:v>0.93220112329499805</c:v>
                </c:pt>
                <c:pt idx="3057">
                  <c:v>0.91027012570205901</c:v>
                </c:pt>
                <c:pt idx="3058">
                  <c:v>0.84220379780690002</c:v>
                </c:pt>
                <c:pt idx="3059">
                  <c:v>0.91087189087991405</c:v>
                </c:pt>
                <c:pt idx="3060">
                  <c:v>0.90940090933404605</c:v>
                </c:pt>
                <c:pt idx="3061">
                  <c:v>0.92591602032628995</c:v>
                </c:pt>
                <c:pt idx="3062">
                  <c:v>0.60972185076223495</c:v>
                </c:pt>
                <c:pt idx="3063">
                  <c:v>0.92591602032628995</c:v>
                </c:pt>
                <c:pt idx="3064">
                  <c:v>0.76497726664883603</c:v>
                </c:pt>
                <c:pt idx="3065">
                  <c:v>0.93233484889007701</c:v>
                </c:pt>
                <c:pt idx="3066">
                  <c:v>0.91147365605776898</c:v>
                </c:pt>
                <c:pt idx="3067">
                  <c:v>0.78844610858518305</c:v>
                </c:pt>
                <c:pt idx="3068">
                  <c:v>0.59347419096014897</c:v>
                </c:pt>
                <c:pt idx="3069">
                  <c:v>0.91087189087991405</c:v>
                </c:pt>
                <c:pt idx="3070">
                  <c:v>0.82063241106719298</c:v>
                </c:pt>
                <c:pt idx="3071">
                  <c:v>0.88592885375494002</c:v>
                </c:pt>
                <c:pt idx="3072">
                  <c:v>0.88</c:v>
                </c:pt>
                <c:pt idx="3073">
                  <c:v>0.88806324110671897</c:v>
                </c:pt>
                <c:pt idx="3074">
                  <c:v>0.81339920948616595</c:v>
                </c:pt>
                <c:pt idx="3075">
                  <c:v>0.64422924901185696</c:v>
                </c:pt>
                <c:pt idx="3076">
                  <c:v>0.607351778656126</c:v>
                </c:pt>
                <c:pt idx="3077">
                  <c:v>0.58588932806324101</c:v>
                </c:pt>
                <c:pt idx="3078">
                  <c:v>0.81055335968379405</c:v>
                </c:pt>
                <c:pt idx="3079">
                  <c:v>0.83644268774703501</c:v>
                </c:pt>
                <c:pt idx="3080">
                  <c:v>0.862292490118577</c:v>
                </c:pt>
                <c:pt idx="3081">
                  <c:v>0.87213438735177795</c:v>
                </c:pt>
                <c:pt idx="3082">
                  <c:v>0.88023715415019699</c:v>
                </c:pt>
                <c:pt idx="3083">
                  <c:v>0.90743083003952496</c:v>
                </c:pt>
                <c:pt idx="3084">
                  <c:v>0.872411067193675</c:v>
                </c:pt>
                <c:pt idx="3085">
                  <c:v>0.87509881422924896</c:v>
                </c:pt>
                <c:pt idx="3086">
                  <c:v>0.619446640316205</c:v>
                </c:pt>
                <c:pt idx="3087">
                  <c:v>0.87509881422924896</c:v>
                </c:pt>
                <c:pt idx="3088">
                  <c:v>0.83545454545454501</c:v>
                </c:pt>
                <c:pt idx="3089">
                  <c:v>0.83644268774703501</c:v>
                </c:pt>
                <c:pt idx="3090">
                  <c:v>0.86249011857707503</c:v>
                </c:pt>
                <c:pt idx="3091">
                  <c:v>0.80877470355731196</c:v>
                </c:pt>
                <c:pt idx="3092">
                  <c:v>0.60905138339920895</c:v>
                </c:pt>
                <c:pt idx="3093">
                  <c:v>0.90743083003952496</c:v>
                </c:pt>
                <c:pt idx="3094">
                  <c:v>0.88458954722558103</c:v>
                </c:pt>
                <c:pt idx="3095">
                  <c:v>0.935677818084105</c:v>
                </c:pt>
                <c:pt idx="3096">
                  <c:v>0.91095660352008601</c:v>
                </c:pt>
                <c:pt idx="3097">
                  <c:v>0.94632540642214102</c:v>
                </c:pt>
                <c:pt idx="3098">
                  <c:v>0.91683460970038899</c:v>
                </c:pt>
                <c:pt idx="3099">
                  <c:v>0.71301894397420396</c:v>
                </c:pt>
                <c:pt idx="3100">
                  <c:v>0.68823055219669405</c:v>
                </c:pt>
                <c:pt idx="3101">
                  <c:v>0.69296654574768202</c:v>
                </c:pt>
                <c:pt idx="3102">
                  <c:v>0.80199516324062803</c:v>
                </c:pt>
                <c:pt idx="3103">
                  <c:v>0.91035200859868304</c:v>
                </c:pt>
                <c:pt idx="3104">
                  <c:v>0.93063952707241704</c:v>
                </c:pt>
                <c:pt idx="3105">
                  <c:v>0.835382238344753</c:v>
                </c:pt>
                <c:pt idx="3106">
                  <c:v>0.92966545747682305</c:v>
                </c:pt>
                <c:pt idx="3107">
                  <c:v>0.97917506381835195</c:v>
                </c:pt>
                <c:pt idx="3108">
                  <c:v>0.94558645707375999</c:v>
                </c:pt>
                <c:pt idx="3109">
                  <c:v>0.93729007120784602</c:v>
                </c:pt>
                <c:pt idx="3110">
                  <c:v>0.70472255810828899</c:v>
                </c:pt>
                <c:pt idx="3111">
                  <c:v>0.93729007120784602</c:v>
                </c:pt>
                <c:pt idx="3112">
                  <c:v>0.90410452774418903</c:v>
                </c:pt>
                <c:pt idx="3113">
                  <c:v>0.93456939406153405</c:v>
                </c:pt>
                <c:pt idx="3114">
                  <c:v>0.81304581485959904</c:v>
                </c:pt>
                <c:pt idx="3115">
                  <c:v>0.86887007926911197</c:v>
                </c:pt>
                <c:pt idx="3116">
                  <c:v>0.695384925433293</c:v>
                </c:pt>
                <c:pt idx="3117">
                  <c:v>0.97917506381835195</c:v>
                </c:pt>
                <c:pt idx="3118">
                  <c:v>0.83896371326803199</c:v>
                </c:pt>
                <c:pt idx="3119">
                  <c:v>0.92019145146927805</c:v>
                </c:pt>
                <c:pt idx="3120">
                  <c:v>0.95625556544968804</c:v>
                </c:pt>
                <c:pt idx="3121">
                  <c:v>0.93807369525308104</c:v>
                </c:pt>
                <c:pt idx="3122">
                  <c:v>0.84842497773820102</c:v>
                </c:pt>
                <c:pt idx="3123">
                  <c:v>0.70205365093499505</c:v>
                </c:pt>
                <c:pt idx="3124">
                  <c:v>0.69476134277471802</c:v>
                </c:pt>
                <c:pt idx="3125">
                  <c:v>0.81703584149599195</c:v>
                </c:pt>
                <c:pt idx="3126">
                  <c:v>0.85535396260017804</c:v>
                </c:pt>
                <c:pt idx="3127">
                  <c:v>0.87207813891362396</c:v>
                </c:pt>
                <c:pt idx="3128">
                  <c:v>0.89250590086546</c:v>
                </c:pt>
                <c:pt idx="3129">
                  <c:v>0.93805654496883295</c:v>
                </c:pt>
                <c:pt idx="3130">
                  <c:v>0.79399487978628602</c:v>
                </c:pt>
                <c:pt idx="3131">
                  <c:v>0.92645258236865502</c:v>
                </c:pt>
                <c:pt idx="3132">
                  <c:v>0.87798321531602397</c:v>
                </c:pt>
                <c:pt idx="3133">
                  <c:v>0.70622773820124596</c:v>
                </c:pt>
                <c:pt idx="3134">
                  <c:v>0.87798321531602397</c:v>
                </c:pt>
                <c:pt idx="3135">
                  <c:v>0.85535396260017804</c:v>
                </c:pt>
                <c:pt idx="3136">
                  <c:v>0.89534171861086298</c:v>
                </c:pt>
                <c:pt idx="3137">
                  <c:v>0.86665182546749697</c:v>
                </c:pt>
                <c:pt idx="3138">
                  <c:v>0.69058882457702497</c:v>
                </c:pt>
                <c:pt idx="3139">
                  <c:v>0.79399487978628602</c:v>
                </c:pt>
                <c:pt idx="3140">
                  <c:v>0.91140263616015904</c:v>
                </c:pt>
                <c:pt idx="3141">
                  <c:v>0.96605322059189203</c:v>
                </c:pt>
                <c:pt idx="3142">
                  <c:v>0.96630191494652995</c:v>
                </c:pt>
                <c:pt idx="3143">
                  <c:v>0.95368067644864396</c:v>
                </c:pt>
                <c:pt idx="3144">
                  <c:v>0.93080079582193398</c:v>
                </c:pt>
                <c:pt idx="3145">
                  <c:v>0.58971648843571201</c:v>
                </c:pt>
                <c:pt idx="3146">
                  <c:v>0.64436707286744499</c:v>
                </c:pt>
                <c:pt idx="3147">
                  <c:v>0.61582939567271799</c:v>
                </c:pt>
                <c:pt idx="3148">
                  <c:v>0.88062670977368795</c:v>
                </c:pt>
                <c:pt idx="3149">
                  <c:v>0.93788858492912197</c:v>
                </c:pt>
                <c:pt idx="3150">
                  <c:v>0.95069634419298599</c:v>
                </c:pt>
                <c:pt idx="3151">
                  <c:v>0.94889331012185996</c:v>
                </c:pt>
                <c:pt idx="3152">
                  <c:v>0.87098980353145905</c:v>
                </c:pt>
                <c:pt idx="3153">
                  <c:v>0.90350659040039705</c:v>
                </c:pt>
                <c:pt idx="3154">
                  <c:v>0.97637403630937503</c:v>
                </c:pt>
                <c:pt idx="3155">
                  <c:v>0.94105943795075797</c:v>
                </c:pt>
                <c:pt idx="3156">
                  <c:v>0.61278288982840001</c:v>
                </c:pt>
                <c:pt idx="3157">
                  <c:v>0.94105943795075797</c:v>
                </c:pt>
                <c:pt idx="3158">
                  <c:v>0.94590897786620198</c:v>
                </c:pt>
                <c:pt idx="3159">
                  <c:v>0.93788858492912197</c:v>
                </c:pt>
                <c:pt idx="3160">
                  <c:v>0.83654563541407601</c:v>
                </c:pt>
                <c:pt idx="3161">
                  <c:v>0.91954737627455796</c:v>
                </c:pt>
                <c:pt idx="3162">
                  <c:v>0.59151952250683904</c:v>
                </c:pt>
                <c:pt idx="3163">
                  <c:v>0.90350659040039705</c:v>
                </c:pt>
                <c:pt idx="3164">
                  <c:v>0.88478155044420104</c:v>
                </c:pt>
                <c:pt idx="3165">
                  <c:v>0.96005233053425798</c:v>
                </c:pt>
                <c:pt idx="3166">
                  <c:v>0.937112084702446</c:v>
                </c:pt>
                <c:pt idx="3167">
                  <c:v>0.95192892783254202</c:v>
                </c:pt>
                <c:pt idx="3168">
                  <c:v>0.87641474990872503</c:v>
                </c:pt>
                <c:pt idx="3169">
                  <c:v>0.72961543142266005</c:v>
                </c:pt>
                <c:pt idx="3170">
                  <c:v>0.60648655226968395</c:v>
                </c:pt>
                <c:pt idx="3171">
                  <c:v>0.71160399172447297</c:v>
                </c:pt>
                <c:pt idx="3172">
                  <c:v>0.86823049774856997</c:v>
                </c:pt>
                <c:pt idx="3173">
                  <c:v>0.93260922477789898</c:v>
                </c:pt>
                <c:pt idx="3174">
                  <c:v>0.95895704028234097</c:v>
                </c:pt>
                <c:pt idx="3175">
                  <c:v>0.95901788974078095</c:v>
                </c:pt>
                <c:pt idx="3176">
                  <c:v>0.90297553851770695</c:v>
                </c:pt>
                <c:pt idx="3177">
                  <c:v>0.87820980893269995</c:v>
                </c:pt>
                <c:pt idx="3178">
                  <c:v>0.96032615309723701</c:v>
                </c:pt>
                <c:pt idx="3179">
                  <c:v>0.94563100888402096</c:v>
                </c:pt>
                <c:pt idx="3180">
                  <c:v>0.73423999026408604</c:v>
                </c:pt>
                <c:pt idx="3181">
                  <c:v>0.94563100888402096</c:v>
                </c:pt>
                <c:pt idx="3182">
                  <c:v>0.83914445661433601</c:v>
                </c:pt>
                <c:pt idx="3183">
                  <c:v>0.83929658026043497</c:v>
                </c:pt>
                <c:pt idx="3184">
                  <c:v>0.90766094681757303</c:v>
                </c:pt>
                <c:pt idx="3185">
                  <c:v>0.88268224412802698</c:v>
                </c:pt>
                <c:pt idx="3186">
                  <c:v>0.72845929171230295</c:v>
                </c:pt>
                <c:pt idx="3187">
                  <c:v>0.87820980893269995</c:v>
                </c:pt>
                <c:pt idx="3188">
                  <c:v>0.90338348889604103</c:v>
                </c:pt>
                <c:pt idx="3189">
                  <c:v>0.95526231091084601</c:v>
                </c:pt>
                <c:pt idx="3190">
                  <c:v>0.974814934019954</c:v>
                </c:pt>
                <c:pt idx="3191">
                  <c:v>0.948181525587383</c:v>
                </c:pt>
                <c:pt idx="3192">
                  <c:v>0.77242919214676498</c:v>
                </c:pt>
                <c:pt idx="3193">
                  <c:v>0.70425651754103602</c:v>
                </c:pt>
                <c:pt idx="3194">
                  <c:v>0.68414065014483405</c:v>
                </c:pt>
                <c:pt idx="3195">
                  <c:v>0.94916720308979696</c:v>
                </c:pt>
                <c:pt idx="3196">
                  <c:v>0.94299163179916301</c:v>
                </c:pt>
                <c:pt idx="3197">
                  <c:v>0.84939250080463402</c:v>
                </c:pt>
                <c:pt idx="3198">
                  <c:v>0.93053990988091395</c:v>
                </c:pt>
                <c:pt idx="3199">
                  <c:v>0.81449147087222395</c:v>
                </c:pt>
                <c:pt idx="3200">
                  <c:v>0.88795461860315394</c:v>
                </c:pt>
                <c:pt idx="3201">
                  <c:v>0.94242838751206903</c:v>
                </c:pt>
                <c:pt idx="3202">
                  <c:v>0.697819439974251</c:v>
                </c:pt>
                <c:pt idx="3203">
                  <c:v>0.94242838751206903</c:v>
                </c:pt>
                <c:pt idx="3204">
                  <c:v>0.86345349211458</c:v>
                </c:pt>
                <c:pt idx="3205">
                  <c:v>0.93530737045381396</c:v>
                </c:pt>
                <c:pt idx="3206">
                  <c:v>0.92945365304151895</c:v>
                </c:pt>
                <c:pt idx="3207">
                  <c:v>0.90255873833279598</c:v>
                </c:pt>
                <c:pt idx="3208">
                  <c:v>0.70079658834888903</c:v>
                </c:pt>
                <c:pt idx="3209">
                  <c:v>0.88795461860315394</c:v>
                </c:pt>
                <c:pt idx="3210">
                  <c:v>0.83529696578437695</c:v>
                </c:pt>
                <c:pt idx="3211">
                  <c:v>0.92670002151925901</c:v>
                </c:pt>
                <c:pt idx="3212">
                  <c:v>0.90687540348611995</c:v>
                </c:pt>
                <c:pt idx="3213">
                  <c:v>0.94482999784807398</c:v>
                </c:pt>
                <c:pt idx="3214">
                  <c:v>0.89711103938024495</c:v>
                </c:pt>
                <c:pt idx="3215">
                  <c:v>0.76562836238433396</c:v>
                </c:pt>
                <c:pt idx="3216">
                  <c:v>0.62992253066494497</c:v>
                </c:pt>
                <c:pt idx="3217">
                  <c:v>0.753066494512588</c:v>
                </c:pt>
                <c:pt idx="3218">
                  <c:v>0.842075532601678</c:v>
                </c:pt>
                <c:pt idx="3219">
                  <c:v>0.92062083064342504</c:v>
                </c:pt>
                <c:pt idx="3220">
                  <c:v>0.93323649666451403</c:v>
                </c:pt>
                <c:pt idx="3221">
                  <c:v>0.91811921669894503</c:v>
                </c:pt>
                <c:pt idx="3222">
                  <c:v>0.92869055304497505</c:v>
                </c:pt>
                <c:pt idx="3223">
                  <c:v>0.92210027975037601</c:v>
                </c:pt>
                <c:pt idx="3224">
                  <c:v>0.92543576500968305</c:v>
                </c:pt>
                <c:pt idx="3225">
                  <c:v>0.93129976328814201</c:v>
                </c:pt>
                <c:pt idx="3226">
                  <c:v>0.76199698730363596</c:v>
                </c:pt>
                <c:pt idx="3227">
                  <c:v>0.93129976328814201</c:v>
                </c:pt>
                <c:pt idx="3228">
                  <c:v>0.86792554336130801</c:v>
                </c:pt>
                <c:pt idx="3229">
                  <c:v>0.86311060899504999</c:v>
                </c:pt>
                <c:pt idx="3230">
                  <c:v>0.869647084140305</c:v>
                </c:pt>
                <c:pt idx="3231">
                  <c:v>0.86741446094254304</c:v>
                </c:pt>
                <c:pt idx="3232">
                  <c:v>0.75979126318054602</c:v>
                </c:pt>
                <c:pt idx="3233">
                  <c:v>0.92210027975037601</c:v>
                </c:pt>
                <c:pt idx="3234">
                  <c:v>0.86943516972732304</c:v>
                </c:pt>
                <c:pt idx="3235">
                  <c:v>0.89503338898163598</c:v>
                </c:pt>
                <c:pt idx="3236">
                  <c:v>0.86745269894268195</c:v>
                </c:pt>
                <c:pt idx="3237">
                  <c:v>0.97826238174735602</c:v>
                </c:pt>
                <c:pt idx="3238">
                  <c:v>0.88776432943795203</c:v>
                </c:pt>
                <c:pt idx="3239">
                  <c:v>0.90995409015024997</c:v>
                </c:pt>
                <c:pt idx="3240">
                  <c:v>0.713759042849193</c:v>
                </c:pt>
                <c:pt idx="3241">
                  <c:v>0.70012520868113504</c:v>
                </c:pt>
                <c:pt idx="3242">
                  <c:v>0.68840428491930905</c:v>
                </c:pt>
                <c:pt idx="3243">
                  <c:v>0.74040066777963198</c:v>
                </c:pt>
                <c:pt idx="3244">
                  <c:v>0.88665136338341599</c:v>
                </c:pt>
                <c:pt idx="3245">
                  <c:v>0.88581663884251505</c:v>
                </c:pt>
                <c:pt idx="3246">
                  <c:v>0.88376460767946496</c:v>
                </c:pt>
                <c:pt idx="3247">
                  <c:v>0.99899137451307696</c:v>
                </c:pt>
                <c:pt idx="3248">
                  <c:v>0.98316638842515303</c:v>
                </c:pt>
                <c:pt idx="3249">
                  <c:v>0.90025041736226996</c:v>
                </c:pt>
                <c:pt idx="3250">
                  <c:v>0.89447690595436802</c:v>
                </c:pt>
                <c:pt idx="3251">
                  <c:v>0.68955203116304897</c:v>
                </c:pt>
                <c:pt idx="3252">
                  <c:v>0.89447690595436802</c:v>
                </c:pt>
                <c:pt idx="3253">
                  <c:v>0.89106844741235303</c:v>
                </c:pt>
                <c:pt idx="3254">
                  <c:v>0.85468836950473004</c:v>
                </c:pt>
                <c:pt idx="3255">
                  <c:v>0.91099749582637701</c:v>
                </c:pt>
                <c:pt idx="3256">
                  <c:v>0.84300222593210905</c:v>
                </c:pt>
                <c:pt idx="3257">
                  <c:v>0.69257790762381699</c:v>
                </c:pt>
                <c:pt idx="3258">
                  <c:v>0.98316638842515303</c:v>
                </c:pt>
                <c:pt idx="3259">
                  <c:v>0.92547169811320695</c:v>
                </c:pt>
                <c:pt idx="3260">
                  <c:v>0.95518867924528295</c:v>
                </c:pt>
                <c:pt idx="3261">
                  <c:v>0.930778301886792</c:v>
                </c:pt>
                <c:pt idx="3262">
                  <c:v>0.96450471698113205</c:v>
                </c:pt>
                <c:pt idx="3263">
                  <c:v>0.90542452830188602</c:v>
                </c:pt>
                <c:pt idx="3264">
                  <c:v>0.70969929245283003</c:v>
                </c:pt>
                <c:pt idx="3265">
                  <c:v>0.67329009433962195</c:v>
                </c:pt>
                <c:pt idx="3266">
                  <c:v>0.71574292452830102</c:v>
                </c:pt>
                <c:pt idx="3267">
                  <c:v>0.79044811320754704</c:v>
                </c:pt>
                <c:pt idx="3268">
                  <c:v>0.94799528301886704</c:v>
                </c:pt>
                <c:pt idx="3269">
                  <c:v>0.95274174528301803</c:v>
                </c:pt>
                <c:pt idx="3270">
                  <c:v>0.94949882075471703</c:v>
                </c:pt>
                <c:pt idx="3271">
                  <c:v>0.94071344339622598</c:v>
                </c:pt>
                <c:pt idx="3272">
                  <c:v>0.97075471698113203</c:v>
                </c:pt>
                <c:pt idx="3273">
                  <c:v>0.96329599056603699</c:v>
                </c:pt>
                <c:pt idx="3274">
                  <c:v>0.95032429245283001</c:v>
                </c:pt>
                <c:pt idx="3275">
                  <c:v>0.71114386792452799</c:v>
                </c:pt>
                <c:pt idx="3276">
                  <c:v>0.95032429245283001</c:v>
                </c:pt>
                <c:pt idx="3277">
                  <c:v>0.90330188679245205</c:v>
                </c:pt>
                <c:pt idx="3278">
                  <c:v>0.96020047169811296</c:v>
                </c:pt>
                <c:pt idx="3279">
                  <c:v>0.858726415094339</c:v>
                </c:pt>
                <c:pt idx="3280">
                  <c:v>0.89634433962264104</c:v>
                </c:pt>
                <c:pt idx="3281">
                  <c:v>0.70188679245283003</c:v>
                </c:pt>
                <c:pt idx="3282">
                  <c:v>0.97075471698113203</c:v>
                </c:pt>
                <c:pt idx="3283">
                  <c:v>0.89877765430851597</c:v>
                </c:pt>
                <c:pt idx="3284">
                  <c:v>0.95837963430649498</c:v>
                </c:pt>
                <c:pt idx="3285">
                  <c:v>0.94549954540862702</c:v>
                </c:pt>
                <c:pt idx="3286">
                  <c:v>0.95673805434892401</c:v>
                </c:pt>
                <c:pt idx="3287">
                  <c:v>0.91819880796039999</c:v>
                </c:pt>
                <c:pt idx="3288">
                  <c:v>0.70461662794221602</c:v>
                </c:pt>
                <c:pt idx="3289">
                  <c:v>0.73520052530558599</c:v>
                </c:pt>
                <c:pt idx="3290">
                  <c:v>0.68905950095969204</c:v>
                </c:pt>
                <c:pt idx="3291">
                  <c:v>0.83576623901404101</c:v>
                </c:pt>
                <c:pt idx="3292">
                  <c:v>0.95353065966259198</c:v>
                </c:pt>
                <c:pt idx="3293">
                  <c:v>0.95411152641680896</c:v>
                </c:pt>
                <c:pt idx="3294">
                  <c:v>0.95908677644206397</c:v>
                </c:pt>
                <c:pt idx="3295">
                  <c:v>0.94469138296797595</c:v>
                </c:pt>
                <c:pt idx="3296">
                  <c:v>0.94547429033235597</c:v>
                </c:pt>
                <c:pt idx="3297">
                  <c:v>0.96067784624709496</c:v>
                </c:pt>
                <c:pt idx="3298">
                  <c:v>0.95090413173047705</c:v>
                </c:pt>
                <c:pt idx="3299">
                  <c:v>0.70249520153550804</c:v>
                </c:pt>
                <c:pt idx="3300">
                  <c:v>0.95090413173047705</c:v>
                </c:pt>
                <c:pt idx="3301">
                  <c:v>0.88736235983432599</c:v>
                </c:pt>
                <c:pt idx="3302">
                  <c:v>0.91638044246893602</c:v>
                </c:pt>
                <c:pt idx="3303">
                  <c:v>0.94870694009495904</c:v>
                </c:pt>
                <c:pt idx="3304">
                  <c:v>0.91473886251136405</c:v>
                </c:pt>
                <c:pt idx="3305">
                  <c:v>0.69118092736640002</c:v>
                </c:pt>
                <c:pt idx="3306">
                  <c:v>0.94547429033235597</c:v>
                </c:pt>
                <c:pt idx="3307">
                  <c:v>0.88832398316970496</c:v>
                </c:pt>
                <c:pt idx="3308">
                  <c:v>0.94980130902290705</c:v>
                </c:pt>
                <c:pt idx="3309">
                  <c:v>0.90655680224403901</c:v>
                </c:pt>
                <c:pt idx="3310">
                  <c:v>0.97262155212716195</c:v>
                </c:pt>
                <c:pt idx="3311">
                  <c:v>0.89521972884525403</c:v>
                </c:pt>
                <c:pt idx="3312">
                  <c:v>0.72110215053763405</c:v>
                </c:pt>
                <c:pt idx="3313">
                  <c:v>0.620675549322113</c:v>
                </c:pt>
                <c:pt idx="3314">
                  <c:v>0.71715755025712902</c:v>
                </c:pt>
                <c:pt idx="3315">
                  <c:v>0.76998597475455799</c:v>
                </c:pt>
                <c:pt idx="3316">
                  <c:v>0.94328541374473995</c:v>
                </c:pt>
                <c:pt idx="3317">
                  <c:v>0.95061944834034595</c:v>
                </c:pt>
                <c:pt idx="3318">
                  <c:v>0.953979663394109</c:v>
                </c:pt>
                <c:pt idx="3319">
                  <c:v>0.93282491818606805</c:v>
                </c:pt>
                <c:pt idx="3320">
                  <c:v>0.93977910238429097</c:v>
                </c:pt>
                <c:pt idx="3321">
                  <c:v>0.95532374941561404</c:v>
                </c:pt>
                <c:pt idx="3322">
                  <c:v>0.96482000935016299</c:v>
                </c:pt>
                <c:pt idx="3323">
                  <c:v>0.71879382889200505</c:v>
                </c:pt>
                <c:pt idx="3324">
                  <c:v>0.96482000935016299</c:v>
                </c:pt>
                <c:pt idx="3325">
                  <c:v>0.87684081346423504</c:v>
                </c:pt>
                <c:pt idx="3326">
                  <c:v>0.91754324450677804</c:v>
                </c:pt>
                <c:pt idx="3327">
                  <c:v>0.91640369331463301</c:v>
                </c:pt>
                <c:pt idx="3328">
                  <c:v>0.86968209443665201</c:v>
                </c:pt>
                <c:pt idx="3329">
                  <c:v>0.70406732117811999</c:v>
                </c:pt>
                <c:pt idx="3330">
                  <c:v>0.93977910238429097</c:v>
                </c:pt>
                <c:pt idx="3331">
                  <c:v>0.91202041732106798</c:v>
                </c:pt>
                <c:pt idx="3332">
                  <c:v>0.97778774960735904</c:v>
                </c:pt>
                <c:pt idx="3333">
                  <c:v>0.93785057213372203</c:v>
                </c:pt>
                <c:pt idx="3334">
                  <c:v>0.98092887592551004</c:v>
                </c:pt>
                <c:pt idx="3335">
                  <c:v>0.91614314561364096</c:v>
                </c:pt>
                <c:pt idx="3336">
                  <c:v>0.72725487996410099</c:v>
                </c:pt>
                <c:pt idx="3337">
                  <c:v>0.63428315010096403</c:v>
                </c:pt>
                <c:pt idx="3338">
                  <c:v>0.71522324433475404</c:v>
                </c:pt>
                <c:pt idx="3339">
                  <c:v>0.946096028718869</c:v>
                </c:pt>
                <c:pt idx="3340">
                  <c:v>0.97531972178595405</c:v>
                </c:pt>
                <c:pt idx="3341">
                  <c:v>0.95986650213147795</c:v>
                </c:pt>
                <c:pt idx="3342">
                  <c:v>0.97301996858873596</c:v>
                </c:pt>
                <c:pt idx="3343">
                  <c:v>0.94517051828584198</c:v>
                </c:pt>
                <c:pt idx="3344">
                  <c:v>0.92831501009647699</c:v>
                </c:pt>
                <c:pt idx="3345">
                  <c:v>0.96836437065290504</c:v>
                </c:pt>
                <c:pt idx="3346">
                  <c:v>0.96954229302221195</c:v>
                </c:pt>
                <c:pt idx="3347">
                  <c:v>0.72484294368409197</c:v>
                </c:pt>
                <c:pt idx="3348">
                  <c:v>0.96954229302221195</c:v>
                </c:pt>
                <c:pt idx="3349">
                  <c:v>0.89620260264752005</c:v>
                </c:pt>
                <c:pt idx="3350">
                  <c:v>0.93487772043975703</c:v>
                </c:pt>
                <c:pt idx="3351">
                  <c:v>0.90366277765312897</c:v>
                </c:pt>
                <c:pt idx="3352">
                  <c:v>0.90015705631590703</c:v>
                </c:pt>
                <c:pt idx="3353">
                  <c:v>0.72447834866502103</c:v>
                </c:pt>
                <c:pt idx="3354">
                  <c:v>0.92831501009647699</c:v>
                </c:pt>
                <c:pt idx="3355">
                  <c:v>0.92406933228284405</c:v>
                </c:pt>
                <c:pt idx="3356">
                  <c:v>0.88192736901834601</c:v>
                </c:pt>
                <c:pt idx="3357">
                  <c:v>0.90675241157556197</c:v>
                </c:pt>
                <c:pt idx="3358">
                  <c:v>0.86930206166067703</c:v>
                </c:pt>
                <c:pt idx="3359">
                  <c:v>0.76134859088329798</c:v>
                </c:pt>
                <c:pt idx="3360">
                  <c:v>0.57863627766218995</c:v>
                </c:pt>
                <c:pt idx="3361">
                  <c:v>0.589039152638547</c:v>
                </c:pt>
                <c:pt idx="3362">
                  <c:v>0.60871004350293101</c:v>
                </c:pt>
                <c:pt idx="3363">
                  <c:v>0.64483639114809899</c:v>
                </c:pt>
                <c:pt idx="3364">
                  <c:v>0.89910380145755298</c:v>
                </c:pt>
                <c:pt idx="3365">
                  <c:v>0.861830905995838</c:v>
                </c:pt>
                <c:pt idx="3366">
                  <c:v>0.87413827063226301</c:v>
                </c:pt>
                <c:pt idx="3367">
                  <c:v>0.89828825420843506</c:v>
                </c:pt>
                <c:pt idx="3368">
                  <c:v>0.93248965924758698</c:v>
                </c:pt>
                <c:pt idx="3369">
                  <c:v>0.888310951390202</c:v>
                </c:pt>
                <c:pt idx="3370">
                  <c:v>0.88492219814851203</c:v>
                </c:pt>
                <c:pt idx="3371">
                  <c:v>0.58719500662001101</c:v>
                </c:pt>
                <c:pt idx="3372">
                  <c:v>0.88492219814851203</c:v>
                </c:pt>
                <c:pt idx="3373">
                  <c:v>0.87541855426432902</c:v>
                </c:pt>
                <c:pt idx="3374">
                  <c:v>0.71784518416387599</c:v>
                </c:pt>
                <c:pt idx="3375">
                  <c:v>0.80913925546582599</c:v>
                </c:pt>
                <c:pt idx="3376">
                  <c:v>0.82485341403442403</c:v>
                </c:pt>
                <c:pt idx="3377">
                  <c:v>0.58998486854548804</c:v>
                </c:pt>
                <c:pt idx="3378">
                  <c:v>0.93248965924758698</c:v>
                </c:pt>
                <c:pt idx="3379">
                  <c:v>0.865305422100205</c:v>
                </c:pt>
                <c:pt idx="3380">
                  <c:v>0.90481297185998599</c:v>
                </c:pt>
                <c:pt idx="3381">
                  <c:v>0.92085621139327301</c:v>
                </c:pt>
                <c:pt idx="3382">
                  <c:v>0.879632807137954</c:v>
                </c:pt>
                <c:pt idx="3383">
                  <c:v>0.91793925875085702</c:v>
                </c:pt>
                <c:pt idx="3384">
                  <c:v>0.61320350034317095</c:v>
                </c:pt>
                <c:pt idx="3385">
                  <c:v>0.63177762525737802</c:v>
                </c:pt>
                <c:pt idx="3386">
                  <c:v>0.61419011667810497</c:v>
                </c:pt>
                <c:pt idx="3387">
                  <c:v>0.68003603294440595</c:v>
                </c:pt>
                <c:pt idx="3388">
                  <c:v>0.894389155799588</c:v>
                </c:pt>
                <c:pt idx="3389">
                  <c:v>0.88713967055593601</c:v>
                </c:pt>
                <c:pt idx="3390">
                  <c:v>0.88649622512010895</c:v>
                </c:pt>
                <c:pt idx="3391">
                  <c:v>0.91866849691146102</c:v>
                </c:pt>
                <c:pt idx="3392">
                  <c:v>0.95483013040494102</c:v>
                </c:pt>
                <c:pt idx="3393">
                  <c:v>0.91214824982841403</c:v>
                </c:pt>
                <c:pt idx="3394">
                  <c:v>0.88040494166094696</c:v>
                </c:pt>
                <c:pt idx="3395">
                  <c:v>0.63019045984900401</c:v>
                </c:pt>
                <c:pt idx="3396">
                  <c:v>0.88040494166094696</c:v>
                </c:pt>
                <c:pt idx="3397">
                  <c:v>0.87405628002745295</c:v>
                </c:pt>
                <c:pt idx="3398">
                  <c:v>0.90331159917638904</c:v>
                </c:pt>
                <c:pt idx="3399">
                  <c:v>0.95435827041866805</c:v>
                </c:pt>
                <c:pt idx="3400">
                  <c:v>0.87062457103637603</c:v>
                </c:pt>
                <c:pt idx="3401">
                  <c:v>0.61976664378860602</c:v>
                </c:pt>
                <c:pt idx="3402">
                  <c:v>0.95483013040494102</c:v>
                </c:pt>
                <c:pt idx="3403">
                  <c:v>0.90848491112029695</c:v>
                </c:pt>
                <c:pt idx="3404">
                  <c:v>0.95979743695742004</c:v>
                </c:pt>
                <c:pt idx="3405">
                  <c:v>0.93411533691608095</c:v>
                </c:pt>
                <c:pt idx="3406">
                  <c:v>0.92834716304104004</c:v>
                </c:pt>
                <c:pt idx="3407">
                  <c:v>0.95473336089293004</c:v>
                </c:pt>
                <c:pt idx="3408">
                  <c:v>0.65817486564696104</c:v>
                </c:pt>
                <c:pt idx="3409">
                  <c:v>0.56755999102937804</c:v>
                </c:pt>
                <c:pt idx="3410">
                  <c:v>0.61532854900201805</c:v>
                </c:pt>
                <c:pt idx="3411">
                  <c:v>0.92391791881587804</c:v>
                </c:pt>
                <c:pt idx="3412">
                  <c:v>0.97349111202976402</c:v>
                </c:pt>
                <c:pt idx="3413">
                  <c:v>0.92296479031172896</c:v>
                </c:pt>
                <c:pt idx="3414">
                  <c:v>0.92963668984077097</c:v>
                </c:pt>
                <c:pt idx="3415">
                  <c:v>0.70814386109962701</c:v>
                </c:pt>
                <c:pt idx="3416">
                  <c:v>0.95716205043406299</c:v>
                </c:pt>
                <c:pt idx="3417">
                  <c:v>0.97028730880529102</c:v>
                </c:pt>
                <c:pt idx="3418">
                  <c:v>0.92290872392913204</c:v>
                </c:pt>
                <c:pt idx="3419">
                  <c:v>0.611403902220228</c:v>
                </c:pt>
                <c:pt idx="3420">
                  <c:v>0.92290872392913204</c:v>
                </c:pt>
                <c:pt idx="3421">
                  <c:v>0.87572343943778397</c:v>
                </c:pt>
                <c:pt idx="3422">
                  <c:v>0.97349111202976402</c:v>
                </c:pt>
                <c:pt idx="3423">
                  <c:v>0.92733796815429403</c:v>
                </c:pt>
                <c:pt idx="3424">
                  <c:v>0.88769903565821895</c:v>
                </c:pt>
                <c:pt idx="3425">
                  <c:v>0.64970028937577495</c:v>
                </c:pt>
                <c:pt idx="3426">
                  <c:v>0.95716205043406299</c:v>
                </c:pt>
                <c:pt idx="3427">
                  <c:v>0.87716138328530202</c:v>
                </c:pt>
                <c:pt idx="3428">
                  <c:v>0.94167867435158503</c:v>
                </c:pt>
                <c:pt idx="3429">
                  <c:v>0.95774495677233396</c:v>
                </c:pt>
                <c:pt idx="3430">
                  <c:v>0.92892651296829898</c:v>
                </c:pt>
                <c:pt idx="3431">
                  <c:v>0.93357348703169996</c:v>
                </c:pt>
                <c:pt idx="3432">
                  <c:v>0.92791786743515803</c:v>
                </c:pt>
                <c:pt idx="3433">
                  <c:v>0.65471902017290995</c:v>
                </c:pt>
                <c:pt idx="3434">
                  <c:v>0.55835734870317</c:v>
                </c:pt>
                <c:pt idx="3435">
                  <c:v>0.64747838616714604</c:v>
                </c:pt>
                <c:pt idx="3436">
                  <c:v>0.93688760806916405</c:v>
                </c:pt>
                <c:pt idx="3437">
                  <c:v>0.98768011527377497</c:v>
                </c:pt>
                <c:pt idx="3438">
                  <c:v>0.92925072046109503</c:v>
                </c:pt>
                <c:pt idx="3439">
                  <c:v>0.89960374639769403</c:v>
                </c:pt>
                <c:pt idx="3440">
                  <c:v>0.75702449567723296</c:v>
                </c:pt>
                <c:pt idx="3441">
                  <c:v>0.94636167146974004</c:v>
                </c:pt>
                <c:pt idx="3442">
                  <c:v>0.95489913544668503</c:v>
                </c:pt>
                <c:pt idx="3443">
                  <c:v>0.93436599423631095</c:v>
                </c:pt>
                <c:pt idx="3444">
                  <c:v>0.65590778097982705</c:v>
                </c:pt>
                <c:pt idx="3445">
                  <c:v>0.93436599423631095</c:v>
                </c:pt>
                <c:pt idx="3446">
                  <c:v>0.76703890489913495</c:v>
                </c:pt>
                <c:pt idx="3447">
                  <c:v>0.98768011527377497</c:v>
                </c:pt>
                <c:pt idx="3448">
                  <c:v>0.95086455331412101</c:v>
                </c:pt>
                <c:pt idx="3449">
                  <c:v>0.92453170028818399</c:v>
                </c:pt>
                <c:pt idx="3450">
                  <c:v>0.64571325648414901</c:v>
                </c:pt>
                <c:pt idx="3451">
                  <c:v>0.94636167146974004</c:v>
                </c:pt>
                <c:pt idx="3452">
                  <c:v>0.92309080409989896</c:v>
                </c:pt>
                <c:pt idx="3453">
                  <c:v>0.94113613396852802</c:v>
                </c:pt>
                <c:pt idx="3454">
                  <c:v>0.93427890861844898</c:v>
                </c:pt>
                <c:pt idx="3455">
                  <c:v>0.93492854049371998</c:v>
                </c:pt>
                <c:pt idx="3456">
                  <c:v>0.93402627400028804</c:v>
                </c:pt>
                <c:pt idx="3457">
                  <c:v>0.65439584235599801</c:v>
                </c:pt>
                <c:pt idx="3458">
                  <c:v>0.646347625234589</c:v>
                </c:pt>
                <c:pt idx="3459">
                  <c:v>0.93958423559982596</c:v>
                </c:pt>
                <c:pt idx="3460">
                  <c:v>0.99000288725277896</c:v>
                </c:pt>
                <c:pt idx="3461">
                  <c:v>0.82322794860689996</c:v>
                </c:pt>
                <c:pt idx="3462">
                  <c:v>0.91673884798614103</c:v>
                </c:pt>
                <c:pt idx="3463">
                  <c:v>0.91078388912949304</c:v>
                </c:pt>
                <c:pt idx="3464">
                  <c:v>0.96040854626822503</c:v>
                </c:pt>
                <c:pt idx="3465">
                  <c:v>0.93222174101342503</c:v>
                </c:pt>
                <c:pt idx="3466">
                  <c:v>0.65764400173235105</c:v>
                </c:pt>
                <c:pt idx="3467">
                  <c:v>0.93222174101342503</c:v>
                </c:pt>
                <c:pt idx="3468">
                  <c:v>0.76873105240363704</c:v>
                </c:pt>
                <c:pt idx="3469">
                  <c:v>0.99000288725277896</c:v>
                </c:pt>
                <c:pt idx="3470">
                  <c:v>0.95676338963476204</c:v>
                </c:pt>
                <c:pt idx="3471">
                  <c:v>0.92619460083730298</c:v>
                </c:pt>
                <c:pt idx="3472">
                  <c:v>0.64400173235166702</c:v>
                </c:pt>
                <c:pt idx="3473">
                  <c:v>0.96040854626822503</c:v>
                </c:pt>
                <c:pt idx="3474">
                  <c:v>0.84634146341463401</c:v>
                </c:pt>
                <c:pt idx="3475">
                  <c:v>0.90127758420441295</c:v>
                </c:pt>
                <c:pt idx="3476">
                  <c:v>0.91074332171893102</c:v>
                </c:pt>
                <c:pt idx="3477">
                  <c:v>0.870034843205574</c:v>
                </c:pt>
                <c:pt idx="3478">
                  <c:v>0.90952380952380896</c:v>
                </c:pt>
                <c:pt idx="3479">
                  <c:v>0.60725900116144005</c:v>
                </c:pt>
                <c:pt idx="3480">
                  <c:v>0.59616724738675897</c:v>
                </c:pt>
                <c:pt idx="3481">
                  <c:v>0.59274099883855902</c:v>
                </c:pt>
                <c:pt idx="3482">
                  <c:v>0.71492450638792104</c:v>
                </c:pt>
                <c:pt idx="3483">
                  <c:v>0.89094076655052201</c:v>
                </c:pt>
                <c:pt idx="3484">
                  <c:v>0.88222996515679397</c:v>
                </c:pt>
                <c:pt idx="3485">
                  <c:v>0.86562137049941901</c:v>
                </c:pt>
                <c:pt idx="3486">
                  <c:v>0.89994192799070805</c:v>
                </c:pt>
                <c:pt idx="3487">
                  <c:v>0.93524970963995302</c:v>
                </c:pt>
                <c:pt idx="3488">
                  <c:v>0.90987224157955804</c:v>
                </c:pt>
                <c:pt idx="3489">
                  <c:v>0.87926829268292594</c:v>
                </c:pt>
                <c:pt idx="3490">
                  <c:v>0.62026713124274102</c:v>
                </c:pt>
                <c:pt idx="3491">
                  <c:v>0.87926829268292594</c:v>
                </c:pt>
                <c:pt idx="3492">
                  <c:v>0.80435540069686395</c:v>
                </c:pt>
                <c:pt idx="3493">
                  <c:v>0.88327526132404099</c:v>
                </c:pt>
                <c:pt idx="3494">
                  <c:v>0.95162601626016197</c:v>
                </c:pt>
                <c:pt idx="3495">
                  <c:v>0.87386759581881501</c:v>
                </c:pt>
                <c:pt idx="3496">
                  <c:v>0.60929152148664301</c:v>
                </c:pt>
                <c:pt idx="3497">
                  <c:v>0.93524970963995302</c:v>
                </c:pt>
                <c:pt idx="3498">
                  <c:v>0.85848416289592699</c:v>
                </c:pt>
                <c:pt idx="3499">
                  <c:v>0.75086891757696095</c:v>
                </c:pt>
                <c:pt idx="3500">
                  <c:v>0.92796380090497699</c:v>
                </c:pt>
                <c:pt idx="3501">
                  <c:v>0.88800904977375505</c:v>
                </c:pt>
                <c:pt idx="3502">
                  <c:v>0.77914027149321197</c:v>
                </c:pt>
                <c:pt idx="3503">
                  <c:v>0.70377828054298597</c:v>
                </c:pt>
                <c:pt idx="3504">
                  <c:v>0.698303167420814</c:v>
                </c:pt>
                <c:pt idx="3505">
                  <c:v>0.81269230769230705</c:v>
                </c:pt>
                <c:pt idx="3506">
                  <c:v>0.72236014564713602</c:v>
                </c:pt>
                <c:pt idx="3507">
                  <c:v>0.84081447963800904</c:v>
                </c:pt>
                <c:pt idx="3508">
                  <c:v>0.88635746606334798</c:v>
                </c:pt>
                <c:pt idx="3509">
                  <c:v>0.97705882352941098</c:v>
                </c:pt>
                <c:pt idx="3510">
                  <c:v>0.95984162895927605</c:v>
                </c:pt>
                <c:pt idx="3511">
                  <c:v>0.71470539556438195</c:v>
                </c:pt>
                <c:pt idx="3512">
                  <c:v>0.69986425339366498</c:v>
                </c:pt>
                <c:pt idx="3513">
                  <c:v>0.71470539556438195</c:v>
                </c:pt>
                <c:pt idx="3514">
                  <c:v>0.87839366515837103</c:v>
                </c:pt>
                <c:pt idx="3515">
                  <c:v>0.91391402714932102</c:v>
                </c:pt>
                <c:pt idx="3516">
                  <c:v>0.86547511312217196</c:v>
                </c:pt>
                <c:pt idx="3517">
                  <c:v>0.69816742081447902</c:v>
                </c:pt>
                <c:pt idx="3518">
                  <c:v>0.95984162895927605</c:v>
                </c:pt>
                <c:pt idx="3519">
                  <c:v>0.87399764150943304</c:v>
                </c:pt>
                <c:pt idx="3520">
                  <c:v>0.92290683962264097</c:v>
                </c:pt>
                <c:pt idx="3521">
                  <c:v>0.92320165094339601</c:v>
                </c:pt>
                <c:pt idx="3522">
                  <c:v>0.92234669811320702</c:v>
                </c:pt>
                <c:pt idx="3523">
                  <c:v>0.93057193396226401</c:v>
                </c:pt>
                <c:pt idx="3524">
                  <c:v>0.71164504716981103</c:v>
                </c:pt>
                <c:pt idx="3525">
                  <c:v>0.63434551886792401</c:v>
                </c:pt>
                <c:pt idx="3526">
                  <c:v>0.70070754716981098</c:v>
                </c:pt>
                <c:pt idx="3527">
                  <c:v>0.87063679245282999</c:v>
                </c:pt>
                <c:pt idx="3528">
                  <c:v>0.93817806603773501</c:v>
                </c:pt>
                <c:pt idx="3529">
                  <c:v>0.91877948113207497</c:v>
                </c:pt>
                <c:pt idx="3530">
                  <c:v>0.908844339622641</c:v>
                </c:pt>
                <c:pt idx="3531">
                  <c:v>0.93962264150943398</c:v>
                </c:pt>
                <c:pt idx="3532">
                  <c:v>0.94012382075471701</c:v>
                </c:pt>
                <c:pt idx="3533">
                  <c:v>0.93239976415094294</c:v>
                </c:pt>
                <c:pt idx="3534">
                  <c:v>0.92119693396226399</c:v>
                </c:pt>
                <c:pt idx="3535">
                  <c:v>0.71303066037735796</c:v>
                </c:pt>
                <c:pt idx="3536">
                  <c:v>0.92119693396226399</c:v>
                </c:pt>
                <c:pt idx="3537">
                  <c:v>0.86388561320754698</c:v>
                </c:pt>
                <c:pt idx="3538">
                  <c:v>0.89658018867924505</c:v>
                </c:pt>
                <c:pt idx="3539">
                  <c:v>0.79280660377358403</c:v>
                </c:pt>
                <c:pt idx="3540">
                  <c:v>0.87364386792452797</c:v>
                </c:pt>
                <c:pt idx="3541">
                  <c:v>0.69504716981131998</c:v>
                </c:pt>
                <c:pt idx="3542">
                  <c:v>0.94012382075471701</c:v>
                </c:pt>
                <c:pt idx="3543">
                  <c:v>0.87447008949599603</c:v>
                </c:pt>
                <c:pt idx="3544">
                  <c:v>0.96098288585335201</c:v>
                </c:pt>
                <c:pt idx="3545">
                  <c:v>0.88966085727743704</c:v>
                </c:pt>
                <c:pt idx="3546">
                  <c:v>0.96632124352331605</c:v>
                </c:pt>
                <c:pt idx="3547">
                  <c:v>0.89939550949913605</c:v>
                </c:pt>
                <c:pt idx="3548">
                  <c:v>0.67545925577013599</c:v>
                </c:pt>
                <c:pt idx="3549">
                  <c:v>0.67479196106139105</c:v>
                </c:pt>
                <c:pt idx="3550">
                  <c:v>0.66034699324854695</c:v>
                </c:pt>
                <c:pt idx="3551">
                  <c:v>0.92290783482493299</c:v>
                </c:pt>
                <c:pt idx="3552">
                  <c:v>0.94912859161563801</c:v>
                </c:pt>
                <c:pt idx="3553">
                  <c:v>0.96467263306641504</c:v>
                </c:pt>
                <c:pt idx="3554">
                  <c:v>0.96121840163290895</c:v>
                </c:pt>
                <c:pt idx="3555">
                  <c:v>0.89005338357669905</c:v>
                </c:pt>
                <c:pt idx="3556">
                  <c:v>0.893232846600722</c:v>
                </c:pt>
                <c:pt idx="3557">
                  <c:v>0.96129690689276104</c:v>
                </c:pt>
                <c:pt idx="3558">
                  <c:v>0.68472287643272101</c:v>
                </c:pt>
                <c:pt idx="3559">
                  <c:v>0.96129690689276104</c:v>
                </c:pt>
                <c:pt idx="3560">
                  <c:v>0.87521588946459405</c:v>
                </c:pt>
                <c:pt idx="3561">
                  <c:v>0.85174281676872299</c:v>
                </c:pt>
                <c:pt idx="3562">
                  <c:v>0.87772805777987095</c:v>
                </c:pt>
                <c:pt idx="3563">
                  <c:v>0.85978960590359499</c:v>
                </c:pt>
                <c:pt idx="3564">
                  <c:v>0.67883498194378999</c:v>
                </c:pt>
                <c:pt idx="3565">
                  <c:v>0.893232846600722</c:v>
                </c:pt>
                <c:pt idx="3566">
                  <c:v>0.88825455126157704</c:v>
                </c:pt>
                <c:pt idx="3567">
                  <c:v>0.89292558288086799</c:v>
                </c:pt>
                <c:pt idx="3568">
                  <c:v>0.86258383902906399</c:v>
                </c:pt>
                <c:pt idx="3569">
                  <c:v>0.92043276908335903</c:v>
                </c:pt>
                <c:pt idx="3570">
                  <c:v>0.863541999361226</c:v>
                </c:pt>
                <c:pt idx="3571">
                  <c:v>0.72177419354838701</c:v>
                </c:pt>
                <c:pt idx="3572">
                  <c:v>0.67003353561162504</c:v>
                </c:pt>
                <c:pt idx="3573">
                  <c:v>0.72800223570744105</c:v>
                </c:pt>
                <c:pt idx="3574">
                  <c:v>0.83132385819226995</c:v>
                </c:pt>
                <c:pt idx="3575">
                  <c:v>0.87200574896199301</c:v>
                </c:pt>
                <c:pt idx="3576">
                  <c:v>0.87472053656978599</c:v>
                </c:pt>
                <c:pt idx="3577">
                  <c:v>0.94833918875758505</c:v>
                </c:pt>
                <c:pt idx="3578">
                  <c:v>0.89552060044714099</c:v>
                </c:pt>
                <c:pt idx="3579">
                  <c:v>0.83160332162248396</c:v>
                </c:pt>
                <c:pt idx="3580">
                  <c:v>0.89623922069626305</c:v>
                </c:pt>
                <c:pt idx="3581">
                  <c:v>0.89524113701692698</c:v>
                </c:pt>
                <c:pt idx="3582">
                  <c:v>0.73714468221015605</c:v>
                </c:pt>
                <c:pt idx="3583">
                  <c:v>0.89524113701692698</c:v>
                </c:pt>
                <c:pt idx="3584">
                  <c:v>0.79175982114340404</c:v>
                </c:pt>
                <c:pt idx="3585">
                  <c:v>0.84326093899712495</c:v>
                </c:pt>
                <c:pt idx="3586">
                  <c:v>0.91895560523794295</c:v>
                </c:pt>
                <c:pt idx="3587">
                  <c:v>0.82972692430533301</c:v>
                </c:pt>
                <c:pt idx="3588">
                  <c:v>0.72572660491855601</c:v>
                </c:pt>
                <c:pt idx="3589">
                  <c:v>0.83160332162248396</c:v>
                </c:pt>
                <c:pt idx="3590">
                  <c:v>0.82703180212014105</c:v>
                </c:pt>
                <c:pt idx="3591">
                  <c:v>0.88719081272084799</c:v>
                </c:pt>
                <c:pt idx="3592">
                  <c:v>0.86554770318021201</c:v>
                </c:pt>
                <c:pt idx="3593">
                  <c:v>0.88842756183745497</c:v>
                </c:pt>
                <c:pt idx="3594">
                  <c:v>0.65812720848056505</c:v>
                </c:pt>
                <c:pt idx="3595">
                  <c:v>0.58056537102473404</c:v>
                </c:pt>
                <c:pt idx="3596">
                  <c:v>0.56501766784452301</c:v>
                </c:pt>
                <c:pt idx="3597">
                  <c:v>0.78719081272084801</c:v>
                </c:pt>
                <c:pt idx="3598">
                  <c:v>0.87429328621908098</c:v>
                </c:pt>
                <c:pt idx="3599">
                  <c:v>0.84204946996466401</c:v>
                </c:pt>
                <c:pt idx="3600">
                  <c:v>0.87067137809187201</c:v>
                </c:pt>
                <c:pt idx="3601">
                  <c:v>0.69266784452296803</c:v>
                </c:pt>
                <c:pt idx="3602">
                  <c:v>0.80300353356890397</c:v>
                </c:pt>
                <c:pt idx="3603">
                  <c:v>0.78981206726013797</c:v>
                </c:pt>
                <c:pt idx="3604">
                  <c:v>0.52992087042532099</c:v>
                </c:pt>
                <c:pt idx="3605">
                  <c:v>0.78981206726013797</c:v>
                </c:pt>
                <c:pt idx="3606">
                  <c:v>0.78029179030662699</c:v>
                </c:pt>
                <c:pt idx="3607">
                  <c:v>0.87429328621908098</c:v>
                </c:pt>
                <c:pt idx="3608">
                  <c:v>0.82844522968197798</c:v>
                </c:pt>
                <c:pt idx="3609">
                  <c:v>0.73590504451038496</c:v>
                </c:pt>
                <c:pt idx="3610">
                  <c:v>0.56113074204947</c:v>
                </c:pt>
                <c:pt idx="3611">
                  <c:v>0.80300353356890397</c:v>
                </c:pt>
                <c:pt idx="3612">
                  <c:v>0.91190572663425096</c:v>
                </c:pt>
                <c:pt idx="3613">
                  <c:v>0.89509049162614795</c:v>
                </c:pt>
                <c:pt idx="3614">
                  <c:v>0.85963668287412198</c:v>
                </c:pt>
                <c:pt idx="3615">
                  <c:v>0.86220286331712503</c:v>
                </c:pt>
                <c:pt idx="3616">
                  <c:v>0.92244057266342505</c:v>
                </c:pt>
                <c:pt idx="3617">
                  <c:v>0.87655321447865997</c:v>
                </c:pt>
                <c:pt idx="3618">
                  <c:v>0.723021339816315</c:v>
                </c:pt>
                <c:pt idx="3619">
                  <c:v>0.58873581847649903</c:v>
                </c:pt>
                <c:pt idx="3620">
                  <c:v>0.73855348460291703</c:v>
                </c:pt>
                <c:pt idx="3621">
                  <c:v>0.87584413830361896</c:v>
                </c:pt>
                <c:pt idx="3622">
                  <c:v>0.92541193949216605</c:v>
                </c:pt>
                <c:pt idx="3623">
                  <c:v>0.90633441383036195</c:v>
                </c:pt>
                <c:pt idx="3624">
                  <c:v>0.90039168017287896</c:v>
                </c:pt>
                <c:pt idx="3625">
                  <c:v>0.84903430578065897</c:v>
                </c:pt>
                <c:pt idx="3626">
                  <c:v>0.820232306861156</c:v>
                </c:pt>
                <c:pt idx="3627">
                  <c:v>0.896407347379794</c:v>
                </c:pt>
                <c:pt idx="3628">
                  <c:v>0.87456104808211699</c:v>
                </c:pt>
                <c:pt idx="3629">
                  <c:v>0.75850891410048604</c:v>
                </c:pt>
                <c:pt idx="3630">
                  <c:v>0.87456104808211699</c:v>
                </c:pt>
                <c:pt idx="3631">
                  <c:v>0.82863992436520795</c:v>
                </c:pt>
                <c:pt idx="3632">
                  <c:v>0.92541193949216605</c:v>
                </c:pt>
                <c:pt idx="3633">
                  <c:v>0.85436925985953505</c:v>
                </c:pt>
                <c:pt idx="3634">
                  <c:v>0.83616963803349498</c:v>
                </c:pt>
                <c:pt idx="3635">
                  <c:v>0.73541329011345202</c:v>
                </c:pt>
                <c:pt idx="3636">
                  <c:v>0.820232306861156</c:v>
                </c:pt>
                <c:pt idx="3637">
                  <c:v>0.89146273117877795</c:v>
                </c:pt>
                <c:pt idx="3638">
                  <c:v>0.94643190734167704</c:v>
                </c:pt>
                <c:pt idx="3639">
                  <c:v>0.91855034560059701</c:v>
                </c:pt>
                <c:pt idx="3640">
                  <c:v>0.97235195217634895</c:v>
                </c:pt>
                <c:pt idx="3641">
                  <c:v>0.79628245843452194</c:v>
                </c:pt>
                <c:pt idx="3642">
                  <c:v>0.62969362974033205</c:v>
                </c:pt>
                <c:pt idx="3643">
                  <c:v>0.55609004296655995</c:v>
                </c:pt>
                <c:pt idx="3644">
                  <c:v>0.65855594993461597</c:v>
                </c:pt>
                <c:pt idx="3645">
                  <c:v>0.80053241173173895</c:v>
                </c:pt>
                <c:pt idx="3646">
                  <c:v>0.941995142910517</c:v>
                </c:pt>
                <c:pt idx="3647">
                  <c:v>0.95824771156360899</c:v>
                </c:pt>
                <c:pt idx="3648">
                  <c:v>0.97412665794881304</c:v>
                </c:pt>
                <c:pt idx="3649">
                  <c:v>0.87488324304128495</c:v>
                </c:pt>
                <c:pt idx="3650">
                  <c:v>0.96235755651036803</c:v>
                </c:pt>
                <c:pt idx="3651">
                  <c:v>0.94124789837474299</c:v>
                </c:pt>
                <c:pt idx="3652">
                  <c:v>0.95441808331776501</c:v>
                </c:pt>
                <c:pt idx="3653">
                  <c:v>0.65673454137866605</c:v>
                </c:pt>
                <c:pt idx="3654">
                  <c:v>0.95441808331776501</c:v>
                </c:pt>
                <c:pt idx="3655">
                  <c:v>0.84915000934055596</c:v>
                </c:pt>
                <c:pt idx="3656">
                  <c:v>0.941995142910517</c:v>
                </c:pt>
                <c:pt idx="3657">
                  <c:v>0.82579861759760798</c:v>
                </c:pt>
                <c:pt idx="3658">
                  <c:v>0.83864188305623</c:v>
                </c:pt>
                <c:pt idx="3659">
                  <c:v>0.64244348963198195</c:v>
                </c:pt>
                <c:pt idx="3660">
                  <c:v>0.96235755651036803</c:v>
                </c:pt>
                <c:pt idx="3661">
                  <c:v>0.89974323062558303</c:v>
                </c:pt>
                <c:pt idx="3662">
                  <c:v>0.944016495487083</c:v>
                </c:pt>
                <c:pt idx="3663">
                  <c:v>0.95957827575474597</c:v>
                </c:pt>
                <c:pt idx="3664">
                  <c:v>0.95809990662931799</c:v>
                </c:pt>
                <c:pt idx="3665">
                  <c:v>0.86745253657018295</c:v>
                </c:pt>
                <c:pt idx="3666">
                  <c:v>0.62924058512293801</c:v>
                </c:pt>
                <c:pt idx="3667">
                  <c:v>0.57208994708994698</c:v>
                </c:pt>
                <c:pt idx="3668">
                  <c:v>0.624455337690631</c:v>
                </c:pt>
                <c:pt idx="3669">
                  <c:v>0.76587301587301504</c:v>
                </c:pt>
                <c:pt idx="3670">
                  <c:v>0.94172113289760295</c:v>
                </c:pt>
                <c:pt idx="3671">
                  <c:v>0.95537659508247696</c:v>
                </c:pt>
                <c:pt idx="3672">
                  <c:v>0.95634920634920595</c:v>
                </c:pt>
                <c:pt idx="3673">
                  <c:v>0.884414877061935</c:v>
                </c:pt>
                <c:pt idx="3674">
                  <c:v>0.87480547774665396</c:v>
                </c:pt>
                <c:pt idx="3675">
                  <c:v>0.95802209772797997</c:v>
                </c:pt>
                <c:pt idx="3676">
                  <c:v>0.95592125739184497</c:v>
                </c:pt>
                <c:pt idx="3677">
                  <c:v>0.63830532212885105</c:v>
                </c:pt>
                <c:pt idx="3678">
                  <c:v>0.95592125739184497</c:v>
                </c:pt>
                <c:pt idx="3679">
                  <c:v>0.87966853408029799</c:v>
                </c:pt>
                <c:pt idx="3680">
                  <c:v>0.81143012760659805</c:v>
                </c:pt>
                <c:pt idx="3681">
                  <c:v>0.89394646747587903</c:v>
                </c:pt>
                <c:pt idx="3682">
                  <c:v>0.87095393713040703</c:v>
                </c:pt>
                <c:pt idx="3683">
                  <c:v>0.61441798941798897</c:v>
                </c:pt>
                <c:pt idx="3684">
                  <c:v>0.87480547774665396</c:v>
                </c:pt>
                <c:pt idx="3685">
                  <c:v>0.904654983570646</c:v>
                </c:pt>
                <c:pt idx="3686">
                  <c:v>0.95191675794085395</c:v>
                </c:pt>
                <c:pt idx="3687">
                  <c:v>0.92092004381160997</c:v>
                </c:pt>
                <c:pt idx="3688">
                  <c:v>0.97803943044906905</c:v>
                </c:pt>
                <c:pt idx="3689">
                  <c:v>0.92541073384446804</c:v>
                </c:pt>
                <c:pt idx="3690">
                  <c:v>0.63253012048192703</c:v>
                </c:pt>
                <c:pt idx="3691">
                  <c:v>0.59567360350492804</c:v>
                </c:pt>
                <c:pt idx="3692">
                  <c:v>0.61867469879518</c:v>
                </c:pt>
                <c:pt idx="3693">
                  <c:v>0.76544359255202599</c:v>
                </c:pt>
                <c:pt idx="3694">
                  <c:v>0.91675794085432605</c:v>
                </c:pt>
                <c:pt idx="3695">
                  <c:v>0.96703176341730501</c:v>
                </c:pt>
                <c:pt idx="3696">
                  <c:v>0.956243154435925</c:v>
                </c:pt>
                <c:pt idx="3697">
                  <c:v>0.85032858707557502</c:v>
                </c:pt>
                <c:pt idx="3698">
                  <c:v>0.92185104052573896</c:v>
                </c:pt>
                <c:pt idx="3699">
                  <c:v>0.95887185104052497</c:v>
                </c:pt>
                <c:pt idx="3700">
                  <c:v>0.94200438116100704</c:v>
                </c:pt>
                <c:pt idx="3701">
                  <c:v>0.638116100766703</c:v>
                </c:pt>
                <c:pt idx="3702">
                  <c:v>0.94200438116100704</c:v>
                </c:pt>
                <c:pt idx="3703">
                  <c:v>0.85109529025191599</c:v>
                </c:pt>
                <c:pt idx="3704">
                  <c:v>0.91675794085432605</c:v>
                </c:pt>
                <c:pt idx="3705">
                  <c:v>0.83455640744797299</c:v>
                </c:pt>
                <c:pt idx="3706">
                  <c:v>0.83893756845564005</c:v>
                </c:pt>
                <c:pt idx="3707">
                  <c:v>0.62677984665936404</c:v>
                </c:pt>
                <c:pt idx="3708">
                  <c:v>0.92185104052573896</c:v>
                </c:pt>
                <c:pt idx="3709">
                  <c:v>0.86902555276049198</c:v>
                </c:pt>
                <c:pt idx="3710">
                  <c:v>0.91126042632066695</c:v>
                </c:pt>
                <c:pt idx="3711">
                  <c:v>0.94217529458493299</c:v>
                </c:pt>
                <c:pt idx="3712">
                  <c:v>0.89173176221368899</c:v>
                </c:pt>
                <c:pt idx="3713">
                  <c:v>0.80802330199920502</c:v>
                </c:pt>
                <c:pt idx="3714">
                  <c:v>0.64295644114921202</c:v>
                </c:pt>
                <c:pt idx="3715">
                  <c:v>0.63309281080365398</c:v>
                </c:pt>
                <c:pt idx="3716">
                  <c:v>0.65328346352442701</c:v>
                </c:pt>
                <c:pt idx="3717">
                  <c:v>0.91030054283066297</c:v>
                </c:pt>
                <c:pt idx="3718">
                  <c:v>0.74692175294584895</c:v>
                </c:pt>
                <c:pt idx="3719">
                  <c:v>0.89282404342645305</c:v>
                </c:pt>
                <c:pt idx="3720">
                  <c:v>0.907255395207202</c:v>
                </c:pt>
                <c:pt idx="3721">
                  <c:v>0.91989937773070296</c:v>
                </c:pt>
                <c:pt idx="3722">
                  <c:v>0.95038395339600101</c:v>
                </c:pt>
                <c:pt idx="3723">
                  <c:v>0.91430557394412804</c:v>
                </c:pt>
                <c:pt idx="3724">
                  <c:v>0.88679994704091003</c:v>
                </c:pt>
                <c:pt idx="3725">
                  <c:v>0.64798755461405999</c:v>
                </c:pt>
                <c:pt idx="3726">
                  <c:v>0.88679994704091003</c:v>
                </c:pt>
                <c:pt idx="3727">
                  <c:v>0.74692175294584895</c:v>
                </c:pt>
                <c:pt idx="3728">
                  <c:v>0.88011386204157205</c:v>
                </c:pt>
                <c:pt idx="3729">
                  <c:v>0.89997352045544798</c:v>
                </c:pt>
                <c:pt idx="3730">
                  <c:v>0.63951410035747303</c:v>
                </c:pt>
                <c:pt idx="3731">
                  <c:v>0.95038395339600101</c:v>
                </c:pt>
                <c:pt idx="3732">
                  <c:v>0.90362406511218596</c:v>
                </c:pt>
                <c:pt idx="3733">
                  <c:v>0.98757149142102896</c:v>
                </c:pt>
                <c:pt idx="3734">
                  <c:v>0.97541794984601804</c:v>
                </c:pt>
                <c:pt idx="3735">
                  <c:v>0.98528926528816496</c:v>
                </c:pt>
                <c:pt idx="3736">
                  <c:v>0.94192696876374804</c:v>
                </c:pt>
                <c:pt idx="3737">
                  <c:v>0.66924219093708703</c:v>
                </c:pt>
                <c:pt idx="3738">
                  <c:v>0.58807193136823499</c:v>
                </c:pt>
                <c:pt idx="3739">
                  <c:v>0.66052573691157002</c:v>
                </c:pt>
                <c:pt idx="3740">
                  <c:v>0.86477122745270496</c:v>
                </c:pt>
                <c:pt idx="3741">
                  <c:v>0.96087219533655899</c:v>
                </c:pt>
                <c:pt idx="3742">
                  <c:v>0.98985371755389295</c:v>
                </c:pt>
                <c:pt idx="3743">
                  <c:v>0.97896502419709597</c:v>
                </c:pt>
                <c:pt idx="3744">
                  <c:v>0.89281786185657697</c:v>
                </c:pt>
                <c:pt idx="3745">
                  <c:v>0.967828860536735</c:v>
                </c:pt>
                <c:pt idx="3746">
                  <c:v>0.98812142542894799</c:v>
                </c:pt>
                <c:pt idx="3747">
                  <c:v>0.98044984601847696</c:v>
                </c:pt>
                <c:pt idx="3748">
                  <c:v>0.69055213374394997</c:v>
                </c:pt>
                <c:pt idx="3749">
                  <c:v>0.98044984601847696</c:v>
                </c:pt>
                <c:pt idx="3750">
                  <c:v>0.84057413110426704</c:v>
                </c:pt>
                <c:pt idx="3751">
                  <c:v>0.96087219533655899</c:v>
                </c:pt>
                <c:pt idx="3752">
                  <c:v>0.89993950725912797</c:v>
                </c:pt>
                <c:pt idx="3753">
                  <c:v>0.88830840299164104</c:v>
                </c:pt>
                <c:pt idx="3754">
                  <c:v>0.66379784425868804</c:v>
                </c:pt>
                <c:pt idx="3755">
                  <c:v>0.967828860536735</c:v>
                </c:pt>
                <c:pt idx="3756">
                  <c:v>0.84390724130387196</c:v>
                </c:pt>
                <c:pt idx="3757">
                  <c:v>0.96176985342375798</c:v>
                </c:pt>
                <c:pt idx="3758">
                  <c:v>0.95537081601400098</c:v>
                </c:pt>
                <c:pt idx="3759">
                  <c:v>0.94776854080070005</c:v>
                </c:pt>
                <c:pt idx="3760">
                  <c:v>0.81234959527455697</c:v>
                </c:pt>
                <c:pt idx="3761">
                  <c:v>0.70504266024939799</c:v>
                </c:pt>
                <c:pt idx="3762">
                  <c:v>0.55070006563115204</c:v>
                </c:pt>
                <c:pt idx="3763">
                  <c:v>0.67731349814045005</c:v>
                </c:pt>
                <c:pt idx="3764">
                  <c:v>0.80545832421789498</c:v>
                </c:pt>
                <c:pt idx="3765">
                  <c:v>0.95640997593524302</c:v>
                </c:pt>
                <c:pt idx="3766">
                  <c:v>0.95947276307153795</c:v>
                </c:pt>
                <c:pt idx="3767">
                  <c:v>0.92485232990592803</c:v>
                </c:pt>
                <c:pt idx="3768">
                  <c:v>0.80239553708160105</c:v>
                </c:pt>
                <c:pt idx="3769">
                  <c:v>0.89165390505359798</c:v>
                </c:pt>
                <c:pt idx="3770">
                  <c:v>0.97790417851673594</c:v>
                </c:pt>
                <c:pt idx="3771">
                  <c:v>0.95301903303434699</c:v>
                </c:pt>
                <c:pt idx="3772">
                  <c:v>0.70290964777947895</c:v>
                </c:pt>
                <c:pt idx="3773">
                  <c:v>0.95301903303434699</c:v>
                </c:pt>
                <c:pt idx="3774">
                  <c:v>0.82864799824983504</c:v>
                </c:pt>
                <c:pt idx="3775">
                  <c:v>0.95640997593524302</c:v>
                </c:pt>
                <c:pt idx="3776">
                  <c:v>0.95717567271931703</c:v>
                </c:pt>
                <c:pt idx="3777">
                  <c:v>0.88673156858455404</c:v>
                </c:pt>
                <c:pt idx="3778">
                  <c:v>0.68289214613869997</c:v>
                </c:pt>
                <c:pt idx="3779">
                  <c:v>0.89165390505359798</c:v>
                </c:pt>
                <c:pt idx="3780">
                  <c:v>0.75997761121386098</c:v>
                </c:pt>
                <c:pt idx="3781">
                  <c:v>0.805460916966806</c:v>
                </c:pt>
                <c:pt idx="3782">
                  <c:v>0.79217365910639503</c:v>
                </c:pt>
                <c:pt idx="3783">
                  <c:v>0.76581816411953596</c:v>
                </c:pt>
                <c:pt idx="3784">
                  <c:v>0.71130633699990198</c:v>
                </c:pt>
                <c:pt idx="3785">
                  <c:v>0.60843959894870003</c:v>
                </c:pt>
                <c:pt idx="3786">
                  <c:v>0.56356468412342997</c:v>
                </c:pt>
                <c:pt idx="3787">
                  <c:v>0.60238002530906198</c:v>
                </c:pt>
                <c:pt idx="3788">
                  <c:v>0.73006911320938295</c:v>
                </c:pt>
                <c:pt idx="3789">
                  <c:v>0.79465589409130699</c:v>
                </c:pt>
                <c:pt idx="3790">
                  <c:v>0.80132385865861899</c:v>
                </c:pt>
                <c:pt idx="3791">
                  <c:v>0.74995132872578596</c:v>
                </c:pt>
                <c:pt idx="3792">
                  <c:v>0.73505791881631399</c:v>
                </c:pt>
                <c:pt idx="3793">
                  <c:v>0.73221064927479795</c:v>
                </c:pt>
                <c:pt idx="3794">
                  <c:v>0.80952496836367105</c:v>
                </c:pt>
                <c:pt idx="3795">
                  <c:v>0.77535773386547202</c:v>
                </c:pt>
                <c:pt idx="3796">
                  <c:v>0.600798208897108</c:v>
                </c:pt>
                <c:pt idx="3797">
                  <c:v>0.77535773386547202</c:v>
                </c:pt>
                <c:pt idx="3798">
                  <c:v>0.79835491093156796</c:v>
                </c:pt>
                <c:pt idx="3799">
                  <c:v>0.73169960089555097</c:v>
                </c:pt>
                <c:pt idx="3800">
                  <c:v>0.81049839384795097</c:v>
                </c:pt>
                <c:pt idx="3801">
                  <c:v>0.75537817580064204</c:v>
                </c:pt>
                <c:pt idx="3802">
                  <c:v>0.60907232551348101</c:v>
                </c:pt>
                <c:pt idx="3803">
                  <c:v>0.73221064927479795</c:v>
                </c:pt>
                <c:pt idx="3804">
                  <c:v>0.89217227287016598</c:v>
                </c:pt>
                <c:pt idx="3805">
                  <c:v>0.888439170072304</c:v>
                </c:pt>
                <c:pt idx="3806">
                  <c:v>0.92580949386985201</c:v>
                </c:pt>
                <c:pt idx="3807">
                  <c:v>0.870991826469663</c:v>
                </c:pt>
                <c:pt idx="3808">
                  <c:v>0.72681546683432796</c:v>
                </c:pt>
                <c:pt idx="3809">
                  <c:v>0.62193492612386003</c:v>
                </c:pt>
                <c:pt idx="3810">
                  <c:v>0.60248349575605098</c:v>
                </c:pt>
                <c:pt idx="3811">
                  <c:v>0.62358535051870401</c:v>
                </c:pt>
                <c:pt idx="3812">
                  <c:v>0.88113014775227905</c:v>
                </c:pt>
                <c:pt idx="3813">
                  <c:v>0.73911505815781198</c:v>
                </c:pt>
                <c:pt idx="3814">
                  <c:v>0.87378182961332895</c:v>
                </c:pt>
                <c:pt idx="3815">
                  <c:v>0.88380226343917001</c:v>
                </c:pt>
                <c:pt idx="3816">
                  <c:v>0.94887613957874795</c:v>
                </c:pt>
                <c:pt idx="3817">
                  <c:v>0.947265011002829</c:v>
                </c:pt>
                <c:pt idx="3818">
                  <c:v>0.89449072618673298</c:v>
                </c:pt>
                <c:pt idx="3819">
                  <c:v>0.88545268783401399</c:v>
                </c:pt>
                <c:pt idx="3820">
                  <c:v>0.63714240804778299</c:v>
                </c:pt>
                <c:pt idx="3821">
                  <c:v>0.88545268783401399</c:v>
                </c:pt>
                <c:pt idx="3822">
                  <c:v>0.87892958189248604</c:v>
                </c:pt>
                <c:pt idx="3823">
                  <c:v>0.73911505815781198</c:v>
                </c:pt>
                <c:pt idx="3824">
                  <c:v>0.90160326941213398</c:v>
                </c:pt>
                <c:pt idx="3825">
                  <c:v>0.88906790317510198</c:v>
                </c:pt>
                <c:pt idx="3826">
                  <c:v>0.62354605469977997</c:v>
                </c:pt>
                <c:pt idx="3827">
                  <c:v>0.947265011002829</c:v>
                </c:pt>
                <c:pt idx="3828">
                  <c:v>0.86689741976085499</c:v>
                </c:pt>
                <c:pt idx="3829">
                  <c:v>0.89269981120201303</c:v>
                </c:pt>
                <c:pt idx="3830">
                  <c:v>0.93356670862177404</c:v>
                </c:pt>
                <c:pt idx="3831">
                  <c:v>0.87916928886091805</c:v>
                </c:pt>
                <c:pt idx="3832">
                  <c:v>0.89120516047828802</c:v>
                </c:pt>
                <c:pt idx="3833">
                  <c:v>0.63207992448080497</c:v>
                </c:pt>
                <c:pt idx="3834">
                  <c:v>0.63369257394587697</c:v>
                </c:pt>
                <c:pt idx="3835">
                  <c:v>0.63754719949653804</c:v>
                </c:pt>
                <c:pt idx="3836">
                  <c:v>0.83031780994336002</c:v>
                </c:pt>
                <c:pt idx="3837">
                  <c:v>0.91169760855884197</c:v>
                </c:pt>
                <c:pt idx="3838">
                  <c:v>0.87791063561988603</c:v>
                </c:pt>
                <c:pt idx="3839">
                  <c:v>0.86414411579609796</c:v>
                </c:pt>
                <c:pt idx="3840">
                  <c:v>0.95850377595972303</c:v>
                </c:pt>
                <c:pt idx="3841">
                  <c:v>0.95405915670232799</c:v>
                </c:pt>
                <c:pt idx="3842">
                  <c:v>0.89875707992447995</c:v>
                </c:pt>
                <c:pt idx="3843">
                  <c:v>0.86670075519194401</c:v>
                </c:pt>
                <c:pt idx="3844">
                  <c:v>0.641480490874764</c:v>
                </c:pt>
                <c:pt idx="3845">
                  <c:v>0.86670075519194401</c:v>
                </c:pt>
                <c:pt idx="3846">
                  <c:v>0.88432190056639304</c:v>
                </c:pt>
                <c:pt idx="3847">
                  <c:v>0.87488200125865301</c:v>
                </c:pt>
                <c:pt idx="3848">
                  <c:v>0.91205160478288205</c:v>
                </c:pt>
                <c:pt idx="3849">
                  <c:v>0.89482378854625499</c:v>
                </c:pt>
                <c:pt idx="3850">
                  <c:v>0.63361390811831297</c:v>
                </c:pt>
                <c:pt idx="3851">
                  <c:v>0.95405915670232799</c:v>
                </c:pt>
                <c:pt idx="3852">
                  <c:v>0.88915946582875005</c:v>
                </c:pt>
                <c:pt idx="3853">
                  <c:v>0.89179104477611904</c:v>
                </c:pt>
                <c:pt idx="3854">
                  <c:v>0.93346425765907304</c:v>
                </c:pt>
                <c:pt idx="3855">
                  <c:v>0.87615868028279598</c:v>
                </c:pt>
                <c:pt idx="3856">
                  <c:v>0.889041633935585</c:v>
                </c:pt>
                <c:pt idx="3857">
                  <c:v>0.62957580518460299</c:v>
                </c:pt>
                <c:pt idx="3858">
                  <c:v>0.70011783189316501</c:v>
                </c:pt>
                <c:pt idx="3859">
                  <c:v>0.62635506677140595</c:v>
                </c:pt>
                <c:pt idx="3860">
                  <c:v>0.74112333071484604</c:v>
                </c:pt>
                <c:pt idx="3861">
                  <c:v>0.72085624509033697</c:v>
                </c:pt>
                <c:pt idx="3862">
                  <c:v>0.87733699921445396</c:v>
                </c:pt>
                <c:pt idx="3863">
                  <c:v>0.87246661429693595</c:v>
                </c:pt>
                <c:pt idx="3864">
                  <c:v>0.90970149253731303</c:v>
                </c:pt>
                <c:pt idx="3865">
                  <c:v>0.95121759622937896</c:v>
                </c:pt>
                <c:pt idx="3866">
                  <c:v>0.89748625294579698</c:v>
                </c:pt>
                <c:pt idx="3867">
                  <c:v>0.87588373919874296</c:v>
                </c:pt>
                <c:pt idx="3868">
                  <c:v>0.63994501178318897</c:v>
                </c:pt>
                <c:pt idx="3869">
                  <c:v>0.87588373919874296</c:v>
                </c:pt>
                <c:pt idx="3870">
                  <c:v>0.89175176747839702</c:v>
                </c:pt>
                <c:pt idx="3871">
                  <c:v>0.72085624509033697</c:v>
                </c:pt>
                <c:pt idx="3872">
                  <c:v>0.87827965435977995</c:v>
                </c:pt>
                <c:pt idx="3873">
                  <c:v>0.89395129615082403</c:v>
                </c:pt>
                <c:pt idx="3874">
                  <c:v>0.62941869599371503</c:v>
                </c:pt>
                <c:pt idx="3875">
                  <c:v>0.95121759622937896</c:v>
                </c:pt>
                <c:pt idx="3876">
                  <c:v>0.89625827367283495</c:v>
                </c:pt>
                <c:pt idx="3877">
                  <c:v>0.94654194245576095</c:v>
                </c:pt>
                <c:pt idx="3878">
                  <c:v>0.92678643793056803</c:v>
                </c:pt>
                <c:pt idx="3879">
                  <c:v>0.95826016479805398</c:v>
                </c:pt>
                <c:pt idx="3880">
                  <c:v>0.91435904363095999</c:v>
                </c:pt>
                <c:pt idx="3881">
                  <c:v>0.72831960016209596</c:v>
                </c:pt>
                <c:pt idx="3882">
                  <c:v>0.56031338646494599</c:v>
                </c:pt>
                <c:pt idx="3883">
                  <c:v>0.70278940969877002</c:v>
                </c:pt>
                <c:pt idx="3884">
                  <c:v>0.88876131298122296</c:v>
                </c:pt>
                <c:pt idx="3885">
                  <c:v>0.94775766581115695</c:v>
                </c:pt>
                <c:pt idx="3886">
                  <c:v>0.95083074429285397</c:v>
                </c:pt>
                <c:pt idx="3887">
                  <c:v>0.93124409023368904</c:v>
                </c:pt>
                <c:pt idx="3888">
                  <c:v>0.94515736863433697</c:v>
                </c:pt>
                <c:pt idx="3889">
                  <c:v>0.92796839119275898</c:v>
                </c:pt>
                <c:pt idx="3890">
                  <c:v>0.95694313116304197</c:v>
                </c:pt>
                <c:pt idx="3891">
                  <c:v>0.96004997973794404</c:v>
                </c:pt>
                <c:pt idx="3892">
                  <c:v>0.72092394975010099</c:v>
                </c:pt>
                <c:pt idx="3893">
                  <c:v>0.96004997973794404</c:v>
                </c:pt>
                <c:pt idx="3894">
                  <c:v>0.87451033364852004</c:v>
                </c:pt>
                <c:pt idx="3895">
                  <c:v>0.87903552613805203</c:v>
                </c:pt>
                <c:pt idx="3896">
                  <c:v>0.84300283668782905</c:v>
                </c:pt>
                <c:pt idx="3897">
                  <c:v>0.86339997298392501</c:v>
                </c:pt>
                <c:pt idx="3898">
                  <c:v>0.70755099284073997</c:v>
                </c:pt>
                <c:pt idx="3899">
                  <c:v>0.92796839119275898</c:v>
                </c:pt>
                <c:pt idx="3900">
                  <c:v>0.866603923122647</c:v>
                </c:pt>
                <c:pt idx="3901">
                  <c:v>0.87519813750743003</c:v>
                </c:pt>
                <c:pt idx="3902">
                  <c:v>0.89124727560927197</c:v>
                </c:pt>
                <c:pt idx="3903">
                  <c:v>0.89872696651476103</c:v>
                </c:pt>
                <c:pt idx="3904">
                  <c:v>0.85261046166039201</c:v>
                </c:pt>
                <c:pt idx="3905">
                  <c:v>0.72983950861898095</c:v>
                </c:pt>
                <c:pt idx="3906">
                  <c:v>0.66153160293243496</c:v>
                </c:pt>
                <c:pt idx="3907">
                  <c:v>0.56085298196948596</c:v>
                </c:pt>
                <c:pt idx="3908">
                  <c:v>0.66992767980978796</c:v>
                </c:pt>
                <c:pt idx="3909">
                  <c:v>0.73526352288488195</c:v>
                </c:pt>
                <c:pt idx="3910">
                  <c:v>0.88649197543094904</c:v>
                </c:pt>
                <c:pt idx="3911">
                  <c:v>0.85994154943530798</c:v>
                </c:pt>
                <c:pt idx="3912">
                  <c:v>0.83131067961164995</c:v>
                </c:pt>
                <c:pt idx="3913">
                  <c:v>0.73001287893798295</c:v>
                </c:pt>
                <c:pt idx="3914">
                  <c:v>0.81003566475133704</c:v>
                </c:pt>
                <c:pt idx="3915">
                  <c:v>0.87906181890231805</c:v>
                </c:pt>
                <c:pt idx="3916">
                  <c:v>0.85503764612641098</c:v>
                </c:pt>
                <c:pt idx="3917">
                  <c:v>0.65915395284327305</c:v>
                </c:pt>
                <c:pt idx="3918">
                  <c:v>0.85503764612641098</c:v>
                </c:pt>
                <c:pt idx="3919">
                  <c:v>0.87881414701802996</c:v>
                </c:pt>
                <c:pt idx="3920">
                  <c:v>0.86700019813750695</c:v>
                </c:pt>
                <c:pt idx="3921">
                  <c:v>0.80929264909847398</c:v>
                </c:pt>
                <c:pt idx="3922">
                  <c:v>0.84344660194174703</c:v>
                </c:pt>
                <c:pt idx="3923">
                  <c:v>0.659030116901129</c:v>
                </c:pt>
                <c:pt idx="3924">
                  <c:v>0.81003566475133704</c:v>
                </c:pt>
                <c:pt idx="3925">
                  <c:v>0.84379870129870105</c:v>
                </c:pt>
                <c:pt idx="3926">
                  <c:v>0.93295454545454504</c:v>
                </c:pt>
                <c:pt idx="3927">
                  <c:v>0.88756493506493495</c:v>
                </c:pt>
                <c:pt idx="3928">
                  <c:v>0.96250000000000002</c:v>
                </c:pt>
                <c:pt idx="3929">
                  <c:v>0.90970779220779197</c:v>
                </c:pt>
                <c:pt idx="3930">
                  <c:v>0.78590909090909</c:v>
                </c:pt>
                <c:pt idx="3931">
                  <c:v>0.647272727272727</c:v>
                </c:pt>
                <c:pt idx="3932">
                  <c:v>0.76353896103896102</c:v>
                </c:pt>
                <c:pt idx="3933">
                  <c:v>0.82850649350649297</c:v>
                </c:pt>
                <c:pt idx="3934">
                  <c:v>0.93782467532467495</c:v>
                </c:pt>
                <c:pt idx="3935">
                  <c:v>0.92678571428571399</c:v>
                </c:pt>
                <c:pt idx="3936">
                  <c:v>0.93912337662337597</c:v>
                </c:pt>
                <c:pt idx="3937">
                  <c:v>0.91996753246753205</c:v>
                </c:pt>
                <c:pt idx="3938">
                  <c:v>0.92467532467532398</c:v>
                </c:pt>
                <c:pt idx="3939">
                  <c:v>0.93827922077921999</c:v>
                </c:pt>
                <c:pt idx="3940">
                  <c:v>0.94490259740259697</c:v>
                </c:pt>
                <c:pt idx="3941">
                  <c:v>0.79704545454545395</c:v>
                </c:pt>
                <c:pt idx="3942">
                  <c:v>0.94490259740259697</c:v>
                </c:pt>
                <c:pt idx="3943">
                  <c:v>0.83743506493506403</c:v>
                </c:pt>
                <c:pt idx="3944">
                  <c:v>0.89948051948051899</c:v>
                </c:pt>
                <c:pt idx="3945">
                  <c:v>0.90370129870129801</c:v>
                </c:pt>
                <c:pt idx="3946">
                  <c:v>0.86642857142857099</c:v>
                </c:pt>
                <c:pt idx="3947">
                  <c:v>0.76824675324675296</c:v>
                </c:pt>
                <c:pt idx="3948">
                  <c:v>0.92467532467532398</c:v>
                </c:pt>
                <c:pt idx="3949">
                  <c:v>0.80958721704394099</c:v>
                </c:pt>
                <c:pt idx="3950">
                  <c:v>0.91291611185086496</c:v>
                </c:pt>
                <c:pt idx="3951">
                  <c:v>0.85439414114513901</c:v>
                </c:pt>
                <c:pt idx="3952">
                  <c:v>0.94227696404793604</c:v>
                </c:pt>
                <c:pt idx="3953">
                  <c:v>0.76517976031957302</c:v>
                </c:pt>
                <c:pt idx="3954">
                  <c:v>0.60758988015978699</c:v>
                </c:pt>
                <c:pt idx="3955">
                  <c:v>0.54247669773635099</c:v>
                </c:pt>
                <c:pt idx="3956">
                  <c:v>0.62376830892143798</c:v>
                </c:pt>
                <c:pt idx="3957">
                  <c:v>0.89853528628495305</c:v>
                </c:pt>
                <c:pt idx="3958">
                  <c:v>0.88968042609853504</c:v>
                </c:pt>
                <c:pt idx="3959">
                  <c:v>0.93701731025299595</c:v>
                </c:pt>
                <c:pt idx="3960">
                  <c:v>0.91870838881491301</c:v>
                </c:pt>
                <c:pt idx="3961">
                  <c:v>0.79933422103861496</c:v>
                </c:pt>
                <c:pt idx="3962">
                  <c:v>0.82663115845539203</c:v>
                </c:pt>
                <c:pt idx="3963">
                  <c:v>0.912383488681757</c:v>
                </c:pt>
                <c:pt idx="3964">
                  <c:v>0.91458055925432702</c:v>
                </c:pt>
                <c:pt idx="3965">
                  <c:v>0.60432756324900105</c:v>
                </c:pt>
                <c:pt idx="3966">
                  <c:v>0.91458055925432702</c:v>
                </c:pt>
                <c:pt idx="3967">
                  <c:v>0.81857523302263602</c:v>
                </c:pt>
                <c:pt idx="3968">
                  <c:v>0.89101198402130399</c:v>
                </c:pt>
                <c:pt idx="3969">
                  <c:v>0.89154460719041195</c:v>
                </c:pt>
                <c:pt idx="3970">
                  <c:v>0.79147802929427402</c:v>
                </c:pt>
                <c:pt idx="3971">
                  <c:v>0.61364846870838796</c:v>
                </c:pt>
                <c:pt idx="3972">
                  <c:v>0.82663115845539203</c:v>
                </c:pt>
                <c:pt idx="3973">
                  <c:v>0.89865227303204998</c:v>
                </c:pt>
                <c:pt idx="3974">
                  <c:v>0.90069733136650099</c:v>
                </c:pt>
                <c:pt idx="3975">
                  <c:v>0.912129542711546</c:v>
                </c:pt>
                <c:pt idx="3976">
                  <c:v>0.92698135979616403</c:v>
                </c:pt>
                <c:pt idx="3977">
                  <c:v>0.87756470430468003</c:v>
                </c:pt>
                <c:pt idx="3978">
                  <c:v>0.79371731259219502</c:v>
                </c:pt>
                <c:pt idx="3979">
                  <c:v>0.617909346922354</c:v>
                </c:pt>
                <c:pt idx="3980">
                  <c:v>0.77370256135174997</c:v>
                </c:pt>
                <c:pt idx="3981">
                  <c:v>0.83626123105806605</c:v>
                </c:pt>
                <c:pt idx="3982">
                  <c:v>0.89405927316615197</c:v>
                </c:pt>
                <c:pt idx="3983">
                  <c:v>0.90063028027356795</c:v>
                </c:pt>
                <c:pt idx="3984">
                  <c:v>0.90643019981225603</c:v>
                </c:pt>
                <c:pt idx="3985">
                  <c:v>0.87471503285503505</c:v>
                </c:pt>
                <c:pt idx="3986">
                  <c:v>0.90984980555183004</c:v>
                </c:pt>
                <c:pt idx="3987">
                  <c:v>0.90364757945554497</c:v>
                </c:pt>
                <c:pt idx="3988">
                  <c:v>0.943542979750569</c:v>
                </c:pt>
                <c:pt idx="3989">
                  <c:v>0.77252916722542497</c:v>
                </c:pt>
                <c:pt idx="3990">
                  <c:v>0.943542979750569</c:v>
                </c:pt>
                <c:pt idx="3991">
                  <c:v>0.81540834115595995</c:v>
                </c:pt>
                <c:pt idx="3992">
                  <c:v>0.86341692369585599</c:v>
                </c:pt>
                <c:pt idx="3993">
                  <c:v>0.84672120155558495</c:v>
                </c:pt>
                <c:pt idx="3994">
                  <c:v>0.85081131822448697</c:v>
                </c:pt>
                <c:pt idx="3995">
                  <c:v>0.77655223280139396</c:v>
                </c:pt>
                <c:pt idx="3996">
                  <c:v>0.90984980555183004</c:v>
                </c:pt>
                <c:pt idx="3997">
                  <c:v>0.88674928503336503</c:v>
                </c:pt>
                <c:pt idx="3998">
                  <c:v>0.903670162059103</c:v>
                </c:pt>
                <c:pt idx="3999">
                  <c:v>0.89299332697807399</c:v>
                </c:pt>
                <c:pt idx="4000">
                  <c:v>0.89408960915157198</c:v>
                </c:pt>
                <c:pt idx="4001">
                  <c:v>0.70824594852240197</c:v>
                </c:pt>
                <c:pt idx="4002">
                  <c:v>0.62311725452812206</c:v>
                </c:pt>
                <c:pt idx="4003">
                  <c:v>0.63412774070543299</c:v>
                </c:pt>
                <c:pt idx="4004">
                  <c:v>0.60433746425166801</c:v>
                </c:pt>
                <c:pt idx="4005">
                  <c:v>0.66863679694947498</c:v>
                </c:pt>
                <c:pt idx="4006">
                  <c:v>0.89070543374642497</c:v>
                </c:pt>
                <c:pt idx="4007">
                  <c:v>0.90405147759771198</c:v>
                </c:pt>
                <c:pt idx="4008">
                  <c:v>0.91406101048617705</c:v>
                </c:pt>
                <c:pt idx="4009">
                  <c:v>0.75490943755957995</c:v>
                </c:pt>
                <c:pt idx="4010">
                  <c:v>0.96239275500476595</c:v>
                </c:pt>
                <c:pt idx="4011">
                  <c:v>0.90862726406101002</c:v>
                </c:pt>
                <c:pt idx="4012">
                  <c:v>0.88346043851286904</c:v>
                </c:pt>
                <c:pt idx="4013">
                  <c:v>0.64733079122974202</c:v>
                </c:pt>
                <c:pt idx="4014">
                  <c:v>0.88346043851286904</c:v>
                </c:pt>
                <c:pt idx="4015">
                  <c:v>0.91372735938989502</c:v>
                </c:pt>
                <c:pt idx="4016">
                  <c:v>0.91129647283126702</c:v>
                </c:pt>
                <c:pt idx="4017">
                  <c:v>0.92321258341277401</c:v>
                </c:pt>
                <c:pt idx="4018">
                  <c:v>0.83632030505243005</c:v>
                </c:pt>
                <c:pt idx="4019">
                  <c:v>0.62688274547187794</c:v>
                </c:pt>
                <c:pt idx="4020">
                  <c:v>0.96239275500476595</c:v>
                </c:pt>
                <c:pt idx="4021">
                  <c:v>0.84151905528717097</c:v>
                </c:pt>
                <c:pt idx="4022">
                  <c:v>0.94220790839148305</c:v>
                </c:pt>
                <c:pt idx="4023">
                  <c:v>0.94583109679727995</c:v>
                </c:pt>
                <c:pt idx="4024">
                  <c:v>0.90995705850778297</c:v>
                </c:pt>
                <c:pt idx="4025">
                  <c:v>0.935050993022007</c:v>
                </c:pt>
                <c:pt idx="4026">
                  <c:v>0.643853998926462</c:v>
                </c:pt>
                <c:pt idx="4027">
                  <c:v>0.60176239040973301</c:v>
                </c:pt>
                <c:pt idx="4028">
                  <c:v>0.601628198246555</c:v>
                </c:pt>
                <c:pt idx="4029">
                  <c:v>0.80989443549829998</c:v>
                </c:pt>
                <c:pt idx="4030">
                  <c:v>0.93661656825908002</c:v>
                </c:pt>
                <c:pt idx="4031">
                  <c:v>0.95178028269815695</c:v>
                </c:pt>
                <c:pt idx="4032">
                  <c:v>0.89998210771157605</c:v>
                </c:pt>
                <c:pt idx="4033">
                  <c:v>0.74959742351046699</c:v>
                </c:pt>
                <c:pt idx="4034">
                  <c:v>0.88240293433530104</c:v>
                </c:pt>
                <c:pt idx="4035">
                  <c:v>0.96484165324744997</c:v>
                </c:pt>
                <c:pt idx="4036">
                  <c:v>0.92999642154231499</c:v>
                </c:pt>
                <c:pt idx="4037">
                  <c:v>0.63790481302558599</c:v>
                </c:pt>
                <c:pt idx="4038">
                  <c:v>0.92999642154231499</c:v>
                </c:pt>
                <c:pt idx="4039">
                  <c:v>0.86826802648058599</c:v>
                </c:pt>
                <c:pt idx="4040">
                  <c:v>0.85462515655752302</c:v>
                </c:pt>
                <c:pt idx="4041">
                  <c:v>0.82662372517444904</c:v>
                </c:pt>
                <c:pt idx="4042">
                  <c:v>0.85891930577920905</c:v>
                </c:pt>
                <c:pt idx="4043">
                  <c:v>0.63553408480944695</c:v>
                </c:pt>
                <c:pt idx="4044">
                  <c:v>0.88240293433530104</c:v>
                </c:pt>
                <c:pt idx="4045">
                  <c:v>0.81260656436487599</c:v>
                </c:pt>
                <c:pt idx="4046">
                  <c:v>0.98742540494458597</c:v>
                </c:pt>
                <c:pt idx="4047">
                  <c:v>0.95497655583972696</c:v>
                </c:pt>
                <c:pt idx="4048">
                  <c:v>0.97266624040920702</c:v>
                </c:pt>
                <c:pt idx="4049">
                  <c:v>0.95268542199488404</c:v>
                </c:pt>
                <c:pt idx="4050">
                  <c:v>0.92369991474850799</c:v>
                </c:pt>
                <c:pt idx="4051">
                  <c:v>0.62883631713554899</c:v>
                </c:pt>
                <c:pt idx="4052">
                  <c:v>0.47778132992327299</c:v>
                </c:pt>
                <c:pt idx="4053">
                  <c:v>0.60720375106564295</c:v>
                </c:pt>
                <c:pt idx="4054">
                  <c:v>0.85406010230178997</c:v>
                </c:pt>
                <c:pt idx="4055">
                  <c:v>0.70812020460358005</c:v>
                </c:pt>
                <c:pt idx="4056">
                  <c:v>0.94192242114237001</c:v>
                </c:pt>
                <c:pt idx="4057">
                  <c:v>0.95593563512361401</c:v>
                </c:pt>
                <c:pt idx="4058">
                  <c:v>0.71920289855072395</c:v>
                </c:pt>
                <c:pt idx="4059">
                  <c:v>0.88139386189258295</c:v>
                </c:pt>
                <c:pt idx="4060">
                  <c:v>0.96376811594202805</c:v>
                </c:pt>
                <c:pt idx="4061">
                  <c:v>0.96669863597612904</c:v>
                </c:pt>
                <c:pt idx="4062">
                  <c:v>0.62862318840579701</c:v>
                </c:pt>
                <c:pt idx="4063">
                  <c:v>0.96669863597612904</c:v>
                </c:pt>
                <c:pt idx="4064">
                  <c:v>0.906649616368286</c:v>
                </c:pt>
                <c:pt idx="4065">
                  <c:v>0.70812020460358005</c:v>
                </c:pt>
                <c:pt idx="4066">
                  <c:v>0.84558823529411697</c:v>
                </c:pt>
                <c:pt idx="4067">
                  <c:v>0.89290281329923205</c:v>
                </c:pt>
                <c:pt idx="4068">
                  <c:v>0.61881926683716904</c:v>
                </c:pt>
                <c:pt idx="4069">
                  <c:v>0.88139386189258295</c:v>
                </c:pt>
                <c:pt idx="4070">
                  <c:v>0.87589991220368701</c:v>
                </c:pt>
                <c:pt idx="4071">
                  <c:v>0.95258999122036803</c:v>
                </c:pt>
                <c:pt idx="4072">
                  <c:v>0.93151887620719898</c:v>
                </c:pt>
                <c:pt idx="4073">
                  <c:v>0.96303775241439804</c:v>
                </c:pt>
                <c:pt idx="4074">
                  <c:v>0.78081650570675998</c:v>
                </c:pt>
                <c:pt idx="4075">
                  <c:v>0.62528533801580299</c:v>
                </c:pt>
                <c:pt idx="4076">
                  <c:v>0.54885864793678596</c:v>
                </c:pt>
                <c:pt idx="4077">
                  <c:v>0.65649692712906005</c:v>
                </c:pt>
                <c:pt idx="4078">
                  <c:v>0.929499561018437</c:v>
                </c:pt>
                <c:pt idx="4079">
                  <c:v>0.94969271290605795</c:v>
                </c:pt>
                <c:pt idx="4080">
                  <c:v>0.95539947322212404</c:v>
                </c:pt>
                <c:pt idx="4081">
                  <c:v>0.95899912203687399</c:v>
                </c:pt>
                <c:pt idx="4082">
                  <c:v>0.81453028972783104</c:v>
                </c:pt>
                <c:pt idx="4083">
                  <c:v>0.90193151887620704</c:v>
                </c:pt>
                <c:pt idx="4084">
                  <c:v>0.95478489903424002</c:v>
                </c:pt>
                <c:pt idx="4085">
                  <c:v>0.93138718173836699</c:v>
                </c:pt>
                <c:pt idx="4086">
                  <c:v>0.64486391571553903</c:v>
                </c:pt>
                <c:pt idx="4087">
                  <c:v>0.93138718173836699</c:v>
                </c:pt>
                <c:pt idx="4088">
                  <c:v>0.87524143985952496</c:v>
                </c:pt>
                <c:pt idx="4089">
                  <c:v>0.83261633011413505</c:v>
                </c:pt>
                <c:pt idx="4090">
                  <c:v>0.807287093942054</c:v>
                </c:pt>
                <c:pt idx="4091">
                  <c:v>0.85460930640913002</c:v>
                </c:pt>
                <c:pt idx="4092">
                  <c:v>0.64104477611940303</c:v>
                </c:pt>
                <c:pt idx="4093">
                  <c:v>0.90193151887620704</c:v>
                </c:pt>
                <c:pt idx="4094">
                  <c:v>0.85347646033129898</c:v>
                </c:pt>
                <c:pt idx="4095">
                  <c:v>0.82683086312118503</c:v>
                </c:pt>
                <c:pt idx="4096">
                  <c:v>0.84753705318221395</c:v>
                </c:pt>
                <c:pt idx="4097">
                  <c:v>0.80612467306015601</c:v>
                </c:pt>
                <c:pt idx="4098">
                  <c:v>0.70531822144725298</c:v>
                </c:pt>
                <c:pt idx="4099">
                  <c:v>0.59797297297297303</c:v>
                </c:pt>
                <c:pt idx="4100">
                  <c:v>0.63742371403661702</c:v>
                </c:pt>
                <c:pt idx="4101">
                  <c:v>0.62385571054925804</c:v>
                </c:pt>
                <c:pt idx="4102">
                  <c:v>0.61884263295553599</c:v>
                </c:pt>
                <c:pt idx="4103">
                  <c:v>0.82481473408892703</c:v>
                </c:pt>
                <c:pt idx="4104">
                  <c:v>0.80803182214472502</c:v>
                </c:pt>
                <c:pt idx="4105">
                  <c:v>0.77168700959023495</c:v>
                </c:pt>
                <c:pt idx="4106">
                  <c:v>0.90458805579773305</c:v>
                </c:pt>
                <c:pt idx="4107">
                  <c:v>0.83827375762859602</c:v>
                </c:pt>
                <c:pt idx="4108">
                  <c:v>0.82410636442894503</c:v>
                </c:pt>
                <c:pt idx="4109">
                  <c:v>0.78639930252833401</c:v>
                </c:pt>
                <c:pt idx="4110">
                  <c:v>0.58489537925021795</c:v>
                </c:pt>
                <c:pt idx="4111">
                  <c:v>0.78639930252833401</c:v>
                </c:pt>
                <c:pt idx="4112">
                  <c:v>0.832225370531822</c:v>
                </c:pt>
                <c:pt idx="4113">
                  <c:v>0.87271142109851696</c:v>
                </c:pt>
                <c:pt idx="4114">
                  <c:v>0.73888404533565799</c:v>
                </c:pt>
                <c:pt idx="4115">
                  <c:v>0.80220139494332998</c:v>
                </c:pt>
                <c:pt idx="4116">
                  <c:v>0.613775065387968</c:v>
                </c:pt>
                <c:pt idx="4117">
                  <c:v>0.83827375762859602</c:v>
                </c:pt>
                <c:pt idx="4118">
                  <c:v>0.87138108513832302</c:v>
                </c:pt>
                <c:pt idx="4119">
                  <c:v>0.91636285653013005</c:v>
                </c:pt>
                <c:pt idx="4120">
                  <c:v>0.94204374865966101</c:v>
                </c:pt>
                <c:pt idx="4121">
                  <c:v>0.89078919150761304</c:v>
                </c:pt>
                <c:pt idx="4122">
                  <c:v>0.72761634141110798</c:v>
                </c:pt>
                <c:pt idx="4123">
                  <c:v>0.65735577954106705</c:v>
                </c:pt>
                <c:pt idx="4124">
                  <c:v>0.54377546643791497</c:v>
                </c:pt>
                <c:pt idx="4125">
                  <c:v>0.66561226678104202</c:v>
                </c:pt>
                <c:pt idx="4126">
                  <c:v>0.76495818142826499</c:v>
                </c:pt>
                <c:pt idx="4127">
                  <c:v>0.90494316963328303</c:v>
                </c:pt>
                <c:pt idx="4128">
                  <c:v>0.89800021445421396</c:v>
                </c:pt>
                <c:pt idx="4129">
                  <c:v>0.88585674458503105</c:v>
                </c:pt>
                <c:pt idx="4130">
                  <c:v>0.74833797984130301</c:v>
                </c:pt>
                <c:pt idx="4131">
                  <c:v>0.84312674244048802</c:v>
                </c:pt>
                <c:pt idx="4132">
                  <c:v>0.91695260561869996</c:v>
                </c:pt>
                <c:pt idx="4133">
                  <c:v>0.89095003216813196</c:v>
                </c:pt>
                <c:pt idx="4134">
                  <c:v>0.64682071627707405</c:v>
                </c:pt>
                <c:pt idx="4135">
                  <c:v>0.89095003216813196</c:v>
                </c:pt>
                <c:pt idx="4136">
                  <c:v>0.90333476302809301</c:v>
                </c:pt>
                <c:pt idx="4137">
                  <c:v>0.78318678962041599</c:v>
                </c:pt>
                <c:pt idx="4138">
                  <c:v>0.57613124597898302</c:v>
                </c:pt>
                <c:pt idx="4139">
                  <c:v>0.848273643577096</c:v>
                </c:pt>
                <c:pt idx="4140">
                  <c:v>0.656229894917435</c:v>
                </c:pt>
                <c:pt idx="4141">
                  <c:v>0.84312674244048802</c:v>
                </c:pt>
                <c:pt idx="4142">
                  <c:v>0.87915234822451305</c:v>
                </c:pt>
                <c:pt idx="4143">
                  <c:v>0.94501718213058405</c:v>
                </c:pt>
                <c:pt idx="4144">
                  <c:v>0.891036655211913</c:v>
                </c:pt>
                <c:pt idx="4145">
                  <c:v>0.92754868270332103</c:v>
                </c:pt>
                <c:pt idx="4146">
                  <c:v>0.66194158075601295</c:v>
                </c:pt>
                <c:pt idx="4147">
                  <c:v>0.49756586483390602</c:v>
                </c:pt>
                <c:pt idx="4148">
                  <c:v>0.72379725085910596</c:v>
                </c:pt>
                <c:pt idx="4149">
                  <c:v>0.53278923253150001</c:v>
                </c:pt>
                <c:pt idx="4150">
                  <c:v>0.97752004581901397</c:v>
                </c:pt>
                <c:pt idx="4151">
                  <c:v>0.82631729667812104</c:v>
                </c:pt>
                <c:pt idx="4152">
                  <c:v>0.94301260022909505</c:v>
                </c:pt>
                <c:pt idx="4153">
                  <c:v>0.93742840778923198</c:v>
                </c:pt>
                <c:pt idx="4154">
                  <c:v>0.65778923253150001</c:v>
                </c:pt>
                <c:pt idx="4155">
                  <c:v>0.81386025200458101</c:v>
                </c:pt>
                <c:pt idx="4156">
                  <c:v>0.94430126002290904</c:v>
                </c:pt>
                <c:pt idx="4157">
                  <c:v>0.95317869415807499</c:v>
                </c:pt>
                <c:pt idx="4158">
                  <c:v>0.54152348224513103</c:v>
                </c:pt>
                <c:pt idx="4159">
                  <c:v>0.95317869415807499</c:v>
                </c:pt>
                <c:pt idx="4160">
                  <c:v>0.82631729667812104</c:v>
                </c:pt>
                <c:pt idx="4161">
                  <c:v>0.91136884306987398</c:v>
                </c:pt>
                <c:pt idx="4162">
                  <c:v>0.78178694158075601</c:v>
                </c:pt>
                <c:pt idx="4163">
                  <c:v>0.50615693012600205</c:v>
                </c:pt>
                <c:pt idx="4164">
                  <c:v>0.81386025200458101</c:v>
                </c:pt>
                <c:pt idx="4165">
                  <c:v>0.81663455362877302</c:v>
                </c:pt>
                <c:pt idx="4166">
                  <c:v>0.88508884607150495</c:v>
                </c:pt>
                <c:pt idx="4167">
                  <c:v>0.918941340184114</c:v>
                </c:pt>
                <c:pt idx="4168">
                  <c:v>0.86044208948833201</c:v>
                </c:pt>
                <c:pt idx="4169">
                  <c:v>0.72492506957824798</c:v>
                </c:pt>
                <c:pt idx="4170">
                  <c:v>0.65301862556197798</c:v>
                </c:pt>
                <c:pt idx="4171">
                  <c:v>0.56928387925497703</c:v>
                </c:pt>
                <c:pt idx="4172">
                  <c:v>0.65724684221794005</c:v>
                </c:pt>
                <c:pt idx="4173">
                  <c:v>0.80844572896596001</c:v>
                </c:pt>
                <c:pt idx="4174">
                  <c:v>0.89295654035538397</c:v>
                </c:pt>
                <c:pt idx="4175">
                  <c:v>0.86756047955469895</c:v>
                </c:pt>
                <c:pt idx="4176">
                  <c:v>0.84722222222222199</c:v>
                </c:pt>
                <c:pt idx="4177">
                  <c:v>0.72958146007278901</c:v>
                </c:pt>
                <c:pt idx="4178">
                  <c:v>0.82327124812673902</c:v>
                </c:pt>
                <c:pt idx="4179">
                  <c:v>0.88551701991008303</c:v>
                </c:pt>
                <c:pt idx="4180">
                  <c:v>0.86413508884607104</c:v>
                </c:pt>
                <c:pt idx="4181">
                  <c:v>0.64683686576750099</c:v>
                </c:pt>
                <c:pt idx="4182">
                  <c:v>0.86413508884607104</c:v>
                </c:pt>
                <c:pt idx="4183">
                  <c:v>0.90796938557054097</c:v>
                </c:pt>
                <c:pt idx="4184">
                  <c:v>0.86951402269321298</c:v>
                </c:pt>
                <c:pt idx="4185">
                  <c:v>0.77678762577606497</c:v>
                </c:pt>
                <c:pt idx="4186">
                  <c:v>0.84727574395204397</c:v>
                </c:pt>
                <c:pt idx="4187">
                  <c:v>0.64999464782701699</c:v>
                </c:pt>
                <c:pt idx="4188">
                  <c:v>0.82327124812673902</c:v>
                </c:pt>
                <c:pt idx="4189">
                  <c:v>0.79197435897435897</c:v>
                </c:pt>
                <c:pt idx="4190">
                  <c:v>0.87976923076922997</c:v>
                </c:pt>
                <c:pt idx="4191">
                  <c:v>0.91125641025641002</c:v>
                </c:pt>
                <c:pt idx="4192">
                  <c:v>0.85043589743589698</c:v>
                </c:pt>
                <c:pt idx="4193">
                  <c:v>0.73769230769230698</c:v>
                </c:pt>
                <c:pt idx="4194">
                  <c:v>0.66715384615384599</c:v>
                </c:pt>
                <c:pt idx="4195">
                  <c:v>0.50528205128205095</c:v>
                </c:pt>
                <c:pt idx="4196">
                  <c:v>0.65853846153846096</c:v>
                </c:pt>
                <c:pt idx="4197">
                  <c:v>0.81558974358974301</c:v>
                </c:pt>
                <c:pt idx="4198">
                  <c:v>0.88435897435897404</c:v>
                </c:pt>
                <c:pt idx="4199">
                  <c:v>0.85892307692307601</c:v>
                </c:pt>
                <c:pt idx="4200">
                  <c:v>0.84697435897435902</c:v>
                </c:pt>
                <c:pt idx="4201">
                  <c:v>0.73382051282051197</c:v>
                </c:pt>
                <c:pt idx="4202">
                  <c:v>0.81294871794871704</c:v>
                </c:pt>
                <c:pt idx="4203">
                  <c:v>0.87938461538461499</c:v>
                </c:pt>
                <c:pt idx="4204">
                  <c:v>0.85958974358974305</c:v>
                </c:pt>
                <c:pt idx="4205">
                  <c:v>0.64956410256410202</c:v>
                </c:pt>
                <c:pt idx="4206">
                  <c:v>0.85958974358974305</c:v>
                </c:pt>
                <c:pt idx="4207">
                  <c:v>0.72012820512820497</c:v>
                </c:pt>
                <c:pt idx="4208">
                  <c:v>0.77123076923076905</c:v>
                </c:pt>
                <c:pt idx="4209">
                  <c:v>0.89246153846153797</c:v>
                </c:pt>
                <c:pt idx="4210">
                  <c:v>0.84625641025640996</c:v>
                </c:pt>
                <c:pt idx="4211">
                  <c:v>0.65661538461538405</c:v>
                </c:pt>
                <c:pt idx="4212">
                  <c:v>0.81294871794871704</c:v>
                </c:pt>
                <c:pt idx="4213">
                  <c:v>0.83963088878096104</c:v>
                </c:pt>
                <c:pt idx="4214">
                  <c:v>0.96508013598834297</c:v>
                </c:pt>
                <c:pt idx="4215">
                  <c:v>0.95262263234579803</c:v>
                </c:pt>
                <c:pt idx="4216">
                  <c:v>0.94864011656143699</c:v>
                </c:pt>
                <c:pt idx="4217">
                  <c:v>0.88171442447790105</c:v>
                </c:pt>
                <c:pt idx="4218">
                  <c:v>0.75060709082078603</c:v>
                </c:pt>
                <c:pt idx="4219">
                  <c:v>0.65563380281690098</c:v>
                </c:pt>
                <c:pt idx="4220">
                  <c:v>0.71879553181155897</c:v>
                </c:pt>
                <c:pt idx="4221">
                  <c:v>0.81867411364740095</c:v>
                </c:pt>
                <c:pt idx="4222">
                  <c:v>0.96605148130160201</c:v>
                </c:pt>
                <c:pt idx="4223">
                  <c:v>0.94154929577464697</c:v>
                </c:pt>
                <c:pt idx="4224">
                  <c:v>0.93909664885866895</c:v>
                </c:pt>
                <c:pt idx="4225">
                  <c:v>0.92377367654201004</c:v>
                </c:pt>
                <c:pt idx="4226">
                  <c:v>0.91151044196211695</c:v>
                </c:pt>
                <c:pt idx="4227">
                  <c:v>0.95611947547353004</c:v>
                </c:pt>
                <c:pt idx="4228">
                  <c:v>0.93596406022340894</c:v>
                </c:pt>
                <c:pt idx="4229">
                  <c:v>0.72836328314715804</c:v>
                </c:pt>
                <c:pt idx="4230">
                  <c:v>0.93596406022340894</c:v>
                </c:pt>
                <c:pt idx="4231">
                  <c:v>0.86779990286546804</c:v>
                </c:pt>
                <c:pt idx="4232">
                  <c:v>0.92960174842156296</c:v>
                </c:pt>
                <c:pt idx="4233">
                  <c:v>0.89878581835842597</c:v>
                </c:pt>
                <c:pt idx="4234">
                  <c:v>0.90386109762020395</c:v>
                </c:pt>
                <c:pt idx="4235">
                  <c:v>0.72428363283147101</c:v>
                </c:pt>
                <c:pt idx="4236">
                  <c:v>0.91151044196211695</c:v>
                </c:pt>
                <c:pt idx="4237">
                  <c:v>0.94385912101143798</c:v>
                </c:pt>
                <c:pt idx="4238">
                  <c:v>0.97917920931165903</c:v>
                </c:pt>
                <c:pt idx="4239">
                  <c:v>0.97963074453140597</c:v>
                </c:pt>
                <c:pt idx="4240">
                  <c:v>0.94556492073048304</c:v>
                </c:pt>
                <c:pt idx="4241">
                  <c:v>0.94907686132851699</c:v>
                </c:pt>
                <c:pt idx="4242">
                  <c:v>0.69651816174994896</c:v>
                </c:pt>
                <c:pt idx="4243">
                  <c:v>0.65974312663054302</c:v>
                </c:pt>
                <c:pt idx="4244">
                  <c:v>0.68959462171382702</c:v>
                </c:pt>
                <c:pt idx="4245">
                  <c:v>0.777342966084687</c:v>
                </c:pt>
                <c:pt idx="4246">
                  <c:v>0.88676500100341105</c:v>
                </c:pt>
                <c:pt idx="4247">
                  <c:v>0.96814168171783999</c:v>
                </c:pt>
                <c:pt idx="4248">
                  <c:v>0.936684728075456</c:v>
                </c:pt>
                <c:pt idx="4249">
                  <c:v>0.87673088500902996</c:v>
                </c:pt>
                <c:pt idx="4250">
                  <c:v>0.89750150511739901</c:v>
                </c:pt>
                <c:pt idx="4251">
                  <c:v>0.98530002006823203</c:v>
                </c:pt>
                <c:pt idx="4252">
                  <c:v>0.94722054986955595</c:v>
                </c:pt>
                <c:pt idx="4253">
                  <c:v>0.71533212923941403</c:v>
                </c:pt>
                <c:pt idx="4254">
                  <c:v>0.94722054986955595</c:v>
                </c:pt>
                <c:pt idx="4255">
                  <c:v>0.82048966486052499</c:v>
                </c:pt>
                <c:pt idx="4256">
                  <c:v>0.88676500100341105</c:v>
                </c:pt>
                <c:pt idx="4257">
                  <c:v>0.88556090708408497</c:v>
                </c:pt>
                <c:pt idx="4258">
                  <c:v>0.93006221151916502</c:v>
                </c:pt>
                <c:pt idx="4259">
                  <c:v>0.71146899458157697</c:v>
                </c:pt>
                <c:pt idx="4260">
                  <c:v>0.89750150511739901</c:v>
                </c:pt>
                <c:pt idx="4261">
                  <c:v>0.88244969040247601</c:v>
                </c:pt>
                <c:pt idx="4262">
                  <c:v>0.94388544891640802</c:v>
                </c:pt>
                <c:pt idx="4263">
                  <c:v>0.89476909184726505</c:v>
                </c:pt>
                <c:pt idx="4264">
                  <c:v>0.88628740970072195</c:v>
                </c:pt>
                <c:pt idx="4265">
                  <c:v>0.96500902992776005</c:v>
                </c:pt>
                <c:pt idx="4266">
                  <c:v>0.82930211558307498</c:v>
                </c:pt>
                <c:pt idx="4267">
                  <c:v>0.79279540763673895</c:v>
                </c:pt>
                <c:pt idx="4268">
                  <c:v>0.66295794633642902</c:v>
                </c:pt>
                <c:pt idx="4269">
                  <c:v>0.76867260061919496</c:v>
                </c:pt>
                <c:pt idx="4270">
                  <c:v>0.89660732714138203</c:v>
                </c:pt>
                <c:pt idx="4271">
                  <c:v>0.94072497420020595</c:v>
                </c:pt>
                <c:pt idx="4272">
                  <c:v>0.95575335397316796</c:v>
                </c:pt>
                <c:pt idx="4273">
                  <c:v>0.95955882352941102</c:v>
                </c:pt>
                <c:pt idx="4274">
                  <c:v>0.91637641898864797</c:v>
                </c:pt>
                <c:pt idx="4275">
                  <c:v>0.91592492260061897</c:v>
                </c:pt>
                <c:pt idx="4276">
                  <c:v>0.95265737874097001</c:v>
                </c:pt>
                <c:pt idx="4277">
                  <c:v>0.94240196078431304</c:v>
                </c:pt>
                <c:pt idx="4278">
                  <c:v>0.80601780185758498</c:v>
                </c:pt>
                <c:pt idx="4279">
                  <c:v>0.94240196078431304</c:v>
                </c:pt>
                <c:pt idx="4280">
                  <c:v>0.84974845201238303</c:v>
                </c:pt>
                <c:pt idx="4281">
                  <c:v>0.92540634674922595</c:v>
                </c:pt>
                <c:pt idx="4282">
                  <c:v>0.90953947368420995</c:v>
                </c:pt>
                <c:pt idx="4283">
                  <c:v>0.87583849329205299</c:v>
                </c:pt>
                <c:pt idx="4284">
                  <c:v>0.77779927760577905</c:v>
                </c:pt>
                <c:pt idx="4285">
                  <c:v>0.91592492260061897</c:v>
                </c:pt>
                <c:pt idx="4286">
                  <c:v>0.85734364019676701</c:v>
                </c:pt>
                <c:pt idx="4287">
                  <c:v>0.89283204497540403</c:v>
                </c:pt>
                <c:pt idx="4288">
                  <c:v>0.90029866479269105</c:v>
                </c:pt>
                <c:pt idx="4289">
                  <c:v>0.849232841414851</c:v>
                </c:pt>
                <c:pt idx="4290">
                  <c:v>0.710675802295619</c:v>
                </c:pt>
                <c:pt idx="4291">
                  <c:v>0.65261185289294898</c:v>
                </c:pt>
                <c:pt idx="4292">
                  <c:v>0.61630358397751195</c:v>
                </c:pt>
                <c:pt idx="4293">
                  <c:v>0.65018154134457695</c:v>
                </c:pt>
                <c:pt idx="4294">
                  <c:v>0.83664207074256203</c:v>
                </c:pt>
                <c:pt idx="4295">
                  <c:v>0.88633169360505903</c:v>
                </c:pt>
                <c:pt idx="4296">
                  <c:v>0.86082806277816803</c:v>
                </c:pt>
                <c:pt idx="4297">
                  <c:v>0.84589482314359299</c:v>
                </c:pt>
                <c:pt idx="4298">
                  <c:v>0.71465799953150599</c:v>
                </c:pt>
                <c:pt idx="4299">
                  <c:v>0.793569922698524</c:v>
                </c:pt>
                <c:pt idx="4300">
                  <c:v>0.89605293979854705</c:v>
                </c:pt>
                <c:pt idx="4301">
                  <c:v>0.87309674396814196</c:v>
                </c:pt>
                <c:pt idx="4302">
                  <c:v>0.62277465448582803</c:v>
                </c:pt>
                <c:pt idx="4303">
                  <c:v>0.87309674396814196</c:v>
                </c:pt>
                <c:pt idx="4304">
                  <c:v>0.79031974701335195</c:v>
                </c:pt>
                <c:pt idx="4305">
                  <c:v>0.83992152728976299</c:v>
                </c:pt>
                <c:pt idx="4306">
                  <c:v>0.89183649566643197</c:v>
                </c:pt>
                <c:pt idx="4307">
                  <c:v>0.85008198641368005</c:v>
                </c:pt>
                <c:pt idx="4308">
                  <c:v>0.64549660342000403</c:v>
                </c:pt>
                <c:pt idx="4309">
                  <c:v>0.793569922698524</c:v>
                </c:pt>
                <c:pt idx="4310">
                  <c:v>0.83947401456188797</c:v>
                </c:pt>
                <c:pt idx="4311">
                  <c:v>0.90186417273412001</c:v>
                </c:pt>
                <c:pt idx="4312">
                  <c:v>0.91466859151393398</c:v>
                </c:pt>
                <c:pt idx="4313">
                  <c:v>0.86046949535525896</c:v>
                </c:pt>
                <c:pt idx="4314">
                  <c:v>0.697307306050715</c:v>
                </c:pt>
                <c:pt idx="4315">
                  <c:v>0.63987572181772501</c:v>
                </c:pt>
                <c:pt idx="4316">
                  <c:v>0.57823876475018798</c:v>
                </c:pt>
                <c:pt idx="4317">
                  <c:v>0.63510544815465697</c:v>
                </c:pt>
                <c:pt idx="4318">
                  <c:v>0.82968240020085304</c:v>
                </c:pt>
                <c:pt idx="4319">
                  <c:v>0.90107958825006196</c:v>
                </c:pt>
                <c:pt idx="4320">
                  <c:v>0.87838940497112705</c:v>
                </c:pt>
                <c:pt idx="4321">
                  <c:v>0.85814712528244996</c:v>
                </c:pt>
                <c:pt idx="4322">
                  <c:v>0.71030002510670298</c:v>
                </c:pt>
                <c:pt idx="4323">
                  <c:v>0.80052724077328596</c:v>
                </c:pt>
                <c:pt idx="4324">
                  <c:v>0.90029500376600502</c:v>
                </c:pt>
                <c:pt idx="4325">
                  <c:v>0.86276048204870703</c:v>
                </c:pt>
                <c:pt idx="4326">
                  <c:v>0.61583605322621104</c:v>
                </c:pt>
                <c:pt idx="4327">
                  <c:v>0.86276048204870703</c:v>
                </c:pt>
                <c:pt idx="4328">
                  <c:v>0.66730479538036602</c:v>
                </c:pt>
                <c:pt idx="4329">
                  <c:v>0.88202987697715196</c:v>
                </c:pt>
                <c:pt idx="4330">
                  <c:v>0.53521215164448899</c:v>
                </c:pt>
                <c:pt idx="4331">
                  <c:v>0.824347225709264</c:v>
                </c:pt>
                <c:pt idx="4332">
                  <c:v>0.62810695455686605</c:v>
                </c:pt>
                <c:pt idx="4333">
                  <c:v>0.80052724077328596</c:v>
                </c:pt>
                <c:pt idx="4334">
                  <c:v>0.81252648305084696</c:v>
                </c:pt>
                <c:pt idx="4335">
                  <c:v>0.89856991525423702</c:v>
                </c:pt>
                <c:pt idx="4336">
                  <c:v>0.90887182203389805</c:v>
                </c:pt>
                <c:pt idx="4337">
                  <c:v>0.89933792372881305</c:v>
                </c:pt>
                <c:pt idx="4338">
                  <c:v>0.85707097457627102</c:v>
                </c:pt>
                <c:pt idx="4339">
                  <c:v>0.71080508474576198</c:v>
                </c:pt>
                <c:pt idx="4340">
                  <c:v>0.63511652542372798</c:v>
                </c:pt>
                <c:pt idx="4341">
                  <c:v>0.53503707627118602</c:v>
                </c:pt>
                <c:pt idx="4342">
                  <c:v>0.64263771186440599</c:v>
                </c:pt>
                <c:pt idx="4343">
                  <c:v>0.83355402542372803</c:v>
                </c:pt>
                <c:pt idx="4344">
                  <c:v>0.88813559322033897</c:v>
                </c:pt>
                <c:pt idx="4345">
                  <c:v>0.87968749999999996</c:v>
                </c:pt>
                <c:pt idx="4346">
                  <c:v>0.84780190677966105</c:v>
                </c:pt>
                <c:pt idx="4347">
                  <c:v>0.76453919491525402</c:v>
                </c:pt>
                <c:pt idx="4348">
                  <c:v>0.81019597457627102</c:v>
                </c:pt>
                <c:pt idx="4349">
                  <c:v>0.89727224576271103</c:v>
                </c:pt>
                <c:pt idx="4350">
                  <c:v>0.85836864406779601</c:v>
                </c:pt>
                <c:pt idx="4351">
                  <c:v>0.63792372881355897</c:v>
                </c:pt>
                <c:pt idx="4352">
                  <c:v>0.85836864406779601</c:v>
                </c:pt>
                <c:pt idx="4353">
                  <c:v>0.87576800847457603</c:v>
                </c:pt>
                <c:pt idx="4354">
                  <c:v>0.76655190677966101</c:v>
                </c:pt>
                <c:pt idx="4355">
                  <c:v>0.82338453389830502</c:v>
                </c:pt>
                <c:pt idx="4356">
                  <c:v>0.84287605932203302</c:v>
                </c:pt>
                <c:pt idx="4357">
                  <c:v>0.63599046610169496</c:v>
                </c:pt>
                <c:pt idx="4358">
                  <c:v>0.81019597457627102</c:v>
                </c:pt>
                <c:pt idx="4359">
                  <c:v>0.73714357178589296</c:v>
                </c:pt>
                <c:pt idx="4360">
                  <c:v>0.894397198599299</c:v>
                </c:pt>
                <c:pt idx="4361">
                  <c:v>0.89897448724362095</c:v>
                </c:pt>
                <c:pt idx="4362">
                  <c:v>0.85490245122561204</c:v>
                </c:pt>
                <c:pt idx="4363">
                  <c:v>0.70935467733866897</c:v>
                </c:pt>
                <c:pt idx="4364">
                  <c:v>0.63886943471735802</c:v>
                </c:pt>
                <c:pt idx="4365">
                  <c:v>0.53171585792896403</c:v>
                </c:pt>
                <c:pt idx="4366">
                  <c:v>0.64769884942471201</c:v>
                </c:pt>
                <c:pt idx="4367">
                  <c:v>0.83326663331665796</c:v>
                </c:pt>
                <c:pt idx="4368">
                  <c:v>0.87818909454727301</c:v>
                </c:pt>
                <c:pt idx="4369">
                  <c:v>0.87538769384692305</c:v>
                </c:pt>
                <c:pt idx="4370">
                  <c:v>0.83471735867933905</c:v>
                </c:pt>
                <c:pt idx="4371">
                  <c:v>0.75945472736368103</c:v>
                </c:pt>
                <c:pt idx="4372">
                  <c:v>0.80975487743871899</c:v>
                </c:pt>
                <c:pt idx="4373">
                  <c:v>0.89369684842421204</c:v>
                </c:pt>
                <c:pt idx="4374">
                  <c:v>0.84172086043021499</c:v>
                </c:pt>
                <c:pt idx="4375">
                  <c:v>0.64472236118059001</c:v>
                </c:pt>
                <c:pt idx="4376">
                  <c:v>0.84172086043021499</c:v>
                </c:pt>
                <c:pt idx="4377">
                  <c:v>0.86885942971485697</c:v>
                </c:pt>
                <c:pt idx="4378">
                  <c:v>0.80542771385692802</c:v>
                </c:pt>
                <c:pt idx="4379">
                  <c:v>0.79992496248124001</c:v>
                </c:pt>
                <c:pt idx="4380">
                  <c:v>0.844572286143071</c:v>
                </c:pt>
                <c:pt idx="4381">
                  <c:v>0.63916958479239605</c:v>
                </c:pt>
                <c:pt idx="4382">
                  <c:v>0.80975487743871899</c:v>
                </c:pt>
                <c:pt idx="4383">
                  <c:v>0.86562655189538096</c:v>
                </c:pt>
                <c:pt idx="4384">
                  <c:v>0.919011753021023</c:v>
                </c:pt>
                <c:pt idx="4385">
                  <c:v>0.91536997185896296</c:v>
                </c:pt>
                <c:pt idx="4386">
                  <c:v>0.89248468796556801</c:v>
                </c:pt>
                <c:pt idx="4387">
                  <c:v>0.71109915576891203</c:v>
                </c:pt>
                <c:pt idx="4388">
                  <c:v>0.65146498924019203</c:v>
                </c:pt>
                <c:pt idx="4389">
                  <c:v>0.66450091044529003</c:v>
                </c:pt>
                <c:pt idx="4390">
                  <c:v>0.64471941731501403</c:v>
                </c:pt>
                <c:pt idx="4391">
                  <c:v>0.68829663962919996</c:v>
                </c:pt>
                <c:pt idx="4392">
                  <c:v>0.90047177619599394</c:v>
                </c:pt>
                <c:pt idx="4393">
                  <c:v>0.904403244495944</c:v>
                </c:pt>
                <c:pt idx="4394">
                  <c:v>0.92087402747889402</c:v>
                </c:pt>
                <c:pt idx="4395">
                  <c:v>0.920211885449428</c:v>
                </c:pt>
                <c:pt idx="4396">
                  <c:v>0.95286376427743702</c:v>
                </c:pt>
                <c:pt idx="4397">
                  <c:v>0.92327429233570601</c:v>
                </c:pt>
                <c:pt idx="4398">
                  <c:v>0.876013904982618</c:v>
                </c:pt>
                <c:pt idx="4399">
                  <c:v>0.66441814269160704</c:v>
                </c:pt>
                <c:pt idx="4400">
                  <c:v>0.876013904982618</c:v>
                </c:pt>
                <c:pt idx="4401">
                  <c:v>0.91396292004634905</c:v>
                </c:pt>
                <c:pt idx="4402">
                  <c:v>0.71701705015725803</c:v>
                </c:pt>
                <c:pt idx="4403">
                  <c:v>0.94975997351431796</c:v>
                </c:pt>
                <c:pt idx="4404">
                  <c:v>0.874813772554212</c:v>
                </c:pt>
                <c:pt idx="4405">
                  <c:v>0.65767257076642904</c:v>
                </c:pt>
                <c:pt idx="4406">
                  <c:v>0.95286376427743702</c:v>
                </c:pt>
                <c:pt idx="4407">
                  <c:v>0.70356725671668596</c:v>
                </c:pt>
                <c:pt idx="4408">
                  <c:v>0.83104951028843499</c:v>
                </c:pt>
                <c:pt idx="4409">
                  <c:v>0.84533650822176298</c:v>
                </c:pt>
                <c:pt idx="4410">
                  <c:v>0.79348998113038005</c:v>
                </c:pt>
                <c:pt idx="4411">
                  <c:v>0.66564830622697402</c:v>
                </c:pt>
                <c:pt idx="4412">
                  <c:v>0.63442357803935601</c:v>
                </c:pt>
                <c:pt idx="4413">
                  <c:v>0.54986970976727401</c:v>
                </c:pt>
                <c:pt idx="4414">
                  <c:v>0.63976997034773997</c:v>
                </c:pt>
                <c:pt idx="4415">
                  <c:v>0.82520891364902504</c:v>
                </c:pt>
                <c:pt idx="4416">
                  <c:v>0.83466618743822396</c:v>
                </c:pt>
                <c:pt idx="4417">
                  <c:v>0.813460328870518</c:v>
                </c:pt>
                <c:pt idx="4418">
                  <c:v>0.79232186180249797</c:v>
                </c:pt>
                <c:pt idx="4419">
                  <c:v>0.69871506873932898</c:v>
                </c:pt>
                <c:pt idx="4420">
                  <c:v>0.75388624314853003</c:v>
                </c:pt>
                <c:pt idx="4421">
                  <c:v>0.83268937011411603</c:v>
                </c:pt>
                <c:pt idx="4422">
                  <c:v>0.81386467786863104</c:v>
                </c:pt>
                <c:pt idx="4423">
                  <c:v>0.62968370922814199</c:v>
                </c:pt>
                <c:pt idx="4424">
                  <c:v>0.81386467786863104</c:v>
                </c:pt>
                <c:pt idx="4425">
                  <c:v>0.75195435349087902</c:v>
                </c:pt>
                <c:pt idx="4426">
                  <c:v>0.81325815437146198</c:v>
                </c:pt>
                <c:pt idx="4427">
                  <c:v>0.69516578308922605</c:v>
                </c:pt>
                <c:pt idx="4428">
                  <c:v>0.80627190223739698</c:v>
                </c:pt>
                <c:pt idx="4429">
                  <c:v>0.63547937820109601</c:v>
                </c:pt>
                <c:pt idx="4430">
                  <c:v>0.75388624314853003</c:v>
                </c:pt>
                <c:pt idx="4431">
                  <c:v>0.75230206734675398</c:v>
                </c:pt>
                <c:pt idx="4432">
                  <c:v>0.83896813216574795</c:v>
                </c:pt>
                <c:pt idx="4433">
                  <c:v>0.85731696307664496</c:v>
                </c:pt>
                <c:pt idx="4434">
                  <c:v>0.80211248532996204</c:v>
                </c:pt>
                <c:pt idx="4435">
                  <c:v>0.68633203936083698</c:v>
                </c:pt>
                <c:pt idx="4436">
                  <c:v>0.63927507447864895</c:v>
                </c:pt>
                <c:pt idx="4437">
                  <c:v>0.50699647919111601</c:v>
                </c:pt>
                <c:pt idx="4438">
                  <c:v>0.644398302789564</c:v>
                </c:pt>
                <c:pt idx="4439">
                  <c:v>0.80082603593030599</c:v>
                </c:pt>
                <c:pt idx="4440">
                  <c:v>0.86255303782612602</c:v>
                </c:pt>
                <c:pt idx="4441">
                  <c:v>0.822695675724474</c:v>
                </c:pt>
                <c:pt idx="4442">
                  <c:v>0.80515933917125504</c:v>
                </c:pt>
                <c:pt idx="4443">
                  <c:v>0.70531281032770599</c:v>
                </c:pt>
                <c:pt idx="4444">
                  <c:v>0.76200686106346405</c:v>
                </c:pt>
                <c:pt idx="4445">
                  <c:v>0.84219554030874699</c:v>
                </c:pt>
                <c:pt idx="4446">
                  <c:v>0.81429990069513403</c:v>
                </c:pt>
                <c:pt idx="4447">
                  <c:v>0.63426469260630103</c:v>
                </c:pt>
                <c:pt idx="4448">
                  <c:v>0.81429990069513403</c:v>
                </c:pt>
                <c:pt idx="4449">
                  <c:v>0.61986548704522804</c:v>
                </c:pt>
                <c:pt idx="4450">
                  <c:v>0.75216665162047402</c:v>
                </c:pt>
                <c:pt idx="4451">
                  <c:v>0.71226415094339601</c:v>
                </c:pt>
                <c:pt idx="4452">
                  <c:v>0.80757425295657603</c:v>
                </c:pt>
                <c:pt idx="4453">
                  <c:v>0.63963618308206105</c:v>
                </c:pt>
                <c:pt idx="4454">
                  <c:v>0.76200686106346405</c:v>
                </c:pt>
                <c:pt idx="4455">
                  <c:v>0.849513869030597</c:v>
                </c:pt>
                <c:pt idx="4456">
                  <c:v>0.90481126680011403</c:v>
                </c:pt>
                <c:pt idx="4457">
                  <c:v>0.893015441807263</c:v>
                </c:pt>
                <c:pt idx="4458">
                  <c:v>0.91975264512439203</c:v>
                </c:pt>
                <c:pt idx="4459">
                  <c:v>0.85937946811552701</c:v>
                </c:pt>
                <c:pt idx="4460">
                  <c:v>0.71961681441235303</c:v>
                </c:pt>
                <c:pt idx="4461">
                  <c:v>0.63522304832713705</c:v>
                </c:pt>
                <c:pt idx="4462">
                  <c:v>0.531419788390048</c:v>
                </c:pt>
                <c:pt idx="4463">
                  <c:v>0.64591078066914498</c:v>
                </c:pt>
                <c:pt idx="4464">
                  <c:v>0.74227909636831502</c:v>
                </c:pt>
                <c:pt idx="4465">
                  <c:v>0.90910065770660498</c:v>
                </c:pt>
                <c:pt idx="4466">
                  <c:v>0.88597369173577301</c:v>
                </c:pt>
                <c:pt idx="4467">
                  <c:v>0.84454532456391196</c:v>
                </c:pt>
                <c:pt idx="4468">
                  <c:v>0.82896053760365995</c:v>
                </c:pt>
                <c:pt idx="4469">
                  <c:v>0.82963969116385405</c:v>
                </c:pt>
                <c:pt idx="4470">
                  <c:v>0.90599084929939899</c:v>
                </c:pt>
                <c:pt idx="4471">
                  <c:v>0.87946811552759496</c:v>
                </c:pt>
                <c:pt idx="4472">
                  <c:v>0.60837861023734596</c:v>
                </c:pt>
                <c:pt idx="4473">
                  <c:v>0.87946811552759496</c:v>
                </c:pt>
                <c:pt idx="4474">
                  <c:v>0.91331855876465495</c:v>
                </c:pt>
                <c:pt idx="4475">
                  <c:v>0.74017014583928997</c:v>
                </c:pt>
                <c:pt idx="4476">
                  <c:v>0.83367886760080001</c:v>
                </c:pt>
                <c:pt idx="4477">
                  <c:v>0.80443951958821802</c:v>
                </c:pt>
                <c:pt idx="4478">
                  <c:v>0.61874463826136605</c:v>
                </c:pt>
                <c:pt idx="4479">
                  <c:v>0.82963969116385405</c:v>
                </c:pt>
                <c:pt idx="4480">
                  <c:v>0.84423351256446799</c:v>
                </c:pt>
                <c:pt idx="4481">
                  <c:v>0.93234939097991798</c:v>
                </c:pt>
                <c:pt idx="4482">
                  <c:v>0.94016789202238504</c:v>
                </c:pt>
                <c:pt idx="4483">
                  <c:v>0.95602436080324804</c:v>
                </c:pt>
                <c:pt idx="4484">
                  <c:v>0.835811478108197</c:v>
                </c:pt>
                <c:pt idx="4485">
                  <c:v>0.77381213650828395</c:v>
                </c:pt>
                <c:pt idx="4486">
                  <c:v>0.68876879183583894</c:v>
                </c:pt>
                <c:pt idx="4487">
                  <c:v>0.776006803467573</c:v>
                </c:pt>
                <c:pt idx="4488">
                  <c:v>0.93586085811478104</c:v>
                </c:pt>
                <c:pt idx="4489">
                  <c:v>0.93566882475584301</c:v>
                </c:pt>
                <c:pt idx="4490">
                  <c:v>0.91898935586524699</c:v>
                </c:pt>
                <c:pt idx="4491">
                  <c:v>0.94197849226379804</c:v>
                </c:pt>
                <c:pt idx="4492">
                  <c:v>0.93542192472292296</c:v>
                </c:pt>
                <c:pt idx="4493">
                  <c:v>0.92760342368045601</c:v>
                </c:pt>
                <c:pt idx="4494">
                  <c:v>0.93695819159442495</c:v>
                </c:pt>
                <c:pt idx="4495">
                  <c:v>0.94384395917919395</c:v>
                </c:pt>
                <c:pt idx="4496">
                  <c:v>0.78966860528914695</c:v>
                </c:pt>
                <c:pt idx="4497">
                  <c:v>0.94384395917919395</c:v>
                </c:pt>
                <c:pt idx="4498">
                  <c:v>0.85630418084055704</c:v>
                </c:pt>
                <c:pt idx="4499">
                  <c:v>0.91882475584330003</c:v>
                </c:pt>
                <c:pt idx="4500">
                  <c:v>0.90376385383517999</c:v>
                </c:pt>
                <c:pt idx="4501">
                  <c:v>0.87665971688796196</c:v>
                </c:pt>
                <c:pt idx="4502">
                  <c:v>0.77027323603643105</c:v>
                </c:pt>
                <c:pt idx="4503">
                  <c:v>0.92760342368045601</c:v>
                </c:pt>
                <c:pt idx="4504">
                  <c:v>0.93183527641970598</c:v>
                </c:pt>
                <c:pt idx="4505">
                  <c:v>0.96897329823241796</c:v>
                </c:pt>
                <c:pt idx="4506">
                  <c:v>0.95816096276795704</c:v>
                </c:pt>
                <c:pt idx="4507">
                  <c:v>0.96314403911244795</c:v>
                </c:pt>
                <c:pt idx="4508">
                  <c:v>0.93239939827002605</c:v>
                </c:pt>
                <c:pt idx="4509">
                  <c:v>0.57070327190673098</c:v>
                </c:pt>
                <c:pt idx="4510">
                  <c:v>0.64385107183151502</c:v>
                </c:pt>
                <c:pt idx="4511">
                  <c:v>0.55255735238811499</c:v>
                </c:pt>
                <c:pt idx="4512">
                  <c:v>0.81534411432869502</c:v>
                </c:pt>
                <c:pt idx="4513">
                  <c:v>0.93324558104550503</c:v>
                </c:pt>
                <c:pt idx="4514">
                  <c:v>0.98072583678074399</c:v>
                </c:pt>
                <c:pt idx="4515">
                  <c:v>0.96135765325310196</c:v>
                </c:pt>
                <c:pt idx="4516">
                  <c:v>0.96220383602858195</c:v>
                </c:pt>
                <c:pt idx="4517">
                  <c:v>0.964554343738247</c:v>
                </c:pt>
                <c:pt idx="4518">
                  <c:v>0.96831515607371099</c:v>
                </c:pt>
                <c:pt idx="4519">
                  <c:v>0.98627303497555396</c:v>
                </c:pt>
                <c:pt idx="4520">
                  <c:v>0.58452425723956303</c:v>
                </c:pt>
                <c:pt idx="4521">
                  <c:v>0.98627303497555396</c:v>
                </c:pt>
                <c:pt idx="4522">
                  <c:v>0.85849943587814903</c:v>
                </c:pt>
                <c:pt idx="4523">
                  <c:v>0.93324558104550503</c:v>
                </c:pt>
                <c:pt idx="4524">
                  <c:v>0.78600977811207196</c:v>
                </c:pt>
                <c:pt idx="4525">
                  <c:v>0.81421587062805501</c:v>
                </c:pt>
                <c:pt idx="4526">
                  <c:v>0.56929296728093204</c:v>
                </c:pt>
                <c:pt idx="4527">
                  <c:v>0.964554343738247</c:v>
                </c:pt>
                <c:pt idx="4528">
                  <c:v>0.94215029761904701</c:v>
                </c:pt>
                <c:pt idx="4529">
                  <c:v>0.96556122448979498</c:v>
                </c:pt>
                <c:pt idx="4530">
                  <c:v>0.92543579931972697</c:v>
                </c:pt>
                <c:pt idx="4531">
                  <c:v>0.97563244047619002</c:v>
                </c:pt>
                <c:pt idx="4532">
                  <c:v>0.91499255952380898</c:v>
                </c:pt>
                <c:pt idx="4533">
                  <c:v>0.76187818877550995</c:v>
                </c:pt>
                <c:pt idx="4534">
                  <c:v>0.76339285714285698</c:v>
                </c:pt>
                <c:pt idx="4535">
                  <c:v>0.74003507653061196</c:v>
                </c:pt>
                <c:pt idx="4536">
                  <c:v>0.785581420068027</c:v>
                </c:pt>
                <c:pt idx="4537">
                  <c:v>0.95105229591836704</c:v>
                </c:pt>
                <c:pt idx="4538">
                  <c:v>0.96694302721088399</c:v>
                </c:pt>
                <c:pt idx="4539">
                  <c:v>0.96396683673469297</c:v>
                </c:pt>
                <c:pt idx="4540">
                  <c:v>0.94921875</c:v>
                </c:pt>
                <c:pt idx="4541">
                  <c:v>0.944674744897959</c:v>
                </c:pt>
                <c:pt idx="4542">
                  <c:v>0.96718218537414902</c:v>
                </c:pt>
                <c:pt idx="4543">
                  <c:v>0.73557079081632604</c:v>
                </c:pt>
                <c:pt idx="4544">
                  <c:v>0.96718218537414902</c:v>
                </c:pt>
                <c:pt idx="4545">
                  <c:v>0.88645301870748205</c:v>
                </c:pt>
                <c:pt idx="4546">
                  <c:v>0.95790816326530603</c:v>
                </c:pt>
                <c:pt idx="4547">
                  <c:v>0.87127976190476097</c:v>
                </c:pt>
                <c:pt idx="4548">
                  <c:v>0.88634672619047605</c:v>
                </c:pt>
                <c:pt idx="4549">
                  <c:v>0.74327699829931904</c:v>
                </c:pt>
                <c:pt idx="4550">
                  <c:v>0.944674744897959</c:v>
                </c:pt>
                <c:pt idx="4551">
                  <c:v>0.82393591958536205</c:v>
                </c:pt>
                <c:pt idx="4552">
                  <c:v>0.89524108685409098</c:v>
                </c:pt>
                <c:pt idx="4553">
                  <c:v>0.91640490026700105</c:v>
                </c:pt>
                <c:pt idx="4554">
                  <c:v>0.865596042092037</c:v>
                </c:pt>
                <c:pt idx="4555">
                  <c:v>0.76598083869954403</c:v>
                </c:pt>
                <c:pt idx="4556">
                  <c:v>0.60405214386681305</c:v>
                </c:pt>
                <c:pt idx="4557">
                  <c:v>0.52948798492225502</c:v>
                </c:pt>
                <c:pt idx="4558">
                  <c:v>0.61057012721847004</c:v>
                </c:pt>
                <c:pt idx="4559">
                  <c:v>0.70186115910161695</c:v>
                </c:pt>
                <c:pt idx="4560">
                  <c:v>0.87596199151876797</c:v>
                </c:pt>
                <c:pt idx="4561">
                  <c:v>0.79970943929637195</c:v>
                </c:pt>
                <c:pt idx="4562">
                  <c:v>0.92802732841212499</c:v>
                </c:pt>
                <c:pt idx="4563">
                  <c:v>0.89296371917700601</c:v>
                </c:pt>
                <c:pt idx="4564">
                  <c:v>0.92351185801790403</c:v>
                </c:pt>
                <c:pt idx="4565">
                  <c:v>0.85562274226480195</c:v>
                </c:pt>
                <c:pt idx="4566">
                  <c:v>0.60157845138997901</c:v>
                </c:pt>
                <c:pt idx="4567">
                  <c:v>0.85562274226480195</c:v>
                </c:pt>
                <c:pt idx="4568">
                  <c:v>0.87007224752630696</c:v>
                </c:pt>
                <c:pt idx="4569">
                  <c:v>0.887073975184545</c:v>
                </c:pt>
                <c:pt idx="4570">
                  <c:v>0.723142767394377</c:v>
                </c:pt>
                <c:pt idx="4571">
                  <c:v>0.86327940945500203</c:v>
                </c:pt>
                <c:pt idx="4572">
                  <c:v>0.60864614418093299</c:v>
                </c:pt>
                <c:pt idx="4573">
                  <c:v>0.92351185801790403</c:v>
                </c:pt>
                <c:pt idx="4574">
                  <c:v>0.89939379808813202</c:v>
                </c:pt>
                <c:pt idx="4575">
                  <c:v>0.92900442993704802</c:v>
                </c:pt>
                <c:pt idx="4576">
                  <c:v>0.95672068081137795</c:v>
                </c:pt>
                <c:pt idx="4577">
                  <c:v>0.96322994029415998</c:v>
                </c:pt>
                <c:pt idx="4578">
                  <c:v>0.90927372347866597</c:v>
                </c:pt>
                <c:pt idx="4579">
                  <c:v>0.79015581767875298</c:v>
                </c:pt>
                <c:pt idx="4580">
                  <c:v>0.65501674675986599</c:v>
                </c:pt>
                <c:pt idx="4581">
                  <c:v>0.78019351830263395</c:v>
                </c:pt>
                <c:pt idx="4582">
                  <c:v>0.85063534623455295</c:v>
                </c:pt>
                <c:pt idx="4583">
                  <c:v>0.95347313237221498</c:v>
                </c:pt>
                <c:pt idx="4584">
                  <c:v>0.87456283515971001</c:v>
                </c:pt>
                <c:pt idx="4585">
                  <c:v>0.95037862239697102</c:v>
                </c:pt>
                <c:pt idx="4586">
                  <c:v>0.84673000699463696</c:v>
                </c:pt>
                <c:pt idx="4587">
                  <c:v>0.95182443460013899</c:v>
                </c:pt>
                <c:pt idx="4588">
                  <c:v>0.93945682248434503</c:v>
                </c:pt>
                <c:pt idx="4589">
                  <c:v>0.79729139362166801</c:v>
                </c:pt>
                <c:pt idx="4590">
                  <c:v>0.93945682248434503</c:v>
                </c:pt>
                <c:pt idx="4591">
                  <c:v>0.87147353695500096</c:v>
                </c:pt>
                <c:pt idx="4592">
                  <c:v>0.83562691131498401</c:v>
                </c:pt>
                <c:pt idx="4593">
                  <c:v>0.90669142274646797</c:v>
                </c:pt>
                <c:pt idx="4594">
                  <c:v>0.87756470039636203</c:v>
                </c:pt>
                <c:pt idx="4595">
                  <c:v>0.77509326183259497</c:v>
                </c:pt>
                <c:pt idx="4596">
                  <c:v>0.95182443460013899</c:v>
                </c:pt>
                <c:pt idx="4597">
                  <c:v>0.90644922849487197</c:v>
                </c:pt>
                <c:pt idx="4598">
                  <c:v>0.96195601958791399</c:v>
                </c:pt>
                <c:pt idx="4599">
                  <c:v>0.92495149219255202</c:v>
                </c:pt>
                <c:pt idx="4600">
                  <c:v>0.96643721703778895</c:v>
                </c:pt>
                <c:pt idx="4601">
                  <c:v>0.94687240136745798</c:v>
                </c:pt>
                <c:pt idx="4602">
                  <c:v>0.74789799501062504</c:v>
                </c:pt>
                <c:pt idx="4603">
                  <c:v>0.59669222951122602</c:v>
                </c:pt>
                <c:pt idx="4604">
                  <c:v>0.73517047029474203</c:v>
                </c:pt>
                <c:pt idx="4605">
                  <c:v>0.79437309433613601</c:v>
                </c:pt>
                <c:pt idx="4606">
                  <c:v>0.94675690658782197</c:v>
                </c:pt>
                <c:pt idx="4607">
                  <c:v>0.95902245218516102</c:v>
                </c:pt>
                <c:pt idx="4608">
                  <c:v>0.94809664603159904</c:v>
                </c:pt>
                <c:pt idx="4609">
                  <c:v>0.94340755797837905</c:v>
                </c:pt>
                <c:pt idx="4610">
                  <c:v>0.93005636145246195</c:v>
                </c:pt>
                <c:pt idx="4611">
                  <c:v>0.94996766146170197</c:v>
                </c:pt>
                <c:pt idx="4612">
                  <c:v>0.73156703317009997</c:v>
                </c:pt>
                <c:pt idx="4613">
                  <c:v>0.94996766146170197</c:v>
                </c:pt>
                <c:pt idx="4614">
                  <c:v>0.90986787397209601</c:v>
                </c:pt>
                <c:pt idx="4615">
                  <c:v>0.81239027995934499</c:v>
                </c:pt>
                <c:pt idx="4616">
                  <c:v>0.935900397302042</c:v>
                </c:pt>
                <c:pt idx="4617">
                  <c:v>0.907442483599741</c:v>
                </c:pt>
                <c:pt idx="4618">
                  <c:v>0.73521666820659703</c:v>
                </c:pt>
                <c:pt idx="4619">
                  <c:v>0.93005636145246195</c:v>
                </c:pt>
                <c:pt idx="4620">
                  <c:v>0.88062273960216997</c:v>
                </c:pt>
                <c:pt idx="4621">
                  <c:v>0.93444846292947503</c:v>
                </c:pt>
                <c:pt idx="4622">
                  <c:v>0.92201627486437598</c:v>
                </c:pt>
                <c:pt idx="4623">
                  <c:v>0.956289556962025</c:v>
                </c:pt>
                <c:pt idx="4624">
                  <c:v>0.90848214285714202</c:v>
                </c:pt>
                <c:pt idx="4625">
                  <c:v>0.84165913200723297</c:v>
                </c:pt>
                <c:pt idx="4626">
                  <c:v>0.69295320976491803</c:v>
                </c:pt>
                <c:pt idx="4627">
                  <c:v>0.82843580470162703</c:v>
                </c:pt>
                <c:pt idx="4628">
                  <c:v>0.86027915913200703</c:v>
                </c:pt>
                <c:pt idx="4629">
                  <c:v>0.94168173598553295</c:v>
                </c:pt>
                <c:pt idx="4630">
                  <c:v>0.93976039783001797</c:v>
                </c:pt>
                <c:pt idx="4631">
                  <c:v>0.95586573236889605</c:v>
                </c:pt>
                <c:pt idx="4632">
                  <c:v>0.93232933996383305</c:v>
                </c:pt>
                <c:pt idx="4633">
                  <c:v>0.92037748643761297</c:v>
                </c:pt>
                <c:pt idx="4634">
                  <c:v>0.93916704339963797</c:v>
                </c:pt>
                <c:pt idx="4635">
                  <c:v>0.93786731464737705</c:v>
                </c:pt>
                <c:pt idx="4636">
                  <c:v>0.84781871609403203</c:v>
                </c:pt>
                <c:pt idx="4637">
                  <c:v>0.93786731464737705</c:v>
                </c:pt>
                <c:pt idx="4638">
                  <c:v>0.88689534358046995</c:v>
                </c:pt>
                <c:pt idx="4639">
                  <c:v>0.92164896021699805</c:v>
                </c:pt>
                <c:pt idx="4640">
                  <c:v>0.89638901446654595</c:v>
                </c:pt>
                <c:pt idx="4641">
                  <c:v>0.89588042495479203</c:v>
                </c:pt>
                <c:pt idx="4642">
                  <c:v>0.82982029837251303</c:v>
                </c:pt>
                <c:pt idx="4643">
                  <c:v>0.92037748643761297</c:v>
                </c:pt>
                <c:pt idx="4644">
                  <c:v>0.71203596592701601</c:v>
                </c:pt>
                <c:pt idx="4645">
                  <c:v>0.838942054895362</c:v>
                </c:pt>
                <c:pt idx="4646">
                  <c:v>0.86355032074876403</c:v>
                </c:pt>
                <c:pt idx="4647">
                  <c:v>0.79903249553055</c:v>
                </c:pt>
                <c:pt idx="4648">
                  <c:v>0.68616573772215705</c:v>
                </c:pt>
                <c:pt idx="4649">
                  <c:v>0.61675780839204897</c:v>
                </c:pt>
                <c:pt idx="4650">
                  <c:v>0.533126511725733</c:v>
                </c:pt>
                <c:pt idx="4651">
                  <c:v>0.63560837101693102</c:v>
                </c:pt>
                <c:pt idx="4652">
                  <c:v>0.74053528236407595</c:v>
                </c:pt>
                <c:pt idx="4653">
                  <c:v>0.82868861078977796</c:v>
                </c:pt>
                <c:pt idx="4654">
                  <c:v>0.81606898727521204</c:v>
                </c:pt>
                <c:pt idx="4655">
                  <c:v>0.809338521400778</c:v>
                </c:pt>
                <c:pt idx="4656">
                  <c:v>0.72221053738563401</c:v>
                </c:pt>
                <c:pt idx="4657">
                  <c:v>0.77410873908928302</c:v>
                </c:pt>
                <c:pt idx="4658">
                  <c:v>0.83434115048901003</c:v>
                </c:pt>
                <c:pt idx="4659">
                  <c:v>0.80455358081817197</c:v>
                </c:pt>
                <c:pt idx="4660">
                  <c:v>0.621674203386265</c:v>
                </c:pt>
                <c:pt idx="4661">
                  <c:v>0.80455358081817197</c:v>
                </c:pt>
                <c:pt idx="4662">
                  <c:v>0.60831843516668405</c:v>
                </c:pt>
                <c:pt idx="4663">
                  <c:v>0.75562624881690998</c:v>
                </c:pt>
                <c:pt idx="4664">
                  <c:v>0.77024397938794797</c:v>
                </c:pt>
                <c:pt idx="4665">
                  <c:v>0.79335366494899495</c:v>
                </c:pt>
                <c:pt idx="4666">
                  <c:v>0.62022820485855501</c:v>
                </c:pt>
                <c:pt idx="4667">
                  <c:v>0.77410873908928302</c:v>
                </c:pt>
                <c:pt idx="4668">
                  <c:v>0.93815580286168498</c:v>
                </c:pt>
                <c:pt idx="4669">
                  <c:v>0.95906200317964996</c:v>
                </c:pt>
                <c:pt idx="4670">
                  <c:v>0.93267090620031801</c:v>
                </c:pt>
                <c:pt idx="4671">
                  <c:v>0.93561208267090601</c:v>
                </c:pt>
                <c:pt idx="4672">
                  <c:v>0.91237413884472696</c:v>
                </c:pt>
                <c:pt idx="4673">
                  <c:v>0.68614202437731797</c:v>
                </c:pt>
                <c:pt idx="4674">
                  <c:v>0.61724960254371997</c:v>
                </c:pt>
                <c:pt idx="4675">
                  <c:v>0.66822999470058297</c:v>
                </c:pt>
                <c:pt idx="4676">
                  <c:v>0.89735029146793799</c:v>
                </c:pt>
                <c:pt idx="4677">
                  <c:v>0.93460519342872195</c:v>
                </c:pt>
                <c:pt idx="4678">
                  <c:v>0.94626391096979301</c:v>
                </c:pt>
                <c:pt idx="4679">
                  <c:v>0.96467938526761998</c:v>
                </c:pt>
                <c:pt idx="4680">
                  <c:v>0.84856915739268601</c:v>
                </c:pt>
                <c:pt idx="4681">
                  <c:v>0.94663487016428105</c:v>
                </c:pt>
                <c:pt idx="4682">
                  <c:v>0.96489136195018499</c:v>
                </c:pt>
                <c:pt idx="4683">
                  <c:v>0.95100688924218302</c:v>
                </c:pt>
                <c:pt idx="4684">
                  <c:v>0.68799682034976095</c:v>
                </c:pt>
                <c:pt idx="4685">
                  <c:v>0.95100688924218302</c:v>
                </c:pt>
                <c:pt idx="4686">
                  <c:v>0.86732909379968204</c:v>
                </c:pt>
                <c:pt idx="4687">
                  <c:v>0.93460519342872195</c:v>
                </c:pt>
                <c:pt idx="4688">
                  <c:v>0.840434552199258</c:v>
                </c:pt>
                <c:pt idx="4689">
                  <c:v>0.91051934287228398</c:v>
                </c:pt>
                <c:pt idx="4690">
                  <c:v>0.68797032326444096</c:v>
                </c:pt>
                <c:pt idx="4691">
                  <c:v>0.94663487016428105</c:v>
                </c:pt>
                <c:pt idx="4692">
                  <c:v>0.75569733496562697</c:v>
                </c:pt>
                <c:pt idx="4693">
                  <c:v>0.84000376683303501</c:v>
                </c:pt>
                <c:pt idx="4694">
                  <c:v>0.84753743290328598</c:v>
                </c:pt>
                <c:pt idx="4695">
                  <c:v>0.86152180054618999</c:v>
                </c:pt>
                <c:pt idx="4696">
                  <c:v>0.81041058480082795</c:v>
                </c:pt>
                <c:pt idx="4697">
                  <c:v>0.69323853470194896</c:v>
                </c:pt>
                <c:pt idx="4698">
                  <c:v>0.63315754779169398</c:v>
                </c:pt>
                <c:pt idx="4699">
                  <c:v>0.51424333741406902</c:v>
                </c:pt>
                <c:pt idx="4700">
                  <c:v>0.64857802052923996</c:v>
                </c:pt>
                <c:pt idx="4701">
                  <c:v>0.71758169319144904</c:v>
                </c:pt>
                <c:pt idx="4702">
                  <c:v>0.84198135417647602</c:v>
                </c:pt>
                <c:pt idx="4703">
                  <c:v>0.82526603258310505</c:v>
                </c:pt>
                <c:pt idx="4704">
                  <c:v>0.82220548074206601</c:v>
                </c:pt>
                <c:pt idx="4705">
                  <c:v>0.72902344853564305</c:v>
                </c:pt>
                <c:pt idx="4706">
                  <c:v>0.77512006780299403</c:v>
                </c:pt>
                <c:pt idx="4707">
                  <c:v>0.839321028345418</c:v>
                </c:pt>
                <c:pt idx="4708">
                  <c:v>0.79894528675016396</c:v>
                </c:pt>
                <c:pt idx="4709">
                  <c:v>0.64565872492701704</c:v>
                </c:pt>
                <c:pt idx="4710">
                  <c:v>0.79894528675016396</c:v>
                </c:pt>
                <c:pt idx="4711">
                  <c:v>0.83037479988699503</c:v>
                </c:pt>
                <c:pt idx="4712">
                  <c:v>0.76921084847914101</c:v>
                </c:pt>
                <c:pt idx="4713">
                  <c:v>0.75235427064695304</c:v>
                </c:pt>
                <c:pt idx="4714">
                  <c:v>0.80617289763631195</c:v>
                </c:pt>
                <c:pt idx="4715">
                  <c:v>0.63892551087673</c:v>
                </c:pt>
                <c:pt idx="4716">
                  <c:v>0.77512006780299403</c:v>
                </c:pt>
                <c:pt idx="4717">
                  <c:v>0.94536595067621298</c:v>
                </c:pt>
                <c:pt idx="4718">
                  <c:v>0.97155926809864701</c:v>
                </c:pt>
                <c:pt idx="4719">
                  <c:v>0.97313046937151904</c:v>
                </c:pt>
                <c:pt idx="4720">
                  <c:v>0.96535401750198802</c:v>
                </c:pt>
                <c:pt idx="4721">
                  <c:v>0.93796738265711999</c:v>
                </c:pt>
                <c:pt idx="4722">
                  <c:v>0.75101431980906896</c:v>
                </c:pt>
                <c:pt idx="4723">
                  <c:v>0.65083532219570395</c:v>
                </c:pt>
                <c:pt idx="4724">
                  <c:v>0.73424821002386598</c:v>
                </c:pt>
                <c:pt idx="4725">
                  <c:v>0.95447494033412805</c:v>
                </c:pt>
                <c:pt idx="4726">
                  <c:v>0.97068416865552898</c:v>
                </c:pt>
                <c:pt idx="4727">
                  <c:v>0.96750198886237004</c:v>
                </c:pt>
                <c:pt idx="4728">
                  <c:v>0.95401750198886204</c:v>
                </c:pt>
                <c:pt idx="4729">
                  <c:v>0.94445107398567996</c:v>
                </c:pt>
                <c:pt idx="4730">
                  <c:v>0.95310262529832901</c:v>
                </c:pt>
                <c:pt idx="4731">
                  <c:v>0.98056881463802703</c:v>
                </c:pt>
                <c:pt idx="4732">
                  <c:v>0.96656722354812996</c:v>
                </c:pt>
                <c:pt idx="4733">
                  <c:v>0.74950278440731899</c:v>
                </c:pt>
                <c:pt idx="4734">
                  <c:v>0.96656722354812996</c:v>
                </c:pt>
                <c:pt idx="4735">
                  <c:v>0.89180588703261698</c:v>
                </c:pt>
                <c:pt idx="4736">
                  <c:v>0.950099443118536</c:v>
                </c:pt>
                <c:pt idx="4737">
                  <c:v>0.95350039777247397</c:v>
                </c:pt>
                <c:pt idx="4738">
                  <c:v>0.90958631662688905</c:v>
                </c:pt>
                <c:pt idx="4739">
                  <c:v>0.74457040572792299</c:v>
                </c:pt>
                <c:pt idx="4740">
                  <c:v>0.95310262529832901</c:v>
                </c:pt>
                <c:pt idx="4741">
                  <c:v>0.79049490978731896</c:v>
                </c:pt>
                <c:pt idx="4742">
                  <c:v>0.89272754762624695</c:v>
                </c:pt>
                <c:pt idx="4743">
                  <c:v>0.90701542183247597</c:v>
                </c:pt>
                <c:pt idx="4744">
                  <c:v>0.91681786110271102</c:v>
                </c:pt>
                <c:pt idx="4745">
                  <c:v>0.86442898901320397</c:v>
                </c:pt>
                <c:pt idx="4746">
                  <c:v>0.77925612337465899</c:v>
                </c:pt>
                <c:pt idx="4747">
                  <c:v>0.65449551456506405</c:v>
                </c:pt>
                <c:pt idx="4748">
                  <c:v>0.50713133756677697</c:v>
                </c:pt>
                <c:pt idx="4749">
                  <c:v>0.66031650035278699</c:v>
                </c:pt>
                <c:pt idx="4750">
                  <c:v>0.76965527668581801</c:v>
                </c:pt>
                <c:pt idx="4751">
                  <c:v>0.914474347344017</c:v>
                </c:pt>
                <c:pt idx="4752">
                  <c:v>0.87183751637939699</c:v>
                </c:pt>
                <c:pt idx="4753">
                  <c:v>0.84812518899304501</c:v>
                </c:pt>
                <c:pt idx="4754">
                  <c:v>0.73979437556697902</c:v>
                </c:pt>
                <c:pt idx="4755">
                  <c:v>0.817911500856768</c:v>
                </c:pt>
                <c:pt idx="4756">
                  <c:v>0.89184558008265202</c:v>
                </c:pt>
                <c:pt idx="4757">
                  <c:v>0.86584013708295504</c:v>
                </c:pt>
                <c:pt idx="4758">
                  <c:v>0.64754057050700498</c:v>
                </c:pt>
                <c:pt idx="4759">
                  <c:v>0.86584013708295504</c:v>
                </c:pt>
                <c:pt idx="4760">
                  <c:v>0.89169438564660797</c:v>
                </c:pt>
                <c:pt idx="4761">
                  <c:v>0.883655881463562</c:v>
                </c:pt>
                <c:pt idx="4762">
                  <c:v>0.76481705473238504</c:v>
                </c:pt>
                <c:pt idx="4763">
                  <c:v>0.847646406612236</c:v>
                </c:pt>
                <c:pt idx="4764">
                  <c:v>0.65134563048079797</c:v>
                </c:pt>
                <c:pt idx="4765">
                  <c:v>0.817911500856768</c:v>
                </c:pt>
                <c:pt idx="4766">
                  <c:v>0.80381429594027998</c:v>
                </c:pt>
                <c:pt idx="4767">
                  <c:v>0.90615093567849403</c:v>
                </c:pt>
                <c:pt idx="4768">
                  <c:v>0.91791082932815204</c:v>
                </c:pt>
                <c:pt idx="4769">
                  <c:v>0.871587074342979</c:v>
                </c:pt>
                <c:pt idx="4770">
                  <c:v>0.87168933428775897</c:v>
                </c:pt>
                <c:pt idx="4771">
                  <c:v>0.64830248491665798</c:v>
                </c:pt>
                <c:pt idx="4772">
                  <c:v>0.54062276306370705</c:v>
                </c:pt>
                <c:pt idx="4773">
                  <c:v>0.66072706820738303</c:v>
                </c:pt>
                <c:pt idx="4774">
                  <c:v>0.76825340014316301</c:v>
                </c:pt>
                <c:pt idx="4775">
                  <c:v>0.89666632580018402</c:v>
                </c:pt>
                <c:pt idx="4776">
                  <c:v>0.889482564679415</c:v>
                </c:pt>
                <c:pt idx="4777">
                  <c:v>0.85744963697719601</c:v>
                </c:pt>
                <c:pt idx="4778">
                  <c:v>0.76321709786276704</c:v>
                </c:pt>
                <c:pt idx="4779">
                  <c:v>0.83387871970549099</c:v>
                </c:pt>
                <c:pt idx="4780">
                  <c:v>0.90469373146538501</c:v>
                </c:pt>
                <c:pt idx="4781">
                  <c:v>0.86064526025155896</c:v>
                </c:pt>
                <c:pt idx="4782">
                  <c:v>0.65382452193475804</c:v>
                </c:pt>
                <c:pt idx="4783">
                  <c:v>0.86064526025155896</c:v>
                </c:pt>
                <c:pt idx="4784">
                  <c:v>0.87718580631966403</c:v>
                </c:pt>
                <c:pt idx="4785">
                  <c:v>0.859750485734737</c:v>
                </c:pt>
                <c:pt idx="4786">
                  <c:v>0.84303098476326799</c:v>
                </c:pt>
                <c:pt idx="4787">
                  <c:v>0.82914919725943304</c:v>
                </c:pt>
                <c:pt idx="4788">
                  <c:v>0.64630841599345501</c:v>
                </c:pt>
                <c:pt idx="4789">
                  <c:v>0.83387871970549099</c:v>
                </c:pt>
                <c:pt idx="4790">
                  <c:v>0.78293269230769202</c:v>
                </c:pt>
                <c:pt idx="4791">
                  <c:v>0.88704594017093996</c:v>
                </c:pt>
                <c:pt idx="4792">
                  <c:v>0.897622863247863</c:v>
                </c:pt>
                <c:pt idx="4793">
                  <c:v>0.84959935897435901</c:v>
                </c:pt>
                <c:pt idx="4794">
                  <c:v>0.58018162393162398</c:v>
                </c:pt>
                <c:pt idx="4795">
                  <c:v>0.65777243589743595</c:v>
                </c:pt>
                <c:pt idx="4796">
                  <c:v>0.54009081196581199</c:v>
                </c:pt>
                <c:pt idx="4797">
                  <c:v>0.66252670940170899</c:v>
                </c:pt>
                <c:pt idx="4798">
                  <c:v>0.83368055555555498</c:v>
                </c:pt>
                <c:pt idx="4799">
                  <c:v>0.90053418803418805</c:v>
                </c:pt>
                <c:pt idx="4800">
                  <c:v>0.86949786324786305</c:v>
                </c:pt>
                <c:pt idx="4801">
                  <c:v>0.81941773504273496</c:v>
                </c:pt>
                <c:pt idx="4802">
                  <c:v>0.73135683760683701</c:v>
                </c:pt>
                <c:pt idx="4803">
                  <c:v>0.802003205128205</c:v>
                </c:pt>
                <c:pt idx="4804">
                  <c:v>0.88838141025641004</c:v>
                </c:pt>
                <c:pt idx="4805">
                  <c:v>0.86647970085470005</c:v>
                </c:pt>
                <c:pt idx="4806">
                  <c:v>0.64524572649572598</c:v>
                </c:pt>
                <c:pt idx="4807">
                  <c:v>0.86647970085470005</c:v>
                </c:pt>
                <c:pt idx="4808">
                  <c:v>0.78234508547008497</c:v>
                </c:pt>
                <c:pt idx="4809">
                  <c:v>0.84540598290598201</c:v>
                </c:pt>
                <c:pt idx="4810">
                  <c:v>0.89102564102564097</c:v>
                </c:pt>
                <c:pt idx="4811">
                  <c:v>0.82526709401709397</c:v>
                </c:pt>
                <c:pt idx="4812">
                  <c:v>0.65315170940170897</c:v>
                </c:pt>
                <c:pt idx="4813">
                  <c:v>0.802003205128205</c:v>
                </c:pt>
                <c:pt idx="4814">
                  <c:v>0.83137829912023398</c:v>
                </c:pt>
                <c:pt idx="4815">
                  <c:v>0.94455645161290303</c:v>
                </c:pt>
                <c:pt idx="4816">
                  <c:v>0.88425586510263898</c:v>
                </c:pt>
                <c:pt idx="4817">
                  <c:v>0.88480571847507306</c:v>
                </c:pt>
                <c:pt idx="4818">
                  <c:v>0.96810850439882701</c:v>
                </c:pt>
                <c:pt idx="4819">
                  <c:v>0.92063782991202303</c:v>
                </c:pt>
                <c:pt idx="4820">
                  <c:v>0.56396627565982405</c:v>
                </c:pt>
                <c:pt idx="4821">
                  <c:v>0.58687683284457404</c:v>
                </c:pt>
                <c:pt idx="4822">
                  <c:v>0.87518328445747795</c:v>
                </c:pt>
                <c:pt idx="4823">
                  <c:v>0.83999266862169997</c:v>
                </c:pt>
                <c:pt idx="4824">
                  <c:v>0.92412023460410497</c:v>
                </c:pt>
                <c:pt idx="4825">
                  <c:v>0.92549486803518999</c:v>
                </c:pt>
                <c:pt idx="4826">
                  <c:v>0.94373167155425197</c:v>
                </c:pt>
                <c:pt idx="4827">
                  <c:v>0.83073680351906098</c:v>
                </c:pt>
                <c:pt idx="4828">
                  <c:v>0.92164589442815203</c:v>
                </c:pt>
                <c:pt idx="4829">
                  <c:v>0.58458577712609905</c:v>
                </c:pt>
                <c:pt idx="4830">
                  <c:v>0.92164589442815203</c:v>
                </c:pt>
                <c:pt idx="4831">
                  <c:v>0.78280791788856297</c:v>
                </c:pt>
                <c:pt idx="4832">
                  <c:v>0.83999266862169997</c:v>
                </c:pt>
                <c:pt idx="4833">
                  <c:v>0.91165689149560103</c:v>
                </c:pt>
                <c:pt idx="4834">
                  <c:v>0.82459677419354804</c:v>
                </c:pt>
                <c:pt idx="4835">
                  <c:v>0.57853739002932503</c:v>
                </c:pt>
                <c:pt idx="4836">
                  <c:v>0.83073680351906098</c:v>
                </c:pt>
                <c:pt idx="4837">
                  <c:v>0.87099066179455897</c:v>
                </c:pt>
                <c:pt idx="4838">
                  <c:v>0.93422655298416502</c:v>
                </c:pt>
                <c:pt idx="4839">
                  <c:v>0.894674516172689</c:v>
                </c:pt>
                <c:pt idx="4840">
                  <c:v>0.95797807551766101</c:v>
                </c:pt>
                <c:pt idx="4841">
                  <c:v>0.91541480579239398</c:v>
                </c:pt>
                <c:pt idx="4842">
                  <c:v>0.78630396535390401</c:v>
                </c:pt>
                <c:pt idx="4843">
                  <c:v>0.70144809852483403</c:v>
                </c:pt>
                <c:pt idx="4844">
                  <c:v>0.78332656651779597</c:v>
                </c:pt>
                <c:pt idx="4845">
                  <c:v>0.81218703478143095</c:v>
                </c:pt>
                <c:pt idx="4846">
                  <c:v>0.93541074570307203</c:v>
                </c:pt>
                <c:pt idx="4847">
                  <c:v>0.94251590201651103</c:v>
                </c:pt>
                <c:pt idx="4848">
                  <c:v>0.92052375152253296</c:v>
                </c:pt>
                <c:pt idx="4849">
                  <c:v>0.91835837055081804</c:v>
                </c:pt>
                <c:pt idx="4850">
                  <c:v>0.906042766274191</c:v>
                </c:pt>
                <c:pt idx="4851">
                  <c:v>0.93679794288807605</c:v>
                </c:pt>
                <c:pt idx="4852">
                  <c:v>0.93980917580186696</c:v>
                </c:pt>
                <c:pt idx="4853">
                  <c:v>0.79533766409527595</c:v>
                </c:pt>
                <c:pt idx="4854">
                  <c:v>0.93980917580186696</c:v>
                </c:pt>
                <c:pt idx="4855">
                  <c:v>0.849235349844363</c:v>
                </c:pt>
                <c:pt idx="4856">
                  <c:v>0.88939640005413401</c:v>
                </c:pt>
                <c:pt idx="4857">
                  <c:v>0.86371633509270496</c:v>
                </c:pt>
                <c:pt idx="4858">
                  <c:v>0.87210718635809903</c:v>
                </c:pt>
                <c:pt idx="4859">
                  <c:v>0.77916497496278203</c:v>
                </c:pt>
                <c:pt idx="4860">
                  <c:v>0.906042766274191</c:v>
                </c:pt>
                <c:pt idx="4861">
                  <c:v>0.88006503251625801</c:v>
                </c:pt>
                <c:pt idx="4862">
                  <c:v>0.97948974487243601</c:v>
                </c:pt>
                <c:pt idx="4863">
                  <c:v>0.94916208104052002</c:v>
                </c:pt>
                <c:pt idx="4864">
                  <c:v>0.94878689344672296</c:v>
                </c:pt>
                <c:pt idx="4865">
                  <c:v>0.97605052526263103</c:v>
                </c:pt>
                <c:pt idx="4866">
                  <c:v>0.87912706353176495</c:v>
                </c:pt>
                <c:pt idx="4867">
                  <c:v>0.629627313656828</c:v>
                </c:pt>
                <c:pt idx="4868">
                  <c:v>0.63175337668834397</c:v>
                </c:pt>
                <c:pt idx="4869">
                  <c:v>0.95035017508754305</c:v>
                </c:pt>
                <c:pt idx="4870">
                  <c:v>0.90620310155077499</c:v>
                </c:pt>
                <c:pt idx="4871">
                  <c:v>0.993059029514757</c:v>
                </c:pt>
                <c:pt idx="4872">
                  <c:v>0.95872936468234105</c:v>
                </c:pt>
                <c:pt idx="4873">
                  <c:v>0.88475487743871895</c:v>
                </c:pt>
                <c:pt idx="4874">
                  <c:v>0.96266883441720796</c:v>
                </c:pt>
                <c:pt idx="4875">
                  <c:v>0.63006503251625801</c:v>
                </c:pt>
                <c:pt idx="4876">
                  <c:v>0.96266883441720796</c:v>
                </c:pt>
                <c:pt idx="4877">
                  <c:v>0.82422461230615296</c:v>
                </c:pt>
                <c:pt idx="4878">
                  <c:v>0.95035017508754305</c:v>
                </c:pt>
                <c:pt idx="4879">
                  <c:v>0.94959979989995003</c:v>
                </c:pt>
                <c:pt idx="4880">
                  <c:v>0.87193596798399198</c:v>
                </c:pt>
                <c:pt idx="4881">
                  <c:v>0.62406203101550695</c:v>
                </c:pt>
                <c:pt idx="4882">
                  <c:v>0.88475487743871895</c:v>
                </c:pt>
                <c:pt idx="4883">
                  <c:v>0.85273677736777298</c:v>
                </c:pt>
                <c:pt idx="4884">
                  <c:v>0.92825953259532501</c:v>
                </c:pt>
                <c:pt idx="4885">
                  <c:v>0.92995079950799497</c:v>
                </c:pt>
                <c:pt idx="4886">
                  <c:v>0.94889298892988905</c:v>
                </c:pt>
                <c:pt idx="4887">
                  <c:v>0.88044280442804401</c:v>
                </c:pt>
                <c:pt idx="4888">
                  <c:v>0.76968019680196798</c:v>
                </c:pt>
                <c:pt idx="4889">
                  <c:v>0.64612546125461201</c:v>
                </c:pt>
                <c:pt idx="4890">
                  <c:v>0.77284747847478397</c:v>
                </c:pt>
                <c:pt idx="4891">
                  <c:v>0.83354858548585398</c:v>
                </c:pt>
                <c:pt idx="4892">
                  <c:v>0.92278597785977801</c:v>
                </c:pt>
                <c:pt idx="4893">
                  <c:v>0.836592865928659</c:v>
                </c:pt>
                <c:pt idx="4894">
                  <c:v>0.91992619926199204</c:v>
                </c:pt>
                <c:pt idx="4895">
                  <c:v>0.92586100861008602</c:v>
                </c:pt>
                <c:pt idx="4896">
                  <c:v>0.91949569495694905</c:v>
                </c:pt>
                <c:pt idx="4897">
                  <c:v>0.92690651906518995</c:v>
                </c:pt>
                <c:pt idx="4898">
                  <c:v>0.92210947109471098</c:v>
                </c:pt>
                <c:pt idx="4899">
                  <c:v>0.78321033210332103</c:v>
                </c:pt>
                <c:pt idx="4900">
                  <c:v>0.92210947109471098</c:v>
                </c:pt>
                <c:pt idx="4901">
                  <c:v>0.74314268142681394</c:v>
                </c:pt>
                <c:pt idx="4902">
                  <c:v>0.85953259532595305</c:v>
                </c:pt>
                <c:pt idx="4903">
                  <c:v>0.85544280442804399</c:v>
                </c:pt>
                <c:pt idx="4904">
                  <c:v>0.87047970479704795</c:v>
                </c:pt>
                <c:pt idx="4905">
                  <c:v>0.76583640836408295</c:v>
                </c:pt>
                <c:pt idx="4906">
                  <c:v>0.91949569495694905</c:v>
                </c:pt>
                <c:pt idx="4907">
                  <c:v>0.91550732702652504</c:v>
                </c:pt>
                <c:pt idx="4908">
                  <c:v>0.95223520682619101</c:v>
                </c:pt>
                <c:pt idx="4909">
                  <c:v>0.94537191615655702</c:v>
                </c:pt>
                <c:pt idx="4910">
                  <c:v>0.95691893897236102</c:v>
                </c:pt>
                <c:pt idx="4911">
                  <c:v>0.92900204043776602</c:v>
                </c:pt>
                <c:pt idx="4912">
                  <c:v>0.94671675013912004</c:v>
                </c:pt>
                <c:pt idx="4913">
                  <c:v>0.59330365423854503</c:v>
                </c:pt>
                <c:pt idx="4914">
                  <c:v>0.55824522352068195</c:v>
                </c:pt>
                <c:pt idx="4915">
                  <c:v>0.59084585420144597</c:v>
                </c:pt>
                <c:pt idx="4916">
                  <c:v>0.89218141346688895</c:v>
                </c:pt>
                <c:pt idx="4917">
                  <c:v>0.94977740678909295</c:v>
                </c:pt>
                <c:pt idx="4918">
                  <c:v>0.94040994249675303</c:v>
                </c:pt>
                <c:pt idx="4919">
                  <c:v>0.92209237618252604</c:v>
                </c:pt>
                <c:pt idx="4920">
                  <c:v>0.91105546280838401</c:v>
                </c:pt>
                <c:pt idx="4921">
                  <c:v>0.92181413466889195</c:v>
                </c:pt>
                <c:pt idx="4922">
                  <c:v>0.95636245594509295</c:v>
                </c:pt>
                <c:pt idx="4923">
                  <c:v>0.93572621035058401</c:v>
                </c:pt>
                <c:pt idx="4924">
                  <c:v>0.60800408087553304</c:v>
                </c:pt>
                <c:pt idx="4925">
                  <c:v>0.93572621035058401</c:v>
                </c:pt>
                <c:pt idx="4926">
                  <c:v>0.89872008903728395</c:v>
                </c:pt>
                <c:pt idx="4927">
                  <c:v>0.93674642923390805</c:v>
                </c:pt>
                <c:pt idx="4928">
                  <c:v>0.90210536078649595</c:v>
                </c:pt>
                <c:pt idx="4929">
                  <c:v>0.91202930810610205</c:v>
                </c:pt>
                <c:pt idx="4930">
                  <c:v>0.58361157484696702</c:v>
                </c:pt>
                <c:pt idx="4931">
                  <c:v>0.92181413466889195</c:v>
                </c:pt>
                <c:pt idx="4932">
                  <c:v>0.88376168224299001</c:v>
                </c:pt>
                <c:pt idx="4933">
                  <c:v>0.91919781931464095</c:v>
                </c:pt>
                <c:pt idx="4934">
                  <c:v>0.92442237798546201</c:v>
                </c:pt>
                <c:pt idx="4935">
                  <c:v>0.94162123572170298</c:v>
                </c:pt>
                <c:pt idx="4936">
                  <c:v>0.89732606438213902</c:v>
                </c:pt>
                <c:pt idx="4937">
                  <c:v>0.77544132917964603</c:v>
                </c:pt>
                <c:pt idx="4938">
                  <c:v>0.58352803738317705</c:v>
                </c:pt>
                <c:pt idx="4939">
                  <c:v>0.75801531671858702</c:v>
                </c:pt>
                <c:pt idx="4940">
                  <c:v>0.81087746625129797</c:v>
                </c:pt>
                <c:pt idx="4941">
                  <c:v>0.91585539979231501</c:v>
                </c:pt>
                <c:pt idx="4942">
                  <c:v>0.92909527518172297</c:v>
                </c:pt>
                <c:pt idx="4943">
                  <c:v>0.93490394600207605</c:v>
                </c:pt>
                <c:pt idx="4944">
                  <c:v>0.93123701973001005</c:v>
                </c:pt>
                <c:pt idx="4945">
                  <c:v>0.93172377985462096</c:v>
                </c:pt>
                <c:pt idx="4946">
                  <c:v>0.91789979231567997</c:v>
                </c:pt>
                <c:pt idx="4947">
                  <c:v>0.93094496365524404</c:v>
                </c:pt>
                <c:pt idx="4948">
                  <c:v>0.78731827622014505</c:v>
                </c:pt>
                <c:pt idx="4949">
                  <c:v>0.93094496365524404</c:v>
                </c:pt>
                <c:pt idx="4950">
                  <c:v>0.85267393561785998</c:v>
                </c:pt>
                <c:pt idx="4951">
                  <c:v>0.87074896157839998</c:v>
                </c:pt>
                <c:pt idx="4952">
                  <c:v>0.84670301142263704</c:v>
                </c:pt>
                <c:pt idx="4953">
                  <c:v>0.85611370716510904</c:v>
                </c:pt>
                <c:pt idx="4954">
                  <c:v>0.76450545171339501</c:v>
                </c:pt>
                <c:pt idx="4955">
                  <c:v>0.93172377985462096</c:v>
                </c:pt>
                <c:pt idx="4956">
                  <c:v>0.86690795668549903</c:v>
                </c:pt>
                <c:pt idx="4957">
                  <c:v>0.92517066854990504</c:v>
                </c:pt>
                <c:pt idx="4958">
                  <c:v>0.94988818267419906</c:v>
                </c:pt>
                <c:pt idx="4959">
                  <c:v>0.94417961393596905</c:v>
                </c:pt>
                <c:pt idx="4960">
                  <c:v>0.90274835216572502</c:v>
                </c:pt>
                <c:pt idx="4961">
                  <c:v>0.77904307909604498</c:v>
                </c:pt>
                <c:pt idx="4962">
                  <c:v>0.60678554613935898</c:v>
                </c:pt>
                <c:pt idx="4963">
                  <c:v>0.76556614877589402</c:v>
                </c:pt>
                <c:pt idx="4964">
                  <c:v>0.86846751412429302</c:v>
                </c:pt>
                <c:pt idx="4965">
                  <c:v>0.92914312617702399</c:v>
                </c:pt>
                <c:pt idx="4966">
                  <c:v>0.93005532015065895</c:v>
                </c:pt>
                <c:pt idx="4967">
                  <c:v>0.93108521657250398</c:v>
                </c:pt>
                <c:pt idx="4968">
                  <c:v>0.94847575329566802</c:v>
                </c:pt>
                <c:pt idx="4969">
                  <c:v>0.93223281544256098</c:v>
                </c:pt>
                <c:pt idx="4970">
                  <c:v>0.92884887005649697</c:v>
                </c:pt>
                <c:pt idx="4971">
                  <c:v>0.94723987758945305</c:v>
                </c:pt>
                <c:pt idx="4972">
                  <c:v>0.78760593220338904</c:v>
                </c:pt>
                <c:pt idx="4973">
                  <c:v>0.94723987758945305</c:v>
                </c:pt>
                <c:pt idx="4974">
                  <c:v>0.87076271186440601</c:v>
                </c:pt>
                <c:pt idx="4975">
                  <c:v>0.86458333333333304</c:v>
                </c:pt>
                <c:pt idx="4976">
                  <c:v>0.91863818267419906</c:v>
                </c:pt>
                <c:pt idx="4977">
                  <c:v>0.87208686440677896</c:v>
                </c:pt>
                <c:pt idx="4978">
                  <c:v>0.76818502824858703</c:v>
                </c:pt>
                <c:pt idx="4979">
                  <c:v>0.93223281544256098</c:v>
                </c:pt>
                <c:pt idx="4980">
                  <c:v>0.91091658084449001</c:v>
                </c:pt>
                <c:pt idx="4981">
                  <c:v>0.96572476828012299</c:v>
                </c:pt>
                <c:pt idx="4982">
                  <c:v>0.97122811534500497</c:v>
                </c:pt>
                <c:pt idx="4983">
                  <c:v>0.96318228630278002</c:v>
                </c:pt>
                <c:pt idx="4984">
                  <c:v>0.91999227600411904</c:v>
                </c:pt>
                <c:pt idx="4985">
                  <c:v>0.66619464469618905</c:v>
                </c:pt>
                <c:pt idx="4986">
                  <c:v>0.58280767250257404</c:v>
                </c:pt>
                <c:pt idx="4987">
                  <c:v>0.65299948506694105</c:v>
                </c:pt>
                <c:pt idx="4988">
                  <c:v>0.91683831101956703</c:v>
                </c:pt>
                <c:pt idx="4989">
                  <c:v>0.96292481977342903</c:v>
                </c:pt>
                <c:pt idx="4990">
                  <c:v>0.88208032955715698</c:v>
                </c:pt>
                <c:pt idx="4991">
                  <c:v>0.95323764160659097</c:v>
                </c:pt>
                <c:pt idx="4992">
                  <c:v>0.96823506694129702</c:v>
                </c:pt>
                <c:pt idx="4993">
                  <c:v>0.917675077239958</c:v>
                </c:pt>
                <c:pt idx="4994">
                  <c:v>0.97946704428424303</c:v>
                </c:pt>
                <c:pt idx="4995">
                  <c:v>0.96897528321318205</c:v>
                </c:pt>
                <c:pt idx="4996">
                  <c:v>0.68798274974253304</c:v>
                </c:pt>
                <c:pt idx="4997">
                  <c:v>0.96897528321318205</c:v>
                </c:pt>
                <c:pt idx="4998">
                  <c:v>0.82714340885684801</c:v>
                </c:pt>
                <c:pt idx="4999">
                  <c:v>0.91567971163748696</c:v>
                </c:pt>
                <c:pt idx="5000">
                  <c:v>0.87699536560247104</c:v>
                </c:pt>
                <c:pt idx="5001">
                  <c:v>0.88681127703398499</c:v>
                </c:pt>
                <c:pt idx="5002">
                  <c:v>0.65930741503604495</c:v>
                </c:pt>
                <c:pt idx="5003">
                  <c:v>0.917675077239958</c:v>
                </c:pt>
                <c:pt idx="5004">
                  <c:v>0.92278466214636401</c:v>
                </c:pt>
                <c:pt idx="5005">
                  <c:v>0.95469955576338505</c:v>
                </c:pt>
                <c:pt idx="5006">
                  <c:v>0.96685761047463104</c:v>
                </c:pt>
                <c:pt idx="5007">
                  <c:v>0.96519172317044599</c:v>
                </c:pt>
                <c:pt idx="5008">
                  <c:v>0.85223287350946897</c:v>
                </c:pt>
                <c:pt idx="5009">
                  <c:v>0.66539046060322604</c:v>
                </c:pt>
                <c:pt idx="5010">
                  <c:v>0.52677110123918602</c:v>
                </c:pt>
                <c:pt idx="5011">
                  <c:v>0.64963759644610697</c:v>
                </c:pt>
                <c:pt idx="5012">
                  <c:v>0.90168342296001802</c:v>
                </c:pt>
                <c:pt idx="5013">
                  <c:v>0.95087093757306496</c:v>
                </c:pt>
                <c:pt idx="5014">
                  <c:v>0.96606850596212301</c:v>
                </c:pt>
                <c:pt idx="5015">
                  <c:v>0.94718844984802397</c:v>
                </c:pt>
                <c:pt idx="5016">
                  <c:v>0.95636544306756999</c:v>
                </c:pt>
                <c:pt idx="5017">
                  <c:v>0.91737783493102598</c:v>
                </c:pt>
                <c:pt idx="5018">
                  <c:v>0.96583469721767501</c:v>
                </c:pt>
                <c:pt idx="5019">
                  <c:v>0.95563479074117297</c:v>
                </c:pt>
                <c:pt idx="5020">
                  <c:v>0.68742693476736005</c:v>
                </c:pt>
                <c:pt idx="5021">
                  <c:v>0.95563479074117297</c:v>
                </c:pt>
                <c:pt idx="5022">
                  <c:v>0.68014963759644598</c:v>
                </c:pt>
                <c:pt idx="5023">
                  <c:v>0.87879939209726399</c:v>
                </c:pt>
                <c:pt idx="5024">
                  <c:v>0.92550268880056097</c:v>
                </c:pt>
                <c:pt idx="5025">
                  <c:v>0.86117605798456798</c:v>
                </c:pt>
                <c:pt idx="5026">
                  <c:v>0.65919452887537999</c:v>
                </c:pt>
                <c:pt idx="5027">
                  <c:v>0.91737783493102598</c:v>
                </c:pt>
                <c:pt idx="5028">
                  <c:v>0.89426742253934099</c:v>
                </c:pt>
                <c:pt idx="5029">
                  <c:v>0.949687225100185</c:v>
                </c:pt>
                <c:pt idx="5030">
                  <c:v>0.91513537288632496</c:v>
                </c:pt>
                <c:pt idx="5031">
                  <c:v>0.95999902257843805</c:v>
                </c:pt>
                <c:pt idx="5032">
                  <c:v>0.94685270257061804</c:v>
                </c:pt>
                <c:pt idx="5033">
                  <c:v>0.85294692600918698</c:v>
                </c:pt>
                <c:pt idx="5034">
                  <c:v>0.69365164695533099</c:v>
                </c:pt>
                <c:pt idx="5035">
                  <c:v>0.50706187078486897</c:v>
                </c:pt>
                <c:pt idx="5036">
                  <c:v>0.67789072426937702</c:v>
                </c:pt>
                <c:pt idx="5037">
                  <c:v>0.77348255302511904</c:v>
                </c:pt>
                <c:pt idx="5038">
                  <c:v>0.94423809989248297</c:v>
                </c:pt>
                <c:pt idx="5039">
                  <c:v>0.94514221483725902</c:v>
                </c:pt>
                <c:pt idx="5040">
                  <c:v>0.95129997067735295</c:v>
                </c:pt>
                <c:pt idx="5041">
                  <c:v>0.90606978789952097</c:v>
                </c:pt>
                <c:pt idx="5042">
                  <c:v>0.86697292542273396</c:v>
                </c:pt>
                <c:pt idx="5043">
                  <c:v>0.95432997751930404</c:v>
                </c:pt>
                <c:pt idx="5044">
                  <c:v>0.94531326361059498</c:v>
                </c:pt>
                <c:pt idx="5045">
                  <c:v>0.688398006060013</c:v>
                </c:pt>
                <c:pt idx="5046">
                  <c:v>0.94531326361059498</c:v>
                </c:pt>
                <c:pt idx="5047">
                  <c:v>0.781912813996676</c:v>
                </c:pt>
                <c:pt idx="5048">
                  <c:v>0.89705307399081202</c:v>
                </c:pt>
                <c:pt idx="5049">
                  <c:v>0.82660541491545303</c:v>
                </c:pt>
                <c:pt idx="5050">
                  <c:v>0.87503665330857106</c:v>
                </c:pt>
                <c:pt idx="5051">
                  <c:v>0.69460463297820296</c:v>
                </c:pt>
                <c:pt idx="5052">
                  <c:v>0.86697292542273396</c:v>
                </c:pt>
                <c:pt idx="5053">
                  <c:v>0.934635898552302</c:v>
                </c:pt>
                <c:pt idx="5054">
                  <c:v>0.95752149776858597</c:v>
                </c:pt>
                <c:pt idx="5055">
                  <c:v>0.90690649831283299</c:v>
                </c:pt>
                <c:pt idx="5056">
                  <c:v>0.89463372156307797</c:v>
                </c:pt>
                <c:pt idx="5057">
                  <c:v>0.96334494394252701</c:v>
                </c:pt>
                <c:pt idx="5058">
                  <c:v>0.82956895613366699</c:v>
                </c:pt>
                <c:pt idx="5059">
                  <c:v>0.68526178295417395</c:v>
                </c:pt>
                <c:pt idx="5060">
                  <c:v>0.58043975182322805</c:v>
                </c:pt>
                <c:pt idx="5061">
                  <c:v>0.67396865135517503</c:v>
                </c:pt>
                <c:pt idx="5062">
                  <c:v>0.94508544682703799</c:v>
                </c:pt>
                <c:pt idx="5063">
                  <c:v>0.90660716229454597</c:v>
                </c:pt>
                <c:pt idx="5064">
                  <c:v>0.96005224774137299</c:v>
                </c:pt>
                <c:pt idx="5065">
                  <c:v>0.96786219658212602</c:v>
                </c:pt>
                <c:pt idx="5066">
                  <c:v>0.83484815500163201</c:v>
                </c:pt>
                <c:pt idx="5067">
                  <c:v>0.87972134537933999</c:v>
                </c:pt>
                <c:pt idx="5068">
                  <c:v>0.96040600849025703</c:v>
                </c:pt>
                <c:pt idx="5069">
                  <c:v>0.958582780015238</c:v>
                </c:pt>
                <c:pt idx="5070">
                  <c:v>0.69609230434309299</c:v>
                </c:pt>
                <c:pt idx="5071">
                  <c:v>0.958582780015238</c:v>
                </c:pt>
                <c:pt idx="5072">
                  <c:v>0.79111788396647398</c:v>
                </c:pt>
                <c:pt idx="5073">
                  <c:v>0.90660716229454597</c:v>
                </c:pt>
                <c:pt idx="5074">
                  <c:v>0.89877000108849403</c:v>
                </c:pt>
                <c:pt idx="5075">
                  <c:v>0.86448242081201698</c:v>
                </c:pt>
                <c:pt idx="5076">
                  <c:v>0.693371067813214</c:v>
                </c:pt>
                <c:pt idx="5077">
                  <c:v>0.87972134537933999</c:v>
                </c:pt>
                <c:pt idx="5078">
                  <c:v>0.81655433866891303</c:v>
                </c:pt>
                <c:pt idx="5079">
                  <c:v>0.88083630226889098</c:v>
                </c:pt>
                <c:pt idx="5080">
                  <c:v>0.88316133108677297</c:v>
                </c:pt>
                <c:pt idx="5081">
                  <c:v>0.91065066566660402</c:v>
                </c:pt>
                <c:pt idx="5082">
                  <c:v>0.90754001684919905</c:v>
                </c:pt>
                <c:pt idx="5083">
                  <c:v>0.878398649915619</c:v>
                </c:pt>
                <c:pt idx="5084">
                  <c:v>0.68776326874473404</c:v>
                </c:pt>
                <c:pt idx="5085">
                  <c:v>0.87558597412338202</c:v>
                </c:pt>
                <c:pt idx="5086">
                  <c:v>0.84367101937657896</c:v>
                </c:pt>
                <c:pt idx="5087">
                  <c:v>0.82524220724515496</c:v>
                </c:pt>
                <c:pt idx="5088">
                  <c:v>0.83872156697556799</c:v>
                </c:pt>
                <c:pt idx="5089">
                  <c:v>0.81337896118507402</c:v>
                </c:pt>
                <c:pt idx="5090">
                  <c:v>0.868786857624262</c:v>
                </c:pt>
                <c:pt idx="5091">
                  <c:v>0.90033752109506804</c:v>
                </c:pt>
                <c:pt idx="5092">
                  <c:v>0.95566554338668896</c:v>
                </c:pt>
                <c:pt idx="5093">
                  <c:v>0.88226621735467503</c:v>
                </c:pt>
                <c:pt idx="5094">
                  <c:v>0.777189199324957</c:v>
                </c:pt>
                <c:pt idx="5095">
                  <c:v>0.91138374052232496</c:v>
                </c:pt>
                <c:pt idx="5096">
                  <c:v>0.85967775905644395</c:v>
                </c:pt>
                <c:pt idx="5097">
                  <c:v>0.88410909856781805</c:v>
                </c:pt>
                <c:pt idx="5098">
                  <c:v>0.81337896118507402</c:v>
                </c:pt>
                <c:pt idx="5099">
                  <c:v>0.90348567818028602</c:v>
                </c:pt>
                <c:pt idx="5100">
                  <c:v>0.84367101937657896</c:v>
                </c:pt>
                <c:pt idx="5101">
                  <c:v>0.79917860151642695</c:v>
                </c:pt>
                <c:pt idx="5102">
                  <c:v>0.83198949934370903</c:v>
                </c:pt>
                <c:pt idx="5103">
                  <c:v>0.88226621735467503</c:v>
                </c:pt>
                <c:pt idx="5104">
                  <c:v>0.76419639196391898</c:v>
                </c:pt>
                <c:pt idx="5105">
                  <c:v>0.81240981240981203</c:v>
                </c:pt>
                <c:pt idx="5106">
                  <c:v>0.87869769119769103</c:v>
                </c:pt>
                <c:pt idx="5107">
                  <c:v>0.93614718614718595</c:v>
                </c:pt>
                <c:pt idx="5108">
                  <c:v>0.82959204592045899</c:v>
                </c:pt>
                <c:pt idx="5109">
                  <c:v>0.82435966810966799</c:v>
                </c:pt>
                <c:pt idx="5110">
                  <c:v>0.858138581385813</c:v>
                </c:pt>
                <c:pt idx="5111">
                  <c:v>0.894577695776957</c:v>
                </c:pt>
                <c:pt idx="5112">
                  <c:v>0.79689754689754599</c:v>
                </c:pt>
                <c:pt idx="5113">
                  <c:v>0.79513888888888795</c:v>
                </c:pt>
                <c:pt idx="5114">
                  <c:v>0.80319803198031903</c:v>
                </c:pt>
                <c:pt idx="5115">
                  <c:v>0.84609487734487698</c:v>
                </c:pt>
                <c:pt idx="5116">
                  <c:v>0.869516195161951</c:v>
                </c:pt>
                <c:pt idx="5117">
                  <c:v>0.83080808080808</c:v>
                </c:pt>
                <c:pt idx="5118">
                  <c:v>0.94097222222222199</c:v>
                </c:pt>
                <c:pt idx="5119">
                  <c:v>0.85818983189831899</c:v>
                </c:pt>
                <c:pt idx="5120">
                  <c:v>0.80140426404263998</c:v>
                </c:pt>
                <c:pt idx="5121">
                  <c:v>0.818226911976912</c:v>
                </c:pt>
                <c:pt idx="5122">
                  <c:v>0.79301948051948001</c:v>
                </c:pt>
                <c:pt idx="5123">
                  <c:v>0.93414309143091401</c:v>
                </c:pt>
                <c:pt idx="5124">
                  <c:v>0.84609487734487698</c:v>
                </c:pt>
                <c:pt idx="5125">
                  <c:v>0.81206437064370596</c:v>
                </c:pt>
                <c:pt idx="5126">
                  <c:v>0.79689754689754599</c:v>
                </c:pt>
                <c:pt idx="5127">
                  <c:v>0.74012445887445799</c:v>
                </c:pt>
                <c:pt idx="5128">
                  <c:v>0.77128427128427102</c:v>
                </c:pt>
                <c:pt idx="5129">
                  <c:v>0.85818983189831899</c:v>
                </c:pt>
                <c:pt idx="5130">
                  <c:v>0.62665647298674798</c:v>
                </c:pt>
                <c:pt idx="5131">
                  <c:v>0.97298674821610598</c:v>
                </c:pt>
                <c:pt idx="5132">
                  <c:v>0.93450560652395498</c:v>
                </c:pt>
                <c:pt idx="5133">
                  <c:v>0.95479797979797898</c:v>
                </c:pt>
                <c:pt idx="5134">
                  <c:v>0.951834862385321</c:v>
                </c:pt>
                <c:pt idx="5135">
                  <c:v>0.93743628950050895</c:v>
                </c:pt>
                <c:pt idx="5136">
                  <c:v>0.91653924566768596</c:v>
                </c:pt>
                <c:pt idx="5137">
                  <c:v>0.951834862385321</c:v>
                </c:pt>
                <c:pt idx="5138">
                  <c:v>0.874872579001019</c:v>
                </c:pt>
                <c:pt idx="5139">
                  <c:v>0.87614678899082499</c:v>
                </c:pt>
                <c:pt idx="5140">
                  <c:v>0.75404040404040396</c:v>
                </c:pt>
                <c:pt idx="5141">
                  <c:v>0.94826707441386304</c:v>
                </c:pt>
                <c:pt idx="5142">
                  <c:v>0.93221202854230301</c:v>
                </c:pt>
                <c:pt idx="5143">
                  <c:v>0.95921717171717102</c:v>
                </c:pt>
                <c:pt idx="5144">
                  <c:v>0.94191919191919105</c:v>
                </c:pt>
                <c:pt idx="5145">
                  <c:v>0.75254841997961197</c:v>
                </c:pt>
                <c:pt idx="5146">
                  <c:v>0.93106523955147802</c:v>
                </c:pt>
                <c:pt idx="5147">
                  <c:v>0.92525252525252499</c:v>
                </c:pt>
                <c:pt idx="5148">
                  <c:v>0.96452020202020206</c:v>
                </c:pt>
                <c:pt idx="5149">
                  <c:v>0.922910295616717</c:v>
                </c:pt>
                <c:pt idx="5150">
                  <c:v>0.874872579001019</c:v>
                </c:pt>
                <c:pt idx="5151">
                  <c:v>0.82759938837920399</c:v>
                </c:pt>
                <c:pt idx="5152">
                  <c:v>0.87512742099898</c:v>
                </c:pt>
                <c:pt idx="5153">
                  <c:v>0.94191919191919105</c:v>
                </c:pt>
                <c:pt idx="5154">
                  <c:v>0.68020898315658096</c:v>
                </c:pt>
                <c:pt idx="5155">
                  <c:v>0.783998752339363</c:v>
                </c:pt>
                <c:pt idx="5156">
                  <c:v>0.76427011852775995</c:v>
                </c:pt>
                <c:pt idx="5157">
                  <c:v>0.84825327510917004</c:v>
                </c:pt>
                <c:pt idx="5158">
                  <c:v>0.77869619463505901</c:v>
                </c:pt>
                <c:pt idx="5159">
                  <c:v>0.74845105328376704</c:v>
                </c:pt>
                <c:pt idx="5160">
                  <c:v>0.81830941983780403</c:v>
                </c:pt>
                <c:pt idx="5161">
                  <c:v>0.79242046163443502</c:v>
                </c:pt>
                <c:pt idx="5162">
                  <c:v>0.778345724907063</c:v>
                </c:pt>
                <c:pt idx="5163">
                  <c:v>0.75867410161090398</c:v>
                </c:pt>
                <c:pt idx="5164">
                  <c:v>0.80398079306071801</c:v>
                </c:pt>
                <c:pt idx="5165">
                  <c:v>0.788053649407361</c:v>
                </c:pt>
                <c:pt idx="5166">
                  <c:v>0.86447286338116003</c:v>
                </c:pt>
                <c:pt idx="5167">
                  <c:v>0.74173424828446599</c:v>
                </c:pt>
                <c:pt idx="5168">
                  <c:v>0.746127633209417</c:v>
                </c:pt>
                <c:pt idx="5169">
                  <c:v>0.71826263256394196</c:v>
                </c:pt>
                <c:pt idx="5170">
                  <c:v>0.77927509293680297</c:v>
                </c:pt>
                <c:pt idx="5171">
                  <c:v>0.81157063197026003</c:v>
                </c:pt>
                <c:pt idx="5172">
                  <c:v>0.74914223331253904</c:v>
                </c:pt>
                <c:pt idx="5173">
                  <c:v>0.80398079306071801</c:v>
                </c:pt>
                <c:pt idx="5174">
                  <c:v>0.80988771054273201</c:v>
                </c:pt>
                <c:pt idx="5175">
                  <c:v>0.79242046163443502</c:v>
                </c:pt>
                <c:pt idx="5176">
                  <c:v>0.782595134123518</c:v>
                </c:pt>
                <c:pt idx="5177">
                  <c:v>0.79112453531598503</c:v>
                </c:pt>
                <c:pt idx="5178">
                  <c:v>0.746127633209417</c:v>
                </c:pt>
                <c:pt idx="5179">
                  <c:v>0.67277177582714298</c:v>
                </c:pt>
                <c:pt idx="5180">
                  <c:v>0.81076975016880404</c:v>
                </c:pt>
                <c:pt idx="5181">
                  <c:v>0.83558406482106595</c:v>
                </c:pt>
                <c:pt idx="5182">
                  <c:v>0.88293382849426005</c:v>
                </c:pt>
                <c:pt idx="5183">
                  <c:v>0.88369345037137004</c:v>
                </c:pt>
                <c:pt idx="5184">
                  <c:v>0.85744429439567804</c:v>
                </c:pt>
                <c:pt idx="5185">
                  <c:v>0.84740040513166703</c:v>
                </c:pt>
                <c:pt idx="5186">
                  <c:v>0.80967251856853395</c:v>
                </c:pt>
                <c:pt idx="5187">
                  <c:v>0.83600607697501605</c:v>
                </c:pt>
                <c:pt idx="5188">
                  <c:v>0.79507089804186304</c:v>
                </c:pt>
                <c:pt idx="5189">
                  <c:v>0.79515530047265304</c:v>
                </c:pt>
                <c:pt idx="5190">
                  <c:v>0.86318365968939903</c:v>
                </c:pt>
                <c:pt idx="5191">
                  <c:v>0.82613099257258604</c:v>
                </c:pt>
                <c:pt idx="5192">
                  <c:v>0.85187373396353805</c:v>
                </c:pt>
                <c:pt idx="5193">
                  <c:v>0.98683322079675895</c:v>
                </c:pt>
                <c:pt idx="5194">
                  <c:v>0.97442606347062799</c:v>
                </c:pt>
                <c:pt idx="5195">
                  <c:v>0.85803511141120803</c:v>
                </c:pt>
                <c:pt idx="5196">
                  <c:v>0.85170492910195805</c:v>
                </c:pt>
                <c:pt idx="5197">
                  <c:v>0.838622552329507</c:v>
                </c:pt>
                <c:pt idx="5198">
                  <c:v>0.98683322079675895</c:v>
                </c:pt>
                <c:pt idx="5199">
                  <c:v>0.86318365968939903</c:v>
                </c:pt>
                <c:pt idx="5200">
                  <c:v>0.85027008777852797</c:v>
                </c:pt>
                <c:pt idx="5201">
                  <c:v>0.83600607697501605</c:v>
                </c:pt>
                <c:pt idx="5202">
                  <c:v>0.781397704253882</c:v>
                </c:pt>
                <c:pt idx="5203">
                  <c:v>0.68011478730587405</c:v>
                </c:pt>
                <c:pt idx="5204">
                  <c:v>0.97442606347062799</c:v>
                </c:pt>
                <c:pt idx="5205">
                  <c:v>0.71972966833257601</c:v>
                </c:pt>
                <c:pt idx="5206">
                  <c:v>0.79107946026986498</c:v>
                </c:pt>
                <c:pt idx="5207">
                  <c:v>0.808920539730134</c:v>
                </c:pt>
                <c:pt idx="5208">
                  <c:v>0.88553223388305802</c:v>
                </c:pt>
                <c:pt idx="5209">
                  <c:v>0.83558609722853205</c:v>
                </c:pt>
                <c:pt idx="5210">
                  <c:v>0.83569968196274402</c:v>
                </c:pt>
                <c:pt idx="5211">
                  <c:v>0.79250374812593705</c:v>
                </c:pt>
                <c:pt idx="5212">
                  <c:v>0.78663107678328004</c:v>
                </c:pt>
                <c:pt idx="5213">
                  <c:v>0.77203898050974495</c:v>
                </c:pt>
                <c:pt idx="5214">
                  <c:v>0.77373920945024899</c:v>
                </c:pt>
                <c:pt idx="5215">
                  <c:v>0.80974557019536497</c:v>
                </c:pt>
                <c:pt idx="5216">
                  <c:v>0.76345979100408901</c:v>
                </c:pt>
                <c:pt idx="5217">
                  <c:v>0.815368014538846</c:v>
                </c:pt>
                <c:pt idx="5218">
                  <c:v>0.90373693775556496</c:v>
                </c:pt>
                <c:pt idx="5219">
                  <c:v>0.96439280359820001</c:v>
                </c:pt>
                <c:pt idx="5220">
                  <c:v>0.96439280359820001</c:v>
                </c:pt>
                <c:pt idx="5221">
                  <c:v>0.85202398800599699</c:v>
                </c:pt>
                <c:pt idx="5222">
                  <c:v>0.78868065967016399</c:v>
                </c:pt>
                <c:pt idx="5223">
                  <c:v>0.80900726942298895</c:v>
                </c:pt>
                <c:pt idx="5224">
                  <c:v>0.96439280359820001</c:v>
                </c:pt>
                <c:pt idx="5225">
                  <c:v>0.76345979100408901</c:v>
                </c:pt>
                <c:pt idx="5226">
                  <c:v>0.80168105406633305</c:v>
                </c:pt>
                <c:pt idx="5227">
                  <c:v>0.77203898050974495</c:v>
                </c:pt>
                <c:pt idx="5228">
                  <c:v>0.769593366651522</c:v>
                </c:pt>
                <c:pt idx="5229">
                  <c:v>0.56707178555202098</c:v>
                </c:pt>
                <c:pt idx="5230">
                  <c:v>0.96439280359820001</c:v>
                </c:pt>
                <c:pt idx="5231">
                  <c:v>0.79260237780713305</c:v>
                </c:pt>
                <c:pt idx="5232">
                  <c:v>0.80129898723029502</c:v>
                </c:pt>
                <c:pt idx="5233">
                  <c:v>0.95696952595936702</c:v>
                </c:pt>
                <c:pt idx="5234">
                  <c:v>0.79909706546275305</c:v>
                </c:pt>
                <c:pt idx="5235">
                  <c:v>0.79315279612505496</c:v>
                </c:pt>
                <c:pt idx="5236">
                  <c:v>0.83027652370203098</c:v>
                </c:pt>
                <c:pt idx="5237">
                  <c:v>0.97897855530473998</c:v>
                </c:pt>
                <c:pt idx="5238">
                  <c:v>0.84480812641083503</c:v>
                </c:pt>
                <c:pt idx="5239">
                  <c:v>0.765962131219727</c:v>
                </c:pt>
                <c:pt idx="5240">
                  <c:v>0.97093679458239202</c:v>
                </c:pt>
                <c:pt idx="5241">
                  <c:v>0.91611624834874505</c:v>
                </c:pt>
                <c:pt idx="5242">
                  <c:v>0.92976662263320098</c:v>
                </c:pt>
                <c:pt idx="5243">
                  <c:v>0.76509593679458199</c:v>
                </c:pt>
                <c:pt idx="5244">
                  <c:v>1</c:v>
                </c:pt>
                <c:pt idx="5245">
                  <c:v>1</c:v>
                </c:pt>
                <c:pt idx="5246">
                  <c:v>0.76495485327313695</c:v>
                </c:pt>
                <c:pt idx="5247">
                  <c:v>0.77229119638826105</c:v>
                </c:pt>
                <c:pt idx="5248">
                  <c:v>0.75197516930022501</c:v>
                </c:pt>
                <c:pt idx="5249">
                  <c:v>1</c:v>
                </c:pt>
                <c:pt idx="5250">
                  <c:v>0.91611624834874505</c:v>
                </c:pt>
                <c:pt idx="5251">
                  <c:v>0.75959367945823897</c:v>
                </c:pt>
                <c:pt idx="5252">
                  <c:v>0.84480812641083503</c:v>
                </c:pt>
                <c:pt idx="5253">
                  <c:v>0</c:v>
                </c:pt>
                <c:pt idx="5254">
                  <c:v>0.70513544018058605</c:v>
                </c:pt>
                <c:pt idx="5255">
                  <c:v>1</c:v>
                </c:pt>
                <c:pt idx="5256">
                  <c:v>0.95723062381852497</c:v>
                </c:pt>
                <c:pt idx="5257">
                  <c:v>0.95415879017013205</c:v>
                </c:pt>
                <c:pt idx="5258">
                  <c:v>0.92804820415878997</c:v>
                </c:pt>
                <c:pt idx="5259">
                  <c:v>0.94121763470958697</c:v>
                </c:pt>
                <c:pt idx="5260">
                  <c:v>0.96728481455563298</c:v>
                </c:pt>
                <c:pt idx="5261">
                  <c:v>0.97495274102079399</c:v>
                </c:pt>
                <c:pt idx="5262">
                  <c:v>0.93876836948915299</c:v>
                </c:pt>
                <c:pt idx="5263">
                  <c:v>0.97288313505948198</c:v>
                </c:pt>
                <c:pt idx="5264">
                  <c:v>0.844872400756143</c:v>
                </c:pt>
                <c:pt idx="5265">
                  <c:v>0.91079867674858195</c:v>
                </c:pt>
                <c:pt idx="5266">
                  <c:v>0.935269419174247</c:v>
                </c:pt>
                <c:pt idx="5267">
                  <c:v>0.97176275992438499</c:v>
                </c:pt>
                <c:pt idx="5268">
                  <c:v>0.93927221172022601</c:v>
                </c:pt>
                <c:pt idx="5269">
                  <c:v>0.93419187145557603</c:v>
                </c:pt>
                <c:pt idx="5270">
                  <c:v>0.99685094471658497</c:v>
                </c:pt>
                <c:pt idx="5271">
                  <c:v>0.99685094471658497</c:v>
                </c:pt>
                <c:pt idx="5272">
                  <c:v>0.78532608695652095</c:v>
                </c:pt>
                <c:pt idx="5273">
                  <c:v>0.95474952741020702</c:v>
                </c:pt>
                <c:pt idx="5274">
                  <c:v>0.92828449905482002</c:v>
                </c:pt>
                <c:pt idx="5275">
                  <c:v>0.96046186144156698</c:v>
                </c:pt>
                <c:pt idx="5276">
                  <c:v>0.94069279216235102</c:v>
                </c:pt>
                <c:pt idx="5277">
                  <c:v>0.96938418474457599</c:v>
                </c:pt>
                <c:pt idx="5278">
                  <c:v>0.844872400756143</c:v>
                </c:pt>
                <c:pt idx="5279">
                  <c:v>0.84394681595521304</c:v>
                </c:pt>
                <c:pt idx="5280">
                  <c:v>0.941162570888468</c:v>
                </c:pt>
                <c:pt idx="5281">
                  <c:v>0.99685094471658497</c:v>
                </c:pt>
                <c:pt idx="5282">
                  <c:v>0.70445914492220996</c:v>
                </c:pt>
                <c:pt idx="5283">
                  <c:v>0.87041678602119699</c:v>
                </c:pt>
                <c:pt idx="5284">
                  <c:v>0.86671566825921798</c:v>
                </c:pt>
                <c:pt idx="5285">
                  <c:v>0.90533504838907197</c:v>
                </c:pt>
                <c:pt idx="5286">
                  <c:v>0.859997135491263</c:v>
                </c:pt>
                <c:pt idx="5287">
                  <c:v>0.88660126038384401</c:v>
                </c:pt>
                <c:pt idx="5288">
                  <c:v>0.83878476050471595</c:v>
                </c:pt>
                <c:pt idx="5289">
                  <c:v>0.86712260097393301</c:v>
                </c:pt>
                <c:pt idx="5290">
                  <c:v>0.84005299341162898</c:v>
                </c:pt>
                <c:pt idx="5291">
                  <c:v>0.81130048696648505</c:v>
                </c:pt>
                <c:pt idx="5292">
                  <c:v>0.78249418106088398</c:v>
                </c:pt>
                <c:pt idx="5293">
                  <c:v>0.83278430249212199</c:v>
                </c:pt>
                <c:pt idx="5294">
                  <c:v>0.866406473789745</c:v>
                </c:pt>
                <c:pt idx="5295">
                  <c:v>0.90636637066742998</c:v>
                </c:pt>
                <c:pt idx="5296">
                  <c:v>0.89229447149813801</c:v>
                </c:pt>
                <c:pt idx="5297">
                  <c:v>0.89279576052706899</c:v>
                </c:pt>
                <c:pt idx="5298">
                  <c:v>0.79296763105127399</c:v>
                </c:pt>
                <c:pt idx="5299">
                  <c:v>0.89669851770182496</c:v>
                </c:pt>
                <c:pt idx="5300">
                  <c:v>0.85555714694929796</c:v>
                </c:pt>
                <c:pt idx="5301">
                  <c:v>0.89566026926382103</c:v>
                </c:pt>
                <c:pt idx="5302">
                  <c:v>0.83278430249212199</c:v>
                </c:pt>
                <c:pt idx="5303">
                  <c:v>0.86353056474335399</c:v>
                </c:pt>
                <c:pt idx="5304">
                  <c:v>0.84005299341162898</c:v>
                </c:pt>
                <c:pt idx="5305">
                  <c:v>0.79694213692351701</c:v>
                </c:pt>
                <c:pt idx="5306">
                  <c:v>0.78723861357777103</c:v>
                </c:pt>
                <c:pt idx="5307">
                  <c:v>0.89279576052706899</c:v>
                </c:pt>
                <c:pt idx="5308">
                  <c:v>0.65995994173342998</c:v>
                </c:pt>
                <c:pt idx="5309">
                  <c:v>0.80853969410050897</c:v>
                </c:pt>
                <c:pt idx="5310">
                  <c:v>0.87099417334304396</c:v>
                </c:pt>
                <c:pt idx="5311">
                  <c:v>0.81599699586931995</c:v>
                </c:pt>
                <c:pt idx="5312">
                  <c:v>0.88912880210289102</c:v>
                </c:pt>
                <c:pt idx="5313">
                  <c:v>0.83375819373634297</c:v>
                </c:pt>
                <c:pt idx="5314">
                  <c:v>0.81524596319939902</c:v>
                </c:pt>
                <c:pt idx="5315">
                  <c:v>0.85758542996620302</c:v>
                </c:pt>
                <c:pt idx="5316">
                  <c:v>0.83221048798251995</c:v>
                </c:pt>
                <c:pt idx="5317">
                  <c:v>0.77567370721048801</c:v>
                </c:pt>
                <c:pt idx="5318">
                  <c:v>0.81524596319939902</c:v>
                </c:pt>
                <c:pt idx="5319">
                  <c:v>0.83073601201652203</c:v>
                </c:pt>
                <c:pt idx="5320">
                  <c:v>0.89166353736387505</c:v>
                </c:pt>
                <c:pt idx="5321">
                  <c:v>0.894010514457378</c:v>
                </c:pt>
                <c:pt idx="5322">
                  <c:v>0.86490799849793398</c:v>
                </c:pt>
                <c:pt idx="5323">
                  <c:v>0.74344501092498105</c:v>
                </c:pt>
                <c:pt idx="5324">
                  <c:v>0.853830266616597</c:v>
                </c:pt>
                <c:pt idx="5325">
                  <c:v>0.84631993991738597</c:v>
                </c:pt>
                <c:pt idx="5326">
                  <c:v>0.83548798252002898</c:v>
                </c:pt>
                <c:pt idx="5327">
                  <c:v>0.82583758193736301</c:v>
                </c:pt>
                <c:pt idx="5328">
                  <c:v>0.83221048798251995</c:v>
                </c:pt>
                <c:pt idx="5329">
                  <c:v>0.80538865940668403</c:v>
                </c:pt>
                <c:pt idx="5330">
                  <c:v>0.78678077203204599</c:v>
                </c:pt>
                <c:pt idx="5331">
                  <c:v>0.86490799849793398</c:v>
                </c:pt>
                <c:pt idx="5332">
                  <c:v>0.79255397268321304</c:v>
                </c:pt>
                <c:pt idx="5333">
                  <c:v>0.87538551916580998</c:v>
                </c:pt>
                <c:pt idx="5334">
                  <c:v>0.90525721657797098</c:v>
                </c:pt>
                <c:pt idx="5335">
                  <c:v>0.939001773907434</c:v>
                </c:pt>
                <c:pt idx="5336">
                  <c:v>0.90615362020854695</c:v>
                </c:pt>
                <c:pt idx="5337">
                  <c:v>0.90449121109498398</c:v>
                </c:pt>
                <c:pt idx="5338">
                  <c:v>0.84546188867675098</c:v>
                </c:pt>
                <c:pt idx="5339">
                  <c:v>0.88925173359135601</c:v>
                </c:pt>
                <c:pt idx="5340">
                  <c:v>0.84147718109982195</c:v>
                </c:pt>
                <c:pt idx="5341">
                  <c:v>0.85199967747137495</c:v>
                </c:pt>
                <c:pt idx="5342">
                  <c:v>0.86194742252900503</c:v>
                </c:pt>
                <c:pt idx="5343">
                  <c:v>0.723747980613893</c:v>
                </c:pt>
                <c:pt idx="5344">
                  <c:v>0.860772506976061</c:v>
                </c:pt>
                <c:pt idx="5345">
                  <c:v>0.91316639741518502</c:v>
                </c:pt>
                <c:pt idx="5346">
                  <c:v>0.93993244235570494</c:v>
                </c:pt>
                <c:pt idx="5347">
                  <c:v>0.83330885592598003</c:v>
                </c:pt>
                <c:pt idx="5348">
                  <c:v>0.79737139171101401</c:v>
                </c:pt>
                <c:pt idx="5349">
                  <c:v>0.86672051696284302</c:v>
                </c:pt>
                <c:pt idx="5350">
                  <c:v>0.86820674084825</c:v>
                </c:pt>
                <c:pt idx="5351">
                  <c:v>0.89249522690556604</c:v>
                </c:pt>
                <c:pt idx="5352">
                  <c:v>0.723747980613893</c:v>
                </c:pt>
                <c:pt idx="5353">
                  <c:v>0.88804225124979796</c:v>
                </c:pt>
                <c:pt idx="5354">
                  <c:v>0.84147718109982195</c:v>
                </c:pt>
                <c:pt idx="5355">
                  <c:v>0.82478632478632397</c:v>
                </c:pt>
                <c:pt idx="5356">
                  <c:v>0.77838155382581797</c:v>
                </c:pt>
                <c:pt idx="5357">
                  <c:v>0.83330885592598003</c:v>
                </c:pt>
                <c:pt idx="5358">
                  <c:v>0.76785972001731795</c:v>
                </c:pt>
                <c:pt idx="5359">
                  <c:v>0.88396594025111797</c:v>
                </c:pt>
                <c:pt idx="5360">
                  <c:v>0.66460780926053897</c:v>
                </c:pt>
                <c:pt idx="5361">
                  <c:v>0.89219223553182203</c:v>
                </c:pt>
                <c:pt idx="5362">
                  <c:v>0.90134761575673805</c:v>
                </c:pt>
                <c:pt idx="5363">
                  <c:v>0.87653341030451704</c:v>
                </c:pt>
                <c:pt idx="5364">
                  <c:v>0.86713890808569405</c:v>
                </c:pt>
                <c:pt idx="5365">
                  <c:v>0.87368307115023802</c:v>
                </c:pt>
                <c:pt idx="5366">
                  <c:v>0.84637032760860098</c:v>
                </c:pt>
                <c:pt idx="5367">
                  <c:v>0.84914850627796201</c:v>
                </c:pt>
                <c:pt idx="5368">
                  <c:v>0.83489681050656595</c:v>
                </c:pt>
                <c:pt idx="5369">
                  <c:v>0.86186938493434695</c:v>
                </c:pt>
                <c:pt idx="5370">
                  <c:v>0.87072391154111894</c:v>
                </c:pt>
                <c:pt idx="5371">
                  <c:v>0.91521250863856196</c:v>
                </c:pt>
                <c:pt idx="5372">
                  <c:v>0.88638331649588598</c:v>
                </c:pt>
                <c:pt idx="5373">
                  <c:v>0.89782075335546196</c:v>
                </c:pt>
                <c:pt idx="5374">
                  <c:v>0.79279116755664603</c:v>
                </c:pt>
                <c:pt idx="5375">
                  <c:v>0.88117657221838197</c:v>
                </c:pt>
                <c:pt idx="5376">
                  <c:v>0.85910665319670898</c:v>
                </c:pt>
                <c:pt idx="5377">
                  <c:v>0.90203870076019299</c:v>
                </c:pt>
                <c:pt idx="5378">
                  <c:v>0.86186938493434695</c:v>
                </c:pt>
                <c:pt idx="5379">
                  <c:v>0.86949776302496695</c:v>
                </c:pt>
                <c:pt idx="5380">
                  <c:v>0.84637032760860098</c:v>
                </c:pt>
                <c:pt idx="5381">
                  <c:v>0.80373185901865896</c:v>
                </c:pt>
                <c:pt idx="5382">
                  <c:v>0.78925530379564102</c:v>
                </c:pt>
                <c:pt idx="5383">
                  <c:v>0.89782075335546196</c:v>
                </c:pt>
                <c:pt idx="5384">
                  <c:v>0.652556390977443</c:v>
                </c:pt>
                <c:pt idx="5385">
                  <c:v>0.94218045112781901</c:v>
                </c:pt>
                <c:pt idx="5386">
                  <c:v>0.87744360902255603</c:v>
                </c:pt>
                <c:pt idx="5387">
                  <c:v>0.96075187969924802</c:v>
                </c:pt>
                <c:pt idx="5388">
                  <c:v>0.92789473684210499</c:v>
                </c:pt>
                <c:pt idx="5389">
                  <c:v>0.92774436090225498</c:v>
                </c:pt>
                <c:pt idx="5390">
                  <c:v>0.86879699248120301</c:v>
                </c:pt>
                <c:pt idx="5391">
                  <c:v>0.90172932330827005</c:v>
                </c:pt>
                <c:pt idx="5392">
                  <c:v>0.83090225563909703</c:v>
                </c:pt>
                <c:pt idx="5393">
                  <c:v>0.83</c:v>
                </c:pt>
                <c:pt idx="5394">
                  <c:v>0.84639097744360903</c:v>
                </c:pt>
                <c:pt idx="5395">
                  <c:v>0.884210526315789</c:v>
                </c:pt>
                <c:pt idx="5396">
                  <c:v>0.87894736842105203</c:v>
                </c:pt>
                <c:pt idx="5397">
                  <c:v>0.93097744360902202</c:v>
                </c:pt>
                <c:pt idx="5398">
                  <c:v>0.94015037593984896</c:v>
                </c:pt>
                <c:pt idx="5399">
                  <c:v>0.91045112781954796</c:v>
                </c:pt>
                <c:pt idx="5400">
                  <c:v>0.74654135338345795</c:v>
                </c:pt>
                <c:pt idx="5401">
                  <c:v>0.89037593984962404</c:v>
                </c:pt>
                <c:pt idx="5402">
                  <c:v>0.86796992481202995</c:v>
                </c:pt>
                <c:pt idx="5403">
                  <c:v>0.91774436090225497</c:v>
                </c:pt>
                <c:pt idx="5404">
                  <c:v>0.884210526315789</c:v>
                </c:pt>
                <c:pt idx="5405">
                  <c:v>0.89766917293232995</c:v>
                </c:pt>
                <c:pt idx="5406">
                  <c:v>0.83090225563909703</c:v>
                </c:pt>
                <c:pt idx="5407">
                  <c:v>0.79526315789473601</c:v>
                </c:pt>
                <c:pt idx="5408">
                  <c:v>0.844586466165413</c:v>
                </c:pt>
                <c:pt idx="5409">
                  <c:v>0.91045112781954796</c:v>
                </c:pt>
                <c:pt idx="5410">
                  <c:v>0.80489739792680304</c:v>
                </c:pt>
                <c:pt idx="5411">
                  <c:v>0.87723630264629104</c:v>
                </c:pt>
                <c:pt idx="5412">
                  <c:v>0.92389464776814001</c:v>
                </c:pt>
                <c:pt idx="5413">
                  <c:v>0.949122064734503</c:v>
                </c:pt>
                <c:pt idx="5414">
                  <c:v>0.91199492278400596</c:v>
                </c:pt>
                <c:pt idx="5415">
                  <c:v>0.89820163995527302</c:v>
                </c:pt>
                <c:pt idx="5416">
                  <c:v>0.84451026020731901</c:v>
                </c:pt>
                <c:pt idx="5417">
                  <c:v>0.86898993663809099</c:v>
                </c:pt>
                <c:pt idx="5418">
                  <c:v>0.77478568766306299</c:v>
                </c:pt>
                <c:pt idx="5419">
                  <c:v>0.83879985091315601</c:v>
                </c:pt>
                <c:pt idx="5420">
                  <c:v>0.85440737979873205</c:v>
                </c:pt>
                <c:pt idx="5421">
                  <c:v>0.85397715252802997</c:v>
                </c:pt>
                <c:pt idx="5422">
                  <c:v>0.85259038389862096</c:v>
                </c:pt>
                <c:pt idx="5423">
                  <c:v>0.90756615728661905</c:v>
                </c:pt>
                <c:pt idx="5424">
                  <c:v>0.91247091178337203</c:v>
                </c:pt>
                <c:pt idx="5425">
                  <c:v>0.898244129469007</c:v>
                </c:pt>
                <c:pt idx="5426">
                  <c:v>0.78624673872530704</c:v>
                </c:pt>
                <c:pt idx="5427">
                  <c:v>0.90591284112544901</c:v>
                </c:pt>
                <c:pt idx="5428">
                  <c:v>0.87322959373835196</c:v>
                </c:pt>
                <c:pt idx="5429">
                  <c:v>0.88510995154677596</c:v>
                </c:pt>
                <c:pt idx="5430">
                  <c:v>0.85397715252802997</c:v>
                </c:pt>
                <c:pt idx="5431">
                  <c:v>0.85282333209094296</c:v>
                </c:pt>
                <c:pt idx="5432">
                  <c:v>0.77478568766306299</c:v>
                </c:pt>
                <c:pt idx="5433">
                  <c:v>0.81951174058889298</c:v>
                </c:pt>
                <c:pt idx="5434">
                  <c:v>0.83344204248974996</c:v>
                </c:pt>
                <c:pt idx="5435">
                  <c:v>0.898244129469007</c:v>
                </c:pt>
                <c:pt idx="5436">
                  <c:v>0.86408599314165102</c:v>
                </c:pt>
                <c:pt idx="5437">
                  <c:v>0.88409659165679699</c:v>
                </c:pt>
                <c:pt idx="5438">
                  <c:v>0.85973357953046603</c:v>
                </c:pt>
                <c:pt idx="5439">
                  <c:v>0.92012106856165199</c:v>
                </c:pt>
                <c:pt idx="5440">
                  <c:v>0.87738518226082296</c:v>
                </c:pt>
                <c:pt idx="5441">
                  <c:v>0.86481139541018204</c:v>
                </c:pt>
                <c:pt idx="5442">
                  <c:v>0.86748219467159005</c:v>
                </c:pt>
                <c:pt idx="5443">
                  <c:v>0.84456607755209701</c:v>
                </c:pt>
                <c:pt idx="5444">
                  <c:v>0.84836820634293897</c:v>
                </c:pt>
                <c:pt idx="5445">
                  <c:v>0.82313462297670703</c:v>
                </c:pt>
                <c:pt idx="5446">
                  <c:v>0.64719071485096202</c:v>
                </c:pt>
                <c:pt idx="5447">
                  <c:v>0.90754418359271904</c:v>
                </c:pt>
                <c:pt idx="5448">
                  <c:v>0.85046821419150598</c:v>
                </c:pt>
                <c:pt idx="5449">
                  <c:v>0.84947902927987295</c:v>
                </c:pt>
                <c:pt idx="5450">
                  <c:v>0.83603105671798905</c:v>
                </c:pt>
                <c:pt idx="5451">
                  <c:v>0.87269190187285595</c:v>
                </c:pt>
                <c:pt idx="5452">
                  <c:v>0.81307702453178499</c:v>
                </c:pt>
                <c:pt idx="5453">
                  <c:v>0.86866692985919203</c:v>
                </c:pt>
                <c:pt idx="5454">
                  <c:v>0.83820232128725902</c:v>
                </c:pt>
                <c:pt idx="5455">
                  <c:v>0.86817462410973301</c:v>
                </c:pt>
                <c:pt idx="5456">
                  <c:v>0.90754418359271904</c:v>
                </c:pt>
                <c:pt idx="5457">
                  <c:v>0.844236349248219</c:v>
                </c:pt>
                <c:pt idx="5458">
                  <c:v>0.84836820634293897</c:v>
                </c:pt>
                <c:pt idx="5459">
                  <c:v>0.77944473753626997</c:v>
                </c:pt>
                <c:pt idx="5460">
                  <c:v>0.77309514409790703</c:v>
                </c:pt>
                <c:pt idx="5461">
                  <c:v>0.87269190187285595</c:v>
                </c:pt>
                <c:pt idx="5462">
                  <c:v>0.77939590075512399</c:v>
                </c:pt>
                <c:pt idx="5463">
                  <c:v>0.840978128797083</c:v>
                </c:pt>
                <c:pt idx="5464">
                  <c:v>0.85185185185185097</c:v>
                </c:pt>
                <c:pt idx="5465">
                  <c:v>0.89122617763394396</c:v>
                </c:pt>
                <c:pt idx="5466">
                  <c:v>0.89504860267314701</c:v>
                </c:pt>
                <c:pt idx="5467">
                  <c:v>0.83201701093560099</c:v>
                </c:pt>
                <c:pt idx="5468">
                  <c:v>0.81819562575941596</c:v>
                </c:pt>
                <c:pt idx="5469">
                  <c:v>0.85935601458080102</c:v>
                </c:pt>
                <c:pt idx="5470">
                  <c:v>0.801640340218712</c:v>
                </c:pt>
                <c:pt idx="5471">
                  <c:v>0.850394896719319</c:v>
                </c:pt>
                <c:pt idx="5472">
                  <c:v>0.80097087378640697</c:v>
                </c:pt>
                <c:pt idx="5473">
                  <c:v>0.83991494532199196</c:v>
                </c:pt>
                <c:pt idx="5474">
                  <c:v>0.84708737864077599</c:v>
                </c:pt>
                <c:pt idx="5475">
                  <c:v>0.92648845686512704</c:v>
                </c:pt>
                <c:pt idx="5476">
                  <c:v>0.87773390036452004</c:v>
                </c:pt>
                <c:pt idx="5477">
                  <c:v>0.75979863358504096</c:v>
                </c:pt>
                <c:pt idx="5478">
                  <c:v>0.84781287970838304</c:v>
                </c:pt>
                <c:pt idx="5479">
                  <c:v>0.81067961165048497</c:v>
                </c:pt>
                <c:pt idx="5480">
                  <c:v>0.88821385176184597</c:v>
                </c:pt>
                <c:pt idx="5481">
                  <c:v>0.85950789793438598</c:v>
                </c:pt>
                <c:pt idx="5482">
                  <c:v>0.801640340218712</c:v>
                </c:pt>
                <c:pt idx="5483">
                  <c:v>0.83171324422843196</c:v>
                </c:pt>
                <c:pt idx="5484">
                  <c:v>0.79434993924665798</c:v>
                </c:pt>
                <c:pt idx="5485">
                  <c:v>0.87773390036452004</c:v>
                </c:pt>
                <c:pt idx="5486">
                  <c:v>0.87062324929971902</c:v>
                </c:pt>
                <c:pt idx="5487">
                  <c:v>0.91172093837534995</c:v>
                </c:pt>
                <c:pt idx="5488">
                  <c:v>0.89075630252100801</c:v>
                </c:pt>
                <c:pt idx="5489">
                  <c:v>0.94936099439775901</c:v>
                </c:pt>
                <c:pt idx="5490">
                  <c:v>0.919467787114845</c:v>
                </c:pt>
                <c:pt idx="5491">
                  <c:v>0.90874474789915904</c:v>
                </c:pt>
                <c:pt idx="5492">
                  <c:v>0.88707983193277296</c:v>
                </c:pt>
                <c:pt idx="5493">
                  <c:v>0.85994397759103602</c:v>
                </c:pt>
                <c:pt idx="5494">
                  <c:v>0.89902836134453701</c:v>
                </c:pt>
                <c:pt idx="5495">
                  <c:v>0.89561449579831898</c:v>
                </c:pt>
                <c:pt idx="5496">
                  <c:v>0.89775910364145595</c:v>
                </c:pt>
                <c:pt idx="5497">
                  <c:v>0.93075980392156799</c:v>
                </c:pt>
                <c:pt idx="5498">
                  <c:v>0.91198354341736698</c:v>
                </c:pt>
                <c:pt idx="5499">
                  <c:v>0.82309173669467695</c:v>
                </c:pt>
                <c:pt idx="5500">
                  <c:v>0.92887780112044804</c:v>
                </c:pt>
                <c:pt idx="5501">
                  <c:v>0.88108368347338895</c:v>
                </c:pt>
                <c:pt idx="5502">
                  <c:v>0.91307773109243695</c:v>
                </c:pt>
                <c:pt idx="5503">
                  <c:v>0.88707983193277296</c:v>
                </c:pt>
                <c:pt idx="5504">
                  <c:v>0.800332633053221</c:v>
                </c:pt>
                <c:pt idx="5505">
                  <c:v>0.83469012605042003</c:v>
                </c:pt>
                <c:pt idx="5506">
                  <c:v>0.91198354341736698</c:v>
                </c:pt>
                <c:pt idx="5507">
                  <c:v>0.66902545592705098</c:v>
                </c:pt>
                <c:pt idx="5508">
                  <c:v>0.85600303951367696</c:v>
                </c:pt>
                <c:pt idx="5509">
                  <c:v>0.91031607523754099</c:v>
                </c:pt>
                <c:pt idx="5510">
                  <c:v>0.93014349427961995</c:v>
                </c:pt>
                <c:pt idx="5511">
                  <c:v>0.90677241641337303</c:v>
                </c:pt>
                <c:pt idx="5512">
                  <c:v>0.90857087453946095</c:v>
                </c:pt>
                <c:pt idx="5513">
                  <c:v>0.87196048632218803</c:v>
                </c:pt>
                <c:pt idx="5514">
                  <c:v>0.86968085106382897</c:v>
                </c:pt>
                <c:pt idx="5515">
                  <c:v>0.84947643979057597</c:v>
                </c:pt>
                <c:pt idx="5516">
                  <c:v>0.84930661094224902</c:v>
                </c:pt>
                <c:pt idx="5517">
                  <c:v>0.84113825867752501</c:v>
                </c:pt>
                <c:pt idx="5518">
                  <c:v>0.85757223191778098</c:v>
                </c:pt>
                <c:pt idx="5519">
                  <c:v>0.85233662982353997</c:v>
                </c:pt>
                <c:pt idx="5520">
                  <c:v>0.90126329787234005</c:v>
                </c:pt>
                <c:pt idx="5521">
                  <c:v>0.91526081054876796</c:v>
                </c:pt>
                <c:pt idx="5522">
                  <c:v>0.96305091185410296</c:v>
                </c:pt>
                <c:pt idx="5523">
                  <c:v>0.82266337386018196</c:v>
                </c:pt>
                <c:pt idx="5524">
                  <c:v>0.85112468489431803</c:v>
                </c:pt>
                <c:pt idx="5525">
                  <c:v>0.850636398176291</c:v>
                </c:pt>
                <c:pt idx="5526">
                  <c:v>0.95559460486322101</c:v>
                </c:pt>
                <c:pt idx="5527">
                  <c:v>0.85757223191778098</c:v>
                </c:pt>
                <c:pt idx="5528">
                  <c:v>0.84199278115501497</c:v>
                </c:pt>
                <c:pt idx="5529">
                  <c:v>0.84947643979057597</c:v>
                </c:pt>
                <c:pt idx="5530">
                  <c:v>0.80429513282916398</c:v>
                </c:pt>
                <c:pt idx="5531">
                  <c:v>0.74301861702127603</c:v>
                </c:pt>
                <c:pt idx="5532">
                  <c:v>0.96305091185410296</c:v>
                </c:pt>
                <c:pt idx="5533">
                  <c:v>0.81172920493308798</c:v>
                </c:pt>
                <c:pt idx="5534">
                  <c:v>0.81914440022740198</c:v>
                </c:pt>
                <c:pt idx="5535">
                  <c:v>0.82065074783521297</c:v>
                </c:pt>
                <c:pt idx="5536">
                  <c:v>0.83081868276043003</c:v>
                </c:pt>
                <c:pt idx="5537">
                  <c:v>0.81540278142219802</c:v>
                </c:pt>
                <c:pt idx="5538">
                  <c:v>0.79552610863290396</c:v>
                </c:pt>
                <c:pt idx="5539">
                  <c:v>0.80315520181921496</c:v>
                </c:pt>
                <c:pt idx="5540">
                  <c:v>0.80621884019942203</c:v>
                </c:pt>
                <c:pt idx="5541">
                  <c:v>0.77368144843872999</c:v>
                </c:pt>
                <c:pt idx="5542">
                  <c:v>0.79578850695355496</c:v>
                </c:pt>
                <c:pt idx="5543">
                  <c:v>0.79277998862990295</c:v>
                </c:pt>
                <c:pt idx="5544">
                  <c:v>0.80372370665150605</c:v>
                </c:pt>
                <c:pt idx="5545">
                  <c:v>0.84610338493833603</c:v>
                </c:pt>
                <c:pt idx="5546">
                  <c:v>0.86834164261348701</c:v>
                </c:pt>
                <c:pt idx="5547">
                  <c:v>0.81928652643547395</c:v>
                </c:pt>
                <c:pt idx="5548">
                  <c:v>0.73592950540079505</c:v>
                </c:pt>
                <c:pt idx="5549">
                  <c:v>0.85515612700078703</c:v>
                </c:pt>
                <c:pt idx="5550">
                  <c:v>0.80123327210705797</c:v>
                </c:pt>
                <c:pt idx="5551">
                  <c:v>0.86185332575326801</c:v>
                </c:pt>
                <c:pt idx="5552">
                  <c:v>0.79540932347924898</c:v>
                </c:pt>
                <c:pt idx="5553">
                  <c:v>0.77368144843872999</c:v>
                </c:pt>
                <c:pt idx="5554">
                  <c:v>0.79342692206769805</c:v>
                </c:pt>
                <c:pt idx="5555">
                  <c:v>0.63096930073905599</c:v>
                </c:pt>
                <c:pt idx="5556">
                  <c:v>0.81928652643547395</c:v>
                </c:pt>
                <c:pt idx="5557">
                  <c:v>0.80774726147007403</c:v>
                </c:pt>
                <c:pt idx="5558">
                  <c:v>0.866764565804095</c:v>
                </c:pt>
                <c:pt idx="5559">
                  <c:v>0.84473725988252102</c:v>
                </c:pt>
                <c:pt idx="5560">
                  <c:v>0.83767264645181705</c:v>
                </c:pt>
                <c:pt idx="5561">
                  <c:v>0.87303540244483202</c:v>
                </c:pt>
                <c:pt idx="5562">
                  <c:v>0.86823305286553398</c:v>
                </c:pt>
                <c:pt idx="5563">
                  <c:v>0.832830608033021</c:v>
                </c:pt>
                <c:pt idx="5564">
                  <c:v>0.88049690427051897</c:v>
                </c:pt>
                <c:pt idx="5565">
                  <c:v>0.77353548182251097</c:v>
                </c:pt>
                <c:pt idx="5566">
                  <c:v>0.81806635973964104</c:v>
                </c:pt>
                <c:pt idx="5567">
                  <c:v>0.86819336402603497</c:v>
                </c:pt>
                <c:pt idx="5568">
                  <c:v>0.85696142244800699</c:v>
                </c:pt>
                <c:pt idx="5569">
                  <c:v>0.87513891093824403</c:v>
                </c:pt>
                <c:pt idx="5570">
                  <c:v>0.86053341800285699</c:v>
                </c:pt>
                <c:pt idx="5571">
                  <c:v>0.90050007937767895</c:v>
                </c:pt>
                <c:pt idx="5572">
                  <c:v>0.87648833148118699</c:v>
                </c:pt>
                <c:pt idx="5573">
                  <c:v>0.75984283219558602</c:v>
                </c:pt>
                <c:pt idx="5574">
                  <c:v>0.86791554214954703</c:v>
                </c:pt>
                <c:pt idx="5575">
                  <c:v>0.87319415780282506</c:v>
                </c:pt>
                <c:pt idx="5576">
                  <c:v>0.88025877123352902</c:v>
                </c:pt>
                <c:pt idx="5577">
                  <c:v>0.85696142244800699</c:v>
                </c:pt>
                <c:pt idx="5578">
                  <c:v>0.87303540244483202</c:v>
                </c:pt>
                <c:pt idx="5579">
                  <c:v>0.77353548182251097</c:v>
                </c:pt>
                <c:pt idx="5580">
                  <c:v>0.76198602952849603</c:v>
                </c:pt>
                <c:pt idx="5581">
                  <c:v>0.777782187648833</c:v>
                </c:pt>
                <c:pt idx="5582">
                  <c:v>0.87648833148118699</c:v>
                </c:pt>
                <c:pt idx="5583">
                  <c:v>0.75993648842450301</c:v>
                </c:pt>
                <c:pt idx="5584">
                  <c:v>0.88649478778853297</c:v>
                </c:pt>
                <c:pt idx="5585">
                  <c:v>0.89100594140544898</c:v>
                </c:pt>
                <c:pt idx="5586">
                  <c:v>0.92419024571854003</c:v>
                </c:pt>
                <c:pt idx="5587">
                  <c:v>0.92143003482892805</c:v>
                </c:pt>
                <c:pt idx="5588">
                  <c:v>0.87686150409530905</c:v>
                </c:pt>
                <c:pt idx="5589">
                  <c:v>0.84316827997021504</c:v>
                </c:pt>
                <c:pt idx="5590">
                  <c:v>0.87123045420699896</c:v>
                </c:pt>
                <c:pt idx="5591">
                  <c:v>0.87379002233804903</c:v>
                </c:pt>
                <c:pt idx="5592">
                  <c:v>0.84074832464631399</c:v>
                </c:pt>
                <c:pt idx="5593">
                  <c:v>0.89710100389264402</c:v>
                </c:pt>
                <c:pt idx="5594">
                  <c:v>0.83693224125093002</c:v>
                </c:pt>
                <c:pt idx="5595">
                  <c:v>0.87253350707371502</c:v>
                </c:pt>
                <c:pt idx="5596">
                  <c:v>0.85219657483246403</c:v>
                </c:pt>
                <c:pt idx="5597">
                  <c:v>0.932903093628354</c:v>
                </c:pt>
                <c:pt idx="5598">
                  <c:v>0.862341772151898</c:v>
                </c:pt>
                <c:pt idx="5599">
                  <c:v>0.79663067758748995</c:v>
                </c:pt>
                <c:pt idx="5600">
                  <c:v>0.87784265519360705</c:v>
                </c:pt>
                <c:pt idx="5601">
                  <c:v>0.88091579594345404</c:v>
                </c:pt>
                <c:pt idx="5602">
                  <c:v>0.88472635889798901</c:v>
                </c:pt>
                <c:pt idx="5603">
                  <c:v>0.83693224125093002</c:v>
                </c:pt>
                <c:pt idx="5604">
                  <c:v>0.88440059568131002</c:v>
                </c:pt>
                <c:pt idx="5605">
                  <c:v>0.87379002233804903</c:v>
                </c:pt>
                <c:pt idx="5606">
                  <c:v>0.82892849825855297</c:v>
                </c:pt>
                <c:pt idx="5607">
                  <c:v>0.80542628443782505</c:v>
                </c:pt>
                <c:pt idx="5608">
                  <c:v>0.862341772151898</c:v>
                </c:pt>
                <c:pt idx="5609">
                  <c:v>0.85760718155084303</c:v>
                </c:pt>
                <c:pt idx="5610">
                  <c:v>0.89634146341463405</c:v>
                </c:pt>
                <c:pt idx="5611">
                  <c:v>0.89007119640922405</c:v>
                </c:pt>
                <c:pt idx="5612">
                  <c:v>0.91633346661335402</c:v>
                </c:pt>
                <c:pt idx="5613">
                  <c:v>0.90377182460349104</c:v>
                </c:pt>
                <c:pt idx="5614">
                  <c:v>0.90957282154465202</c:v>
                </c:pt>
                <c:pt idx="5615">
                  <c:v>0.70484445132332396</c:v>
                </c:pt>
                <c:pt idx="5616">
                  <c:v>0.87641610022657601</c:v>
                </c:pt>
                <c:pt idx="5617">
                  <c:v>0.87002785946447903</c:v>
                </c:pt>
                <c:pt idx="5618">
                  <c:v>0.830034652805544</c:v>
                </c:pt>
                <c:pt idx="5619">
                  <c:v>0.87176907599442799</c:v>
                </c:pt>
                <c:pt idx="5620">
                  <c:v>0.83713181394109004</c:v>
                </c:pt>
                <c:pt idx="5621">
                  <c:v>0.90380746014548796</c:v>
                </c:pt>
                <c:pt idx="5622">
                  <c:v>0.91955579631635898</c:v>
                </c:pt>
                <c:pt idx="5623">
                  <c:v>0.90140610422497602</c:v>
                </c:pt>
                <c:pt idx="5624">
                  <c:v>0.87948154071704598</c:v>
                </c:pt>
                <c:pt idx="5625">
                  <c:v>0.80746014548831402</c:v>
                </c:pt>
                <c:pt idx="5626">
                  <c:v>0.83386645341863197</c:v>
                </c:pt>
                <c:pt idx="5627">
                  <c:v>0.84822737571637996</c:v>
                </c:pt>
                <c:pt idx="5628">
                  <c:v>0.90434917195480502</c:v>
                </c:pt>
                <c:pt idx="5629">
                  <c:v>0.83152762730227503</c:v>
                </c:pt>
                <c:pt idx="5630">
                  <c:v>0.89212196254449705</c:v>
                </c:pt>
                <c:pt idx="5631">
                  <c:v>0.87002785946447903</c:v>
                </c:pt>
                <c:pt idx="5632">
                  <c:v>0.82549140999845205</c:v>
                </c:pt>
                <c:pt idx="5633">
                  <c:v>0.81899086828664203</c:v>
                </c:pt>
                <c:pt idx="5634">
                  <c:v>0.87948154071704598</c:v>
                </c:pt>
                <c:pt idx="5635">
                  <c:v>0.73649605502731097</c:v>
                </c:pt>
                <c:pt idx="5636">
                  <c:v>0.82313372445883004</c:v>
                </c:pt>
                <c:pt idx="5637">
                  <c:v>0.91796380090497698</c:v>
                </c:pt>
                <c:pt idx="5638">
                  <c:v>0.93493212669683201</c:v>
                </c:pt>
                <c:pt idx="5639">
                  <c:v>0.83562613797289098</c:v>
                </c:pt>
                <c:pt idx="5640">
                  <c:v>0.83877828054298598</c:v>
                </c:pt>
                <c:pt idx="5641">
                  <c:v>0.87728506787330296</c:v>
                </c:pt>
                <c:pt idx="5642">
                  <c:v>0.89889743071009498</c:v>
                </c:pt>
                <c:pt idx="5643">
                  <c:v>0.87087800930608905</c:v>
                </c:pt>
                <c:pt idx="5644">
                  <c:v>0.78934857374064304</c:v>
                </c:pt>
                <c:pt idx="5645">
                  <c:v>0.81084361723649601</c:v>
                </c:pt>
                <c:pt idx="5646">
                  <c:v>0.87497471171353403</c:v>
                </c:pt>
                <c:pt idx="5647">
                  <c:v>0.88873153955088002</c:v>
                </c:pt>
                <c:pt idx="5648">
                  <c:v>0.84343891402714899</c:v>
                </c:pt>
                <c:pt idx="5649">
                  <c:v>0.95650414727898003</c:v>
                </c:pt>
                <c:pt idx="5650">
                  <c:v>0.91199676309933198</c:v>
                </c:pt>
                <c:pt idx="5651">
                  <c:v>0.79542986425339302</c:v>
                </c:pt>
                <c:pt idx="5652">
                  <c:v>0.81723981900452403</c:v>
                </c:pt>
                <c:pt idx="5653">
                  <c:v>0.78560590734371805</c:v>
                </c:pt>
                <c:pt idx="5654">
                  <c:v>0.95714932126696795</c:v>
                </c:pt>
                <c:pt idx="5655">
                  <c:v>0.87497471171353403</c:v>
                </c:pt>
                <c:pt idx="5656">
                  <c:v>0.81235294117646994</c:v>
                </c:pt>
                <c:pt idx="5657">
                  <c:v>0.87087800930608905</c:v>
                </c:pt>
                <c:pt idx="5658">
                  <c:v>0</c:v>
                </c:pt>
                <c:pt idx="5659">
                  <c:v>0.76552700788994499</c:v>
                </c:pt>
                <c:pt idx="5660">
                  <c:v>0.91199676309933198</c:v>
                </c:pt>
                <c:pt idx="5661">
                  <c:v>0.711381818181818</c:v>
                </c:pt>
                <c:pt idx="5662">
                  <c:v>0.80852040816326498</c:v>
                </c:pt>
                <c:pt idx="5663">
                  <c:v>0.901272727272727</c:v>
                </c:pt>
                <c:pt idx="5664">
                  <c:v>0.83127272727272705</c:v>
                </c:pt>
                <c:pt idx="5665">
                  <c:v>0.80690909090909002</c:v>
                </c:pt>
                <c:pt idx="5666">
                  <c:v>0.82316326530612205</c:v>
                </c:pt>
                <c:pt idx="5667">
                  <c:v>0.82894545454545399</c:v>
                </c:pt>
                <c:pt idx="5668">
                  <c:v>0.88806122448979596</c:v>
                </c:pt>
                <c:pt idx="5669">
                  <c:v>0.84512727272727195</c:v>
                </c:pt>
                <c:pt idx="5670">
                  <c:v>0.79</c:v>
                </c:pt>
                <c:pt idx="5671">
                  <c:v>0.86530612244897898</c:v>
                </c:pt>
                <c:pt idx="5672">
                  <c:v>0.82770909090909095</c:v>
                </c:pt>
                <c:pt idx="5673">
                  <c:v>0.86690909090909096</c:v>
                </c:pt>
                <c:pt idx="5674">
                  <c:v>0.83377551020408103</c:v>
                </c:pt>
                <c:pt idx="5675">
                  <c:v>0.91534545454545402</c:v>
                </c:pt>
                <c:pt idx="5676">
                  <c:v>0.89574545454545396</c:v>
                </c:pt>
                <c:pt idx="5677">
                  <c:v>0.82298181818181804</c:v>
                </c:pt>
                <c:pt idx="5678">
                  <c:v>0.83316326530612195</c:v>
                </c:pt>
                <c:pt idx="5679">
                  <c:v>0.77749090909090901</c:v>
                </c:pt>
                <c:pt idx="5680">
                  <c:v>0.90525510204081605</c:v>
                </c:pt>
                <c:pt idx="5681">
                  <c:v>0.82770909090909095</c:v>
                </c:pt>
                <c:pt idx="5682">
                  <c:v>0.78903061224489801</c:v>
                </c:pt>
                <c:pt idx="5683">
                  <c:v>0.84512727272727195</c:v>
                </c:pt>
                <c:pt idx="5684">
                  <c:v>0.74908163265306105</c:v>
                </c:pt>
                <c:pt idx="5685">
                  <c:v>0.77688775510204</c:v>
                </c:pt>
                <c:pt idx="5686">
                  <c:v>0.89574545454545396</c:v>
                </c:pt>
                <c:pt idx="5687" formatCode="General">
                  <c:v>0.95689970717423101</c:v>
                </c:pt>
                <c:pt idx="5688" formatCode="General">
                  <c:v>0.95552708638360095</c:v>
                </c:pt>
                <c:pt idx="5689" formatCode="General">
                  <c:v>0.87609809663250304</c:v>
                </c:pt>
                <c:pt idx="5690" formatCode="General">
                  <c:v>0.874405197657393</c:v>
                </c:pt>
                <c:pt idx="5691" formatCode="General">
                  <c:v>0.90602122986822797</c:v>
                </c:pt>
                <c:pt idx="5692" formatCode="General">
                  <c:v>0.81950036603220999</c:v>
                </c:pt>
                <c:pt idx="5693" formatCode="General">
                  <c:v>0.86722181551976496</c:v>
                </c:pt>
                <c:pt idx="5694" formatCode="General">
                  <c:v>0.94541544655929699</c:v>
                </c:pt>
                <c:pt idx="5695" formatCode="General">
                  <c:v>0.85445644216690997</c:v>
                </c:pt>
                <c:pt idx="5696" formatCode="General">
                  <c:v>0.95442898975109802</c:v>
                </c:pt>
                <c:pt idx="5697" formatCode="General">
                  <c:v>0.86868594436310398</c:v>
                </c:pt>
                <c:pt idx="5698" formatCode="General">
                  <c:v>0.93402269399707105</c:v>
                </c:pt>
                <c:pt idx="5699" formatCode="General">
                  <c:v>0.66077964860907701</c:v>
                </c:pt>
                <c:pt idx="5700" formatCode="General">
                  <c:v>0.97149524158125899</c:v>
                </c:pt>
                <c:pt idx="5701" formatCode="General">
                  <c:v>0.87161420204978002</c:v>
                </c:pt>
                <c:pt idx="5702" formatCode="General">
                  <c:v>0.95442898975109802</c:v>
                </c:pt>
              </c:numCache>
            </c:numRef>
          </c:xVal>
          <c:yVal>
            <c:numRef>
              <c:f>'Pharma+L5000 deduped Model 1'!$H$2:$H$5704</c:f>
              <c:numCache>
                <c:formatCode>0.00</c:formatCode>
                <c:ptCount val="5703"/>
                <c:pt idx="0">
                  <c:v>0.47211295366287198</c:v>
                </c:pt>
                <c:pt idx="1">
                  <c:v>0.28606945276260298</c:v>
                </c:pt>
                <c:pt idx="2">
                  <c:v>1.77274894714355</c:v>
                </c:pt>
                <c:pt idx="3">
                  <c:v>0.227630645036697</c:v>
                </c:pt>
                <c:pt idx="4">
                  <c:v>0.33728957176208402</c:v>
                </c:pt>
                <c:pt idx="5">
                  <c:v>0.30172672867774902</c:v>
                </c:pt>
                <c:pt idx="6">
                  <c:v>0.21598789095878601</c:v>
                </c:pt>
                <c:pt idx="7">
                  <c:v>0.42631152272224399</c:v>
                </c:pt>
                <c:pt idx="8">
                  <c:v>2.1702909469604399</c:v>
                </c:pt>
                <c:pt idx="9">
                  <c:v>0.47428885102272</c:v>
                </c:pt>
                <c:pt idx="10">
                  <c:v>0.38950866460800099</c:v>
                </c:pt>
                <c:pt idx="11">
                  <c:v>0.46979022026062001</c:v>
                </c:pt>
                <c:pt idx="12">
                  <c:v>0.27204036712646401</c:v>
                </c:pt>
                <c:pt idx="13">
                  <c:v>0.30366978049278198</c:v>
                </c:pt>
                <c:pt idx="14">
                  <c:v>0.51778739690780595</c:v>
                </c:pt>
                <c:pt idx="15">
                  <c:v>0.41478878259658802</c:v>
                </c:pt>
                <c:pt idx="16">
                  <c:v>0.31765800714492798</c:v>
                </c:pt>
                <c:pt idx="17">
                  <c:v>0.35376352071762002</c:v>
                </c:pt>
                <c:pt idx="18">
                  <c:v>0.61768501996993996</c:v>
                </c:pt>
                <c:pt idx="19">
                  <c:v>0.33728957176208402</c:v>
                </c:pt>
                <c:pt idx="20">
                  <c:v>0.361789971590042</c:v>
                </c:pt>
                <c:pt idx="21">
                  <c:v>0.61768501996993996</c:v>
                </c:pt>
                <c:pt idx="22">
                  <c:v>0.38601911067962602</c:v>
                </c:pt>
                <c:pt idx="23">
                  <c:v>0.51952719688415505</c:v>
                </c:pt>
                <c:pt idx="24">
                  <c:v>0.35134378075599598</c:v>
                </c:pt>
                <c:pt idx="25">
                  <c:v>0.275049269199371</c:v>
                </c:pt>
                <c:pt idx="26">
                  <c:v>1.7921472787857</c:v>
                </c:pt>
                <c:pt idx="27">
                  <c:v>0.39504930377006497</c:v>
                </c:pt>
                <c:pt idx="28">
                  <c:v>0.31765800714492798</c:v>
                </c:pt>
                <c:pt idx="29">
                  <c:v>0.62263506650924605</c:v>
                </c:pt>
                <c:pt idx="30">
                  <c:v>0.300464957952499</c:v>
                </c:pt>
                <c:pt idx="31">
                  <c:v>1.78041791915893</c:v>
                </c:pt>
                <c:pt idx="32">
                  <c:v>0.42371955513954102</c:v>
                </c:pt>
                <c:pt idx="33">
                  <c:v>0.33146649599075301</c:v>
                </c:pt>
                <c:pt idx="34">
                  <c:v>0.33383280038833602</c:v>
                </c:pt>
                <c:pt idx="35">
                  <c:v>0.35068097710609403</c:v>
                </c:pt>
                <c:pt idx="36">
                  <c:v>0.446368157863616</c:v>
                </c:pt>
                <c:pt idx="37">
                  <c:v>1.8606207370757999</c:v>
                </c:pt>
                <c:pt idx="38">
                  <c:v>0.54278510808944702</c:v>
                </c:pt>
                <c:pt idx="39">
                  <c:v>0.52387678623199396</c:v>
                </c:pt>
                <c:pt idx="40">
                  <c:v>0.61035788059234597</c:v>
                </c:pt>
                <c:pt idx="41">
                  <c:v>0.32123407721519398</c:v>
                </c:pt>
                <c:pt idx="42">
                  <c:v>0.43352565169334401</c:v>
                </c:pt>
                <c:pt idx="43">
                  <c:v>0.37892514467239302</c:v>
                </c:pt>
                <c:pt idx="44">
                  <c:v>0.27272826433181702</c:v>
                </c:pt>
                <c:pt idx="45">
                  <c:v>0.35043171048164301</c:v>
                </c:pt>
                <c:pt idx="46">
                  <c:v>0.68750131130218495</c:v>
                </c:pt>
                <c:pt idx="47">
                  <c:v>0.33146649599075301</c:v>
                </c:pt>
                <c:pt idx="48">
                  <c:v>0.27794140577316201</c:v>
                </c:pt>
                <c:pt idx="49">
                  <c:v>0.68750131130218495</c:v>
                </c:pt>
                <c:pt idx="50">
                  <c:v>0.43829521536826999</c:v>
                </c:pt>
                <c:pt idx="51">
                  <c:v>0.78951317071914595</c:v>
                </c:pt>
                <c:pt idx="52">
                  <c:v>0.38905784487724299</c:v>
                </c:pt>
                <c:pt idx="53">
                  <c:v>0.30661663413047702</c:v>
                </c:pt>
                <c:pt idx="54">
                  <c:v>2.9371304512023899</c:v>
                </c:pt>
                <c:pt idx="55">
                  <c:v>0.45600867271423301</c:v>
                </c:pt>
                <c:pt idx="56">
                  <c:v>0.27272826433181702</c:v>
                </c:pt>
                <c:pt idx="57">
                  <c:v>0.401203483343124</c:v>
                </c:pt>
                <c:pt idx="58">
                  <c:v>0.20001782476902</c:v>
                </c:pt>
                <c:pt idx="59">
                  <c:v>1.0931379795074401</c:v>
                </c:pt>
                <c:pt idx="60">
                  <c:v>0.61553806066512995</c:v>
                </c:pt>
                <c:pt idx="61">
                  <c:v>0.28846311569213801</c:v>
                </c:pt>
                <c:pt idx="62">
                  <c:v>0.19576039910316401</c:v>
                </c:pt>
                <c:pt idx="63">
                  <c:v>0.64724969863891602</c:v>
                </c:pt>
                <c:pt idx="64">
                  <c:v>0.54497581720352095</c:v>
                </c:pt>
                <c:pt idx="65">
                  <c:v>0.32428056001663202</c:v>
                </c:pt>
                <c:pt idx="66">
                  <c:v>0.51113563776016202</c:v>
                </c:pt>
                <c:pt idx="67">
                  <c:v>0.45002087950706399</c:v>
                </c:pt>
                <c:pt idx="68">
                  <c:v>1.06413161754608</c:v>
                </c:pt>
                <c:pt idx="69">
                  <c:v>0.43187034130096402</c:v>
                </c:pt>
                <c:pt idx="70">
                  <c:v>0.24907179176807401</c:v>
                </c:pt>
                <c:pt idx="71">
                  <c:v>0.30591547489166199</c:v>
                </c:pt>
                <c:pt idx="72">
                  <c:v>0.60806572437286299</c:v>
                </c:pt>
                <c:pt idx="73">
                  <c:v>0.33724862337112399</c:v>
                </c:pt>
                <c:pt idx="74">
                  <c:v>0.60803884267806996</c:v>
                </c:pt>
                <c:pt idx="75">
                  <c:v>0.34702351689338601</c:v>
                </c:pt>
                <c:pt idx="76">
                  <c:v>0.61724656820297197</c:v>
                </c:pt>
                <c:pt idx="77">
                  <c:v>0.28846311569213801</c:v>
                </c:pt>
                <c:pt idx="78">
                  <c:v>0.46930950880050598</c:v>
                </c:pt>
                <c:pt idx="79">
                  <c:v>0.61724656820297197</c:v>
                </c:pt>
                <c:pt idx="80">
                  <c:v>0.61516916751861495</c:v>
                </c:pt>
                <c:pt idx="81">
                  <c:v>0.66095125675201405</c:v>
                </c:pt>
                <c:pt idx="82">
                  <c:v>0.43187034130096402</c:v>
                </c:pt>
                <c:pt idx="83">
                  <c:v>0.41915529966354298</c:v>
                </c:pt>
                <c:pt idx="84">
                  <c:v>1.7193305492401101</c:v>
                </c:pt>
                <c:pt idx="85">
                  <c:v>0.34795013070106501</c:v>
                </c:pt>
                <c:pt idx="86">
                  <c:v>0.60803884267806996</c:v>
                </c:pt>
                <c:pt idx="87">
                  <c:v>0.82241237163543701</c:v>
                </c:pt>
                <c:pt idx="88">
                  <c:v>0.20007224380970001</c:v>
                </c:pt>
                <c:pt idx="89">
                  <c:v>0.33138662576675398</c:v>
                </c:pt>
                <c:pt idx="90">
                  <c:v>1.5915935039520199</c:v>
                </c:pt>
                <c:pt idx="91">
                  <c:v>0.36066937446594199</c:v>
                </c:pt>
                <c:pt idx="92">
                  <c:v>0.30319246649742099</c:v>
                </c:pt>
                <c:pt idx="93">
                  <c:v>0.22931447625160201</c:v>
                </c:pt>
                <c:pt idx="94">
                  <c:v>0.39923164248466397</c:v>
                </c:pt>
                <c:pt idx="95">
                  <c:v>0.35513088107108998</c:v>
                </c:pt>
                <c:pt idx="96">
                  <c:v>1.9874483346939</c:v>
                </c:pt>
                <c:pt idx="97">
                  <c:v>0.47621336579322798</c:v>
                </c:pt>
                <c:pt idx="98">
                  <c:v>0.48036116361617998</c:v>
                </c:pt>
                <c:pt idx="99">
                  <c:v>0.48501649498939498</c:v>
                </c:pt>
                <c:pt idx="100">
                  <c:v>0.224111318588256</c:v>
                </c:pt>
                <c:pt idx="101">
                  <c:v>0.28346741199493403</c:v>
                </c:pt>
                <c:pt idx="102">
                  <c:v>0.46499150991439803</c:v>
                </c:pt>
                <c:pt idx="103">
                  <c:v>0.28747230768203702</c:v>
                </c:pt>
                <c:pt idx="104">
                  <c:v>0.23797002434730499</c:v>
                </c:pt>
                <c:pt idx="105">
                  <c:v>0.48049265146255399</c:v>
                </c:pt>
                <c:pt idx="106">
                  <c:v>0.30319246649742099</c:v>
                </c:pt>
                <c:pt idx="107">
                  <c:v>0.222242280840873</c:v>
                </c:pt>
                <c:pt idx="108">
                  <c:v>0.48049265146255399</c:v>
                </c:pt>
                <c:pt idx="109">
                  <c:v>0.41221854090690602</c:v>
                </c:pt>
                <c:pt idx="110">
                  <c:v>0.72030186653137196</c:v>
                </c:pt>
                <c:pt idx="111">
                  <c:v>0.37758669257164001</c:v>
                </c:pt>
                <c:pt idx="112">
                  <c:v>0.31828907132148698</c:v>
                </c:pt>
                <c:pt idx="113">
                  <c:v>3.0577318668365399</c:v>
                </c:pt>
                <c:pt idx="114">
                  <c:v>0.37636426091194097</c:v>
                </c:pt>
                <c:pt idx="115">
                  <c:v>0.28747230768203702</c:v>
                </c:pt>
                <c:pt idx="116">
                  <c:v>0.67933833599090498</c:v>
                </c:pt>
                <c:pt idx="117">
                  <c:v>0.28967085480690002</c:v>
                </c:pt>
                <c:pt idx="118">
                  <c:v>1.42948234081268</c:v>
                </c:pt>
                <c:pt idx="119">
                  <c:v>0.26299190521240201</c:v>
                </c:pt>
                <c:pt idx="120">
                  <c:v>0.34243437647819502</c:v>
                </c:pt>
                <c:pt idx="121">
                  <c:v>0.30010208487510598</c:v>
                </c:pt>
                <c:pt idx="122">
                  <c:v>0.32675653696060097</c:v>
                </c:pt>
                <c:pt idx="123">
                  <c:v>0.39309811592102001</c:v>
                </c:pt>
                <c:pt idx="124">
                  <c:v>0.92412155866622903</c:v>
                </c:pt>
                <c:pt idx="125">
                  <c:v>0.41751062870025601</c:v>
                </c:pt>
                <c:pt idx="126">
                  <c:v>0.50328916311264005</c:v>
                </c:pt>
                <c:pt idx="127">
                  <c:v>0.33813107013702298</c:v>
                </c:pt>
                <c:pt idx="128">
                  <c:v>0.26498314738273598</c:v>
                </c:pt>
                <c:pt idx="129">
                  <c:v>0.287820965051651</c:v>
                </c:pt>
                <c:pt idx="130">
                  <c:v>0.55599421262741</c:v>
                </c:pt>
                <c:pt idx="131">
                  <c:v>0.39088591933250399</c:v>
                </c:pt>
                <c:pt idx="132">
                  <c:v>0.279166579246521</c:v>
                </c:pt>
                <c:pt idx="133">
                  <c:v>0.35935905575752197</c:v>
                </c:pt>
                <c:pt idx="134">
                  <c:v>0.56586974859237604</c:v>
                </c:pt>
                <c:pt idx="135">
                  <c:v>0.34243437647819502</c:v>
                </c:pt>
                <c:pt idx="136">
                  <c:v>0.27920597791671697</c:v>
                </c:pt>
                <c:pt idx="137">
                  <c:v>0.56586974859237604</c:v>
                </c:pt>
                <c:pt idx="138">
                  <c:v>0.34490314126014698</c:v>
                </c:pt>
                <c:pt idx="139">
                  <c:v>0.72674798965454102</c:v>
                </c:pt>
                <c:pt idx="140">
                  <c:v>0.33813107013702298</c:v>
                </c:pt>
                <c:pt idx="141">
                  <c:v>0.24336336553096699</c:v>
                </c:pt>
                <c:pt idx="142">
                  <c:v>1.7743785381317101</c:v>
                </c:pt>
                <c:pt idx="143">
                  <c:v>0.38113594055175698</c:v>
                </c:pt>
                <c:pt idx="144">
                  <c:v>0.251844853162765</c:v>
                </c:pt>
                <c:pt idx="145">
                  <c:v>0.57102328538894598</c:v>
                </c:pt>
                <c:pt idx="146">
                  <c:v>0.223535791039466</c:v>
                </c:pt>
                <c:pt idx="147">
                  <c:v>1.5521107912063501</c:v>
                </c:pt>
                <c:pt idx="148">
                  <c:v>0.26071825623512201</c:v>
                </c:pt>
                <c:pt idx="149">
                  <c:v>0.32701018452644298</c:v>
                </c:pt>
                <c:pt idx="150">
                  <c:v>0.25984668731689398</c:v>
                </c:pt>
                <c:pt idx="151">
                  <c:v>0.25847738981246898</c:v>
                </c:pt>
                <c:pt idx="152">
                  <c:v>0.37610498070716802</c:v>
                </c:pt>
                <c:pt idx="153">
                  <c:v>0.90675127506256104</c:v>
                </c:pt>
                <c:pt idx="154">
                  <c:v>0.43708816170692399</c:v>
                </c:pt>
                <c:pt idx="155">
                  <c:v>0.36248409748077298</c:v>
                </c:pt>
                <c:pt idx="156">
                  <c:v>0.50388216972350997</c:v>
                </c:pt>
                <c:pt idx="157">
                  <c:v>0.260084629058837</c:v>
                </c:pt>
                <c:pt idx="158">
                  <c:v>0.36491769552230802</c:v>
                </c:pt>
                <c:pt idx="159">
                  <c:v>0.43499928712844799</c:v>
                </c:pt>
                <c:pt idx="160">
                  <c:v>0.26230815052986101</c:v>
                </c:pt>
                <c:pt idx="161">
                  <c:v>0.35119932889938299</c:v>
                </c:pt>
                <c:pt idx="162">
                  <c:v>0.50877875089645297</c:v>
                </c:pt>
                <c:pt idx="163">
                  <c:v>0.32701018452644298</c:v>
                </c:pt>
                <c:pt idx="164">
                  <c:v>0.188683345913887</c:v>
                </c:pt>
                <c:pt idx="165">
                  <c:v>0.50877875089645297</c:v>
                </c:pt>
                <c:pt idx="166">
                  <c:v>0.33053332567214899</c:v>
                </c:pt>
                <c:pt idx="167">
                  <c:v>0.47013983130455</c:v>
                </c:pt>
                <c:pt idx="168">
                  <c:v>0.35938683152198703</c:v>
                </c:pt>
                <c:pt idx="169">
                  <c:v>0.313017517328262</c:v>
                </c:pt>
                <c:pt idx="170">
                  <c:v>1.7309428453445399</c:v>
                </c:pt>
                <c:pt idx="171">
                  <c:v>0.34950104355812001</c:v>
                </c:pt>
                <c:pt idx="172">
                  <c:v>0.26230815052986101</c:v>
                </c:pt>
                <c:pt idx="173">
                  <c:v>0.60441374778747503</c:v>
                </c:pt>
                <c:pt idx="174">
                  <c:v>0.314048171043396</c:v>
                </c:pt>
                <c:pt idx="175">
                  <c:v>1.4497158527374201</c:v>
                </c:pt>
                <c:pt idx="176">
                  <c:v>0.34977141022682101</c:v>
                </c:pt>
                <c:pt idx="177">
                  <c:v>0.29837748408317499</c:v>
                </c:pt>
                <c:pt idx="178">
                  <c:v>0.321656674146652</c:v>
                </c:pt>
                <c:pt idx="179">
                  <c:v>0.32354292273521401</c:v>
                </c:pt>
                <c:pt idx="180">
                  <c:v>0.44677269458770702</c:v>
                </c:pt>
                <c:pt idx="181">
                  <c:v>2.8117754459381099</c:v>
                </c:pt>
                <c:pt idx="182">
                  <c:v>0.58927828073501498</c:v>
                </c:pt>
                <c:pt idx="183">
                  <c:v>0.41308084130287098</c:v>
                </c:pt>
                <c:pt idx="184">
                  <c:v>0.55511814355850198</c:v>
                </c:pt>
                <c:pt idx="185">
                  <c:v>0.318399667739868</c:v>
                </c:pt>
                <c:pt idx="186">
                  <c:v>0.49051392078399603</c:v>
                </c:pt>
                <c:pt idx="187">
                  <c:v>0.51369231939315796</c:v>
                </c:pt>
                <c:pt idx="188">
                  <c:v>0.314222931861877</c:v>
                </c:pt>
                <c:pt idx="189">
                  <c:v>0.428667813539505</c:v>
                </c:pt>
                <c:pt idx="190">
                  <c:v>0.58246159553527799</c:v>
                </c:pt>
                <c:pt idx="191">
                  <c:v>0.29837748408317499</c:v>
                </c:pt>
                <c:pt idx="192">
                  <c:v>0.26953557133674599</c:v>
                </c:pt>
                <c:pt idx="193">
                  <c:v>0.58246159553527799</c:v>
                </c:pt>
                <c:pt idx="194">
                  <c:v>0.36507180333137501</c:v>
                </c:pt>
                <c:pt idx="195">
                  <c:v>1.00188148021698</c:v>
                </c:pt>
                <c:pt idx="196">
                  <c:v>0.55511814355850198</c:v>
                </c:pt>
                <c:pt idx="197">
                  <c:v>0.31194335222244202</c:v>
                </c:pt>
                <c:pt idx="198">
                  <c:v>2.38037776947021</c:v>
                </c:pt>
                <c:pt idx="199">
                  <c:v>0.45694354176521301</c:v>
                </c:pt>
                <c:pt idx="200">
                  <c:v>0.314222931861877</c:v>
                </c:pt>
                <c:pt idx="201">
                  <c:v>0.52637970447540205</c:v>
                </c:pt>
                <c:pt idx="202">
                  <c:v>0.29796287417411799</c:v>
                </c:pt>
                <c:pt idx="203">
                  <c:v>1.67725765705108</c:v>
                </c:pt>
                <c:pt idx="204">
                  <c:v>0.338445425033569</c:v>
                </c:pt>
                <c:pt idx="205">
                  <c:v>0.29203915596008301</c:v>
                </c:pt>
                <c:pt idx="206">
                  <c:v>0.319463551044464</c:v>
                </c:pt>
                <c:pt idx="207">
                  <c:v>0.27721449732780401</c:v>
                </c:pt>
                <c:pt idx="208">
                  <c:v>0.60332226753234797</c:v>
                </c:pt>
                <c:pt idx="209">
                  <c:v>0.45281800627708402</c:v>
                </c:pt>
                <c:pt idx="210">
                  <c:v>2.6160151958465501</c:v>
                </c:pt>
                <c:pt idx="211">
                  <c:v>0.54610288143157903</c:v>
                </c:pt>
                <c:pt idx="212">
                  <c:v>0.81057906150817804</c:v>
                </c:pt>
                <c:pt idx="213">
                  <c:v>0.35119712352752602</c:v>
                </c:pt>
                <c:pt idx="214">
                  <c:v>0.37100142240524198</c:v>
                </c:pt>
                <c:pt idx="215">
                  <c:v>0.47890624403953502</c:v>
                </c:pt>
                <c:pt idx="216">
                  <c:v>0.46263426542282099</c:v>
                </c:pt>
                <c:pt idx="217">
                  <c:v>0.29865005612373302</c:v>
                </c:pt>
                <c:pt idx="218">
                  <c:v>0.40176826715469299</c:v>
                </c:pt>
                <c:pt idx="219">
                  <c:v>0.61075788736343295</c:v>
                </c:pt>
                <c:pt idx="220">
                  <c:v>0.29203915596008301</c:v>
                </c:pt>
                <c:pt idx="221">
                  <c:v>0.26491945981979298</c:v>
                </c:pt>
                <c:pt idx="222">
                  <c:v>0.61075788736343295</c:v>
                </c:pt>
                <c:pt idx="223">
                  <c:v>0.34113764762878401</c:v>
                </c:pt>
                <c:pt idx="224">
                  <c:v>0.88214892148971502</c:v>
                </c:pt>
                <c:pt idx="225">
                  <c:v>0.35119712352752602</c:v>
                </c:pt>
                <c:pt idx="226">
                  <c:v>0.29961386322975098</c:v>
                </c:pt>
                <c:pt idx="227">
                  <c:v>2.08085036277771</c:v>
                </c:pt>
                <c:pt idx="228">
                  <c:v>0.44567990303039501</c:v>
                </c:pt>
                <c:pt idx="229">
                  <c:v>0.29865005612373302</c:v>
                </c:pt>
                <c:pt idx="230">
                  <c:v>0.57397377490997303</c:v>
                </c:pt>
                <c:pt idx="231">
                  <c:v>0.271112561225891</c:v>
                </c:pt>
                <c:pt idx="232">
                  <c:v>1.4155400991439799</c:v>
                </c:pt>
                <c:pt idx="233">
                  <c:v>0.415782630443573</c:v>
                </c:pt>
                <c:pt idx="234">
                  <c:v>0.29930976033210699</c:v>
                </c:pt>
                <c:pt idx="235">
                  <c:v>0.27384045720100397</c:v>
                </c:pt>
                <c:pt idx="236">
                  <c:v>0.29680088162422102</c:v>
                </c:pt>
                <c:pt idx="237">
                  <c:v>0.34141388535499501</c:v>
                </c:pt>
                <c:pt idx="238">
                  <c:v>0.87033748626708896</c:v>
                </c:pt>
                <c:pt idx="239">
                  <c:v>0.52172636985778797</c:v>
                </c:pt>
                <c:pt idx="240">
                  <c:v>1.1792309284210201</c:v>
                </c:pt>
                <c:pt idx="241">
                  <c:v>0.53903704881668002</c:v>
                </c:pt>
                <c:pt idx="242">
                  <c:v>0.27990877628326399</c:v>
                </c:pt>
                <c:pt idx="243">
                  <c:v>0.29692050814628601</c:v>
                </c:pt>
                <c:pt idx="244">
                  <c:v>0.55193305015563898</c:v>
                </c:pt>
                <c:pt idx="245">
                  <c:v>0.27016216516494701</c:v>
                </c:pt>
                <c:pt idx="246">
                  <c:v>0.31834337115287697</c:v>
                </c:pt>
                <c:pt idx="247">
                  <c:v>0.53872984647750799</c:v>
                </c:pt>
                <c:pt idx="248">
                  <c:v>0.29930976033210699</c:v>
                </c:pt>
                <c:pt idx="249">
                  <c:v>0.2717105448246</c:v>
                </c:pt>
                <c:pt idx="250">
                  <c:v>0.53872984647750799</c:v>
                </c:pt>
                <c:pt idx="251">
                  <c:v>0.348148584365844</c:v>
                </c:pt>
                <c:pt idx="252">
                  <c:v>0.57915133237838701</c:v>
                </c:pt>
                <c:pt idx="253">
                  <c:v>0.45977973937988198</c:v>
                </c:pt>
                <c:pt idx="254">
                  <c:v>0.37444850802421498</c:v>
                </c:pt>
                <c:pt idx="255">
                  <c:v>0.88301199674606301</c:v>
                </c:pt>
                <c:pt idx="256">
                  <c:v>0.36970168352126997</c:v>
                </c:pt>
                <c:pt idx="257">
                  <c:v>0.27016216516494701</c:v>
                </c:pt>
                <c:pt idx="258">
                  <c:v>0.51694172620773304</c:v>
                </c:pt>
                <c:pt idx="259">
                  <c:v>0.121033646166324</c:v>
                </c:pt>
                <c:pt idx="260">
                  <c:v>0.83748340606689398</c:v>
                </c:pt>
                <c:pt idx="261">
                  <c:v>0.16379910707473699</c:v>
                </c:pt>
                <c:pt idx="262">
                  <c:v>0.144789844751358</c:v>
                </c:pt>
                <c:pt idx="263">
                  <c:v>0.18688353896141</c:v>
                </c:pt>
                <c:pt idx="264">
                  <c:v>0.188841998577117</c:v>
                </c:pt>
                <c:pt idx="265">
                  <c:v>0.34012225270271301</c:v>
                </c:pt>
                <c:pt idx="266">
                  <c:v>0.269310712814331</c:v>
                </c:pt>
                <c:pt idx="267">
                  <c:v>2.47129034996032</c:v>
                </c:pt>
                <c:pt idx="268">
                  <c:v>0.32500022649764998</c:v>
                </c:pt>
                <c:pt idx="269">
                  <c:v>8.5550896823406206E-2</c:v>
                </c:pt>
                <c:pt idx="270">
                  <c:v>0.35064768791198703</c:v>
                </c:pt>
                <c:pt idx="271">
                  <c:v>0.12457743287086399</c:v>
                </c:pt>
                <c:pt idx="272">
                  <c:v>0.25597378611564597</c:v>
                </c:pt>
                <c:pt idx="273">
                  <c:v>0.42853686213493303</c:v>
                </c:pt>
                <c:pt idx="274">
                  <c:v>0.30190587043762201</c:v>
                </c:pt>
                <c:pt idx="275">
                  <c:v>0.13094991445541301</c:v>
                </c:pt>
                <c:pt idx="276">
                  <c:v>0.21178546547889701</c:v>
                </c:pt>
                <c:pt idx="277">
                  <c:v>0.46628472208976701</c:v>
                </c:pt>
                <c:pt idx="278">
                  <c:v>0.144789844751358</c:v>
                </c:pt>
                <c:pt idx="279">
                  <c:v>0.16379910707473699</c:v>
                </c:pt>
                <c:pt idx="280">
                  <c:v>0.46628472208976701</c:v>
                </c:pt>
                <c:pt idx="281">
                  <c:v>0.20291733741760201</c:v>
                </c:pt>
                <c:pt idx="282">
                  <c:v>0.38524639606475802</c:v>
                </c:pt>
                <c:pt idx="283">
                  <c:v>0.35064768791198703</c:v>
                </c:pt>
                <c:pt idx="284">
                  <c:v>0.133424893021583</c:v>
                </c:pt>
                <c:pt idx="285">
                  <c:v>1.9438991546630799</c:v>
                </c:pt>
                <c:pt idx="286">
                  <c:v>0.29641208052635099</c:v>
                </c:pt>
                <c:pt idx="287">
                  <c:v>0.13094991445541301</c:v>
                </c:pt>
                <c:pt idx="288">
                  <c:v>0.36673581600189198</c:v>
                </c:pt>
                <c:pt idx="289">
                  <c:v>0.28553989529609602</c:v>
                </c:pt>
                <c:pt idx="290">
                  <c:v>1.5456732511520299</c:v>
                </c:pt>
                <c:pt idx="291">
                  <c:v>0.215777352452278</c:v>
                </c:pt>
                <c:pt idx="292">
                  <c:v>0.299018174409866</c:v>
                </c:pt>
                <c:pt idx="293">
                  <c:v>0.27438929677009499</c:v>
                </c:pt>
                <c:pt idx="294">
                  <c:v>0.27941566705703702</c:v>
                </c:pt>
                <c:pt idx="295">
                  <c:v>0.38492703437805098</c:v>
                </c:pt>
                <c:pt idx="296">
                  <c:v>2.56350374221801</c:v>
                </c:pt>
                <c:pt idx="297">
                  <c:v>0.46241241693496699</c:v>
                </c:pt>
                <c:pt idx="298">
                  <c:v>0.70236366987228305</c:v>
                </c:pt>
                <c:pt idx="299">
                  <c:v>0.28079992532730103</c:v>
                </c:pt>
                <c:pt idx="300">
                  <c:v>0.323226898908615</c:v>
                </c:pt>
                <c:pt idx="301">
                  <c:v>0.28704783320426902</c:v>
                </c:pt>
                <c:pt idx="302">
                  <c:v>0.55671435594558705</c:v>
                </c:pt>
                <c:pt idx="303">
                  <c:v>0.37975275516509999</c:v>
                </c:pt>
                <c:pt idx="304">
                  <c:v>0.32070267200469899</c:v>
                </c:pt>
                <c:pt idx="305">
                  <c:v>0.50541591644287098</c:v>
                </c:pt>
                <c:pt idx="306">
                  <c:v>0.55315577983856201</c:v>
                </c:pt>
                <c:pt idx="307">
                  <c:v>0.299018174409866</c:v>
                </c:pt>
                <c:pt idx="308">
                  <c:v>0.289416342973709</c:v>
                </c:pt>
                <c:pt idx="309">
                  <c:v>0.55315577983856201</c:v>
                </c:pt>
                <c:pt idx="310">
                  <c:v>0.38081791996955799</c:v>
                </c:pt>
                <c:pt idx="311">
                  <c:v>1.12148666381835</c:v>
                </c:pt>
                <c:pt idx="312">
                  <c:v>0.28079992532730103</c:v>
                </c:pt>
                <c:pt idx="313">
                  <c:v>0.26261380314826899</c:v>
                </c:pt>
                <c:pt idx="314">
                  <c:v>1.8890063762664699</c:v>
                </c:pt>
                <c:pt idx="315">
                  <c:v>0.36216890811920099</c:v>
                </c:pt>
                <c:pt idx="316">
                  <c:v>0.32070267200469899</c:v>
                </c:pt>
                <c:pt idx="317">
                  <c:v>0.63316684961318903</c:v>
                </c:pt>
                <c:pt idx="318">
                  <c:v>0.51151996850967396</c:v>
                </c:pt>
                <c:pt idx="319">
                  <c:v>0.85300445556640603</c:v>
                </c:pt>
                <c:pt idx="320">
                  <c:v>0.990484178066253</c:v>
                </c:pt>
                <c:pt idx="321">
                  <c:v>0.67803078889846802</c:v>
                </c:pt>
                <c:pt idx="322">
                  <c:v>0.51118522882461503</c:v>
                </c:pt>
                <c:pt idx="323">
                  <c:v>0.96590507030487005</c:v>
                </c:pt>
                <c:pt idx="324">
                  <c:v>0.43426313996315002</c:v>
                </c:pt>
                <c:pt idx="325">
                  <c:v>0.48563119769096302</c:v>
                </c:pt>
                <c:pt idx="326">
                  <c:v>1.9462704658508301</c:v>
                </c:pt>
                <c:pt idx="327">
                  <c:v>0.50951844453811601</c:v>
                </c:pt>
                <c:pt idx="328">
                  <c:v>0.58114159107208196</c:v>
                </c:pt>
                <c:pt idx="329">
                  <c:v>0.820814728736877</c:v>
                </c:pt>
                <c:pt idx="330">
                  <c:v>0.54794573783874501</c:v>
                </c:pt>
                <c:pt idx="331">
                  <c:v>0.44193029403686501</c:v>
                </c:pt>
                <c:pt idx="332">
                  <c:v>0.94085782766342096</c:v>
                </c:pt>
                <c:pt idx="333">
                  <c:v>0.45416566729545499</c:v>
                </c:pt>
                <c:pt idx="334">
                  <c:v>0.94084143638610795</c:v>
                </c:pt>
                <c:pt idx="335">
                  <c:v>0.51743763685226396</c:v>
                </c:pt>
                <c:pt idx="336">
                  <c:v>0.58141499757766701</c:v>
                </c:pt>
                <c:pt idx="337">
                  <c:v>0.67803078889846802</c:v>
                </c:pt>
                <c:pt idx="338">
                  <c:v>0.70357787609100297</c:v>
                </c:pt>
                <c:pt idx="339">
                  <c:v>0.58141499757766701</c:v>
                </c:pt>
                <c:pt idx="340">
                  <c:v>0.88186383247375399</c:v>
                </c:pt>
                <c:pt idx="341">
                  <c:v>0.86640673875808705</c:v>
                </c:pt>
                <c:pt idx="342">
                  <c:v>0.820814728736877</c:v>
                </c:pt>
                <c:pt idx="343">
                  <c:v>0.56770640611648504</c:v>
                </c:pt>
                <c:pt idx="344">
                  <c:v>2.6449530124664302</c:v>
                </c:pt>
                <c:pt idx="345">
                  <c:v>0.46229985356330799</c:v>
                </c:pt>
                <c:pt idx="346">
                  <c:v>0.94084143638610795</c:v>
                </c:pt>
                <c:pt idx="347">
                  <c:v>0.27109003067016602</c:v>
                </c:pt>
                <c:pt idx="348">
                  <c:v>0.16843098402023299</c:v>
                </c:pt>
                <c:pt idx="349">
                  <c:v>0.231366842985153</c:v>
                </c:pt>
                <c:pt idx="350">
                  <c:v>0.89420229196548395</c:v>
                </c:pt>
                <c:pt idx="351">
                  <c:v>0.11740930378437001</c:v>
                </c:pt>
                <c:pt idx="352">
                  <c:v>9.7377851605415303E-2</c:v>
                </c:pt>
                <c:pt idx="353">
                  <c:v>0.259354978799819</c:v>
                </c:pt>
                <c:pt idx="354">
                  <c:v>0.17223179340362499</c:v>
                </c:pt>
                <c:pt idx="355">
                  <c:v>0.36873507499694802</c:v>
                </c:pt>
                <c:pt idx="356">
                  <c:v>0.35752087831497098</c:v>
                </c:pt>
                <c:pt idx="357">
                  <c:v>0.95210862159729004</c:v>
                </c:pt>
                <c:pt idx="358">
                  <c:v>0.33782979846000599</c:v>
                </c:pt>
                <c:pt idx="359">
                  <c:v>0.55976903438568104</c:v>
                </c:pt>
                <c:pt idx="360">
                  <c:v>4.5782364904880503E-2</c:v>
                </c:pt>
                <c:pt idx="361">
                  <c:v>0.19463598728179901</c:v>
                </c:pt>
                <c:pt idx="362">
                  <c:v>0.30525091290473899</c:v>
                </c:pt>
                <c:pt idx="363">
                  <c:v>0.141752049326896</c:v>
                </c:pt>
                <c:pt idx="364">
                  <c:v>0.38767811655998202</c:v>
                </c:pt>
                <c:pt idx="365">
                  <c:v>6.1087891459464999E-2</c:v>
                </c:pt>
                <c:pt idx="366">
                  <c:v>0.154636695981025</c:v>
                </c:pt>
                <c:pt idx="367">
                  <c:v>0.45551729202270502</c:v>
                </c:pt>
                <c:pt idx="368">
                  <c:v>9.7377851605415303E-2</c:v>
                </c:pt>
                <c:pt idx="369">
                  <c:v>0.10717340558767301</c:v>
                </c:pt>
                <c:pt idx="370">
                  <c:v>0.45551729202270502</c:v>
                </c:pt>
                <c:pt idx="371">
                  <c:v>0.35303729772567699</c:v>
                </c:pt>
                <c:pt idx="372">
                  <c:v>0.297848790884017</c:v>
                </c:pt>
                <c:pt idx="373">
                  <c:v>4.5782364904880503E-2</c:v>
                </c:pt>
                <c:pt idx="374">
                  <c:v>0.12311780452728199</c:v>
                </c:pt>
                <c:pt idx="375">
                  <c:v>0.39233160018920898</c:v>
                </c:pt>
                <c:pt idx="376">
                  <c:v>0.39247235655784601</c:v>
                </c:pt>
                <c:pt idx="377">
                  <c:v>6.1087891459464999E-2</c:v>
                </c:pt>
                <c:pt idx="378">
                  <c:v>0.61940300464630105</c:v>
                </c:pt>
                <c:pt idx="379">
                  <c:v>0.24773856997489899</c:v>
                </c:pt>
                <c:pt idx="380">
                  <c:v>1.17942762374877</c:v>
                </c:pt>
                <c:pt idx="381">
                  <c:v>0.252427577972412</c:v>
                </c:pt>
                <c:pt idx="382">
                  <c:v>0.19845966994762401</c:v>
                </c:pt>
                <c:pt idx="383">
                  <c:v>0.23948988318443201</c:v>
                </c:pt>
                <c:pt idx="384">
                  <c:v>0.27950388193130399</c:v>
                </c:pt>
                <c:pt idx="385">
                  <c:v>0.37677821516990601</c:v>
                </c:pt>
                <c:pt idx="386">
                  <c:v>0.74476891756057695</c:v>
                </c:pt>
                <c:pt idx="387">
                  <c:v>0.49002799391746499</c:v>
                </c:pt>
                <c:pt idx="388">
                  <c:v>0.32811215519905002</c:v>
                </c:pt>
                <c:pt idx="389">
                  <c:v>0.23273898661136599</c:v>
                </c:pt>
                <c:pt idx="390">
                  <c:v>0.241011127829551</c:v>
                </c:pt>
                <c:pt idx="391">
                  <c:v>0.38300353288650502</c:v>
                </c:pt>
                <c:pt idx="392">
                  <c:v>0.48766630887985202</c:v>
                </c:pt>
                <c:pt idx="393">
                  <c:v>0.38458722829818698</c:v>
                </c:pt>
                <c:pt idx="394">
                  <c:v>0.26932087540626498</c:v>
                </c:pt>
                <c:pt idx="395">
                  <c:v>0.282179325819015</c:v>
                </c:pt>
                <c:pt idx="396">
                  <c:v>0.52115058898925704</c:v>
                </c:pt>
                <c:pt idx="397">
                  <c:v>0.22983598709106401</c:v>
                </c:pt>
                <c:pt idx="398">
                  <c:v>0.179598167538642</c:v>
                </c:pt>
                <c:pt idx="399">
                  <c:v>0.52115058898925704</c:v>
                </c:pt>
                <c:pt idx="400">
                  <c:v>0.45608863234519897</c:v>
                </c:pt>
                <c:pt idx="401">
                  <c:v>0.59123724699020297</c:v>
                </c:pt>
                <c:pt idx="402">
                  <c:v>0.23273898661136599</c:v>
                </c:pt>
                <c:pt idx="403">
                  <c:v>0.18687057495117099</c:v>
                </c:pt>
                <c:pt idx="404">
                  <c:v>2.2149901390075599</c:v>
                </c:pt>
                <c:pt idx="405">
                  <c:v>0.38909238576888999</c:v>
                </c:pt>
                <c:pt idx="406">
                  <c:v>0.26932087540626498</c:v>
                </c:pt>
                <c:pt idx="407">
                  <c:v>0.85514450073242099</c:v>
                </c:pt>
                <c:pt idx="408">
                  <c:v>0.27675667405128401</c:v>
                </c:pt>
                <c:pt idx="409">
                  <c:v>0.88831168413162198</c:v>
                </c:pt>
                <c:pt idx="410">
                  <c:v>0.84791380167007402</c:v>
                </c:pt>
                <c:pt idx="411">
                  <c:v>0.49737361073493902</c:v>
                </c:pt>
                <c:pt idx="412">
                  <c:v>0.31106212735175998</c:v>
                </c:pt>
                <c:pt idx="413">
                  <c:v>0.74170690774917603</c:v>
                </c:pt>
                <c:pt idx="414">
                  <c:v>0.84005206823348999</c:v>
                </c:pt>
                <c:pt idx="415">
                  <c:v>0.30726304650306702</c:v>
                </c:pt>
                <c:pt idx="416">
                  <c:v>2.0903303623199401</c:v>
                </c:pt>
                <c:pt idx="417">
                  <c:v>0.37175616621971103</c:v>
                </c:pt>
                <c:pt idx="418">
                  <c:v>0.55066400766372603</c:v>
                </c:pt>
                <c:pt idx="419">
                  <c:v>0.45220741629600503</c:v>
                </c:pt>
                <c:pt idx="420">
                  <c:v>0.44132459163665699</c:v>
                </c:pt>
                <c:pt idx="421">
                  <c:v>0.291184872388839</c:v>
                </c:pt>
                <c:pt idx="422">
                  <c:v>0.730882108211517</c:v>
                </c:pt>
                <c:pt idx="423">
                  <c:v>0.296102315187454</c:v>
                </c:pt>
                <c:pt idx="424">
                  <c:v>0.72205501794814997</c:v>
                </c:pt>
                <c:pt idx="425">
                  <c:v>0.30055049061775202</c:v>
                </c:pt>
                <c:pt idx="426">
                  <c:v>0.44606241583824102</c:v>
                </c:pt>
                <c:pt idx="427">
                  <c:v>0.49737361073493902</c:v>
                </c:pt>
                <c:pt idx="428">
                  <c:v>0.464526027441024</c:v>
                </c:pt>
                <c:pt idx="429">
                  <c:v>0.44606241583824102</c:v>
                </c:pt>
                <c:pt idx="430">
                  <c:v>0.82649427652358998</c:v>
                </c:pt>
                <c:pt idx="431">
                  <c:v>1.00650858879089</c:v>
                </c:pt>
                <c:pt idx="432">
                  <c:v>0.45220741629600503</c:v>
                </c:pt>
                <c:pt idx="433">
                  <c:v>0.43874809145927401</c:v>
                </c:pt>
                <c:pt idx="434">
                  <c:v>2.9392857551574698</c:v>
                </c:pt>
                <c:pt idx="435">
                  <c:v>0.30884724855422901</c:v>
                </c:pt>
                <c:pt idx="436">
                  <c:v>0.72205501794814997</c:v>
                </c:pt>
                <c:pt idx="437">
                  <c:v>0.49705749750137301</c:v>
                </c:pt>
                <c:pt idx="438">
                  <c:v>0.27732333540916398</c:v>
                </c:pt>
                <c:pt idx="439">
                  <c:v>0.96176278591155995</c:v>
                </c:pt>
                <c:pt idx="440">
                  <c:v>0.17449103295803001</c:v>
                </c:pt>
                <c:pt idx="441">
                  <c:v>0.18127247691154399</c:v>
                </c:pt>
                <c:pt idx="442">
                  <c:v>0.25579458475112898</c:v>
                </c:pt>
                <c:pt idx="443">
                  <c:v>0.401773691177368</c:v>
                </c:pt>
                <c:pt idx="444">
                  <c:v>0.25694987177848799</c:v>
                </c:pt>
                <c:pt idx="445">
                  <c:v>0.27862033247947599</c:v>
                </c:pt>
                <c:pt idx="446">
                  <c:v>1.8740952014923</c:v>
                </c:pt>
                <c:pt idx="447">
                  <c:v>0.33342143893241799</c:v>
                </c:pt>
                <c:pt idx="448">
                  <c:v>0.30028674006461997</c:v>
                </c:pt>
                <c:pt idx="449">
                  <c:v>0.129552707076072</c:v>
                </c:pt>
                <c:pt idx="450">
                  <c:v>0.25744816660880998</c:v>
                </c:pt>
                <c:pt idx="451">
                  <c:v>0.25028637051582298</c:v>
                </c:pt>
                <c:pt idx="452">
                  <c:v>0.61813741922378496</c:v>
                </c:pt>
                <c:pt idx="453">
                  <c:v>0.312585949897766</c:v>
                </c:pt>
                <c:pt idx="454">
                  <c:v>0.268864095211029</c:v>
                </c:pt>
                <c:pt idx="455">
                  <c:v>0.56958425045013406</c:v>
                </c:pt>
                <c:pt idx="456">
                  <c:v>0.44162666797637901</c:v>
                </c:pt>
                <c:pt idx="457">
                  <c:v>0.22795136272907199</c:v>
                </c:pt>
                <c:pt idx="458">
                  <c:v>0.41581496596336298</c:v>
                </c:pt>
                <c:pt idx="459">
                  <c:v>0.44162666797637901</c:v>
                </c:pt>
                <c:pt idx="460">
                  <c:v>0.29587328433990401</c:v>
                </c:pt>
                <c:pt idx="461">
                  <c:v>0.61133170127868597</c:v>
                </c:pt>
                <c:pt idx="462">
                  <c:v>0.129552707076072</c:v>
                </c:pt>
                <c:pt idx="463">
                  <c:v>0.24792920053005199</c:v>
                </c:pt>
                <c:pt idx="464">
                  <c:v>1.8068163394927901</c:v>
                </c:pt>
                <c:pt idx="465">
                  <c:v>0.317336946725845</c:v>
                </c:pt>
                <c:pt idx="466">
                  <c:v>0.268864095211029</c:v>
                </c:pt>
                <c:pt idx="467">
                  <c:v>0.42936110496520902</c:v>
                </c:pt>
                <c:pt idx="468">
                  <c:v>0.33795800805091802</c:v>
                </c:pt>
                <c:pt idx="469">
                  <c:v>0.48153617978096003</c:v>
                </c:pt>
                <c:pt idx="470">
                  <c:v>1.3293530941009499</c:v>
                </c:pt>
                <c:pt idx="471">
                  <c:v>0.38003090023994401</c:v>
                </c:pt>
                <c:pt idx="472">
                  <c:v>0.42402631044387801</c:v>
                </c:pt>
                <c:pt idx="473">
                  <c:v>0.35222181677818298</c:v>
                </c:pt>
                <c:pt idx="474">
                  <c:v>0.33499234914779602</c:v>
                </c:pt>
                <c:pt idx="475">
                  <c:v>0.40110656619071899</c:v>
                </c:pt>
                <c:pt idx="476">
                  <c:v>2.2285254001617401</c:v>
                </c:pt>
                <c:pt idx="477">
                  <c:v>0.46622285246848999</c:v>
                </c:pt>
                <c:pt idx="478">
                  <c:v>0.25144982337951599</c:v>
                </c:pt>
                <c:pt idx="479">
                  <c:v>0.293271094560623</c:v>
                </c:pt>
                <c:pt idx="480">
                  <c:v>0.32238435745239202</c:v>
                </c:pt>
                <c:pt idx="481">
                  <c:v>0.40944433212280201</c:v>
                </c:pt>
                <c:pt idx="482">
                  <c:v>0.59466296434402399</c:v>
                </c:pt>
                <c:pt idx="483">
                  <c:v>0.40339300036430298</c:v>
                </c:pt>
                <c:pt idx="484">
                  <c:v>0.41141253709793002</c:v>
                </c:pt>
                <c:pt idx="485">
                  <c:v>0.65187937021255404</c:v>
                </c:pt>
                <c:pt idx="486">
                  <c:v>0.543914914131164</c:v>
                </c:pt>
                <c:pt idx="487">
                  <c:v>0.42402631044387801</c:v>
                </c:pt>
                <c:pt idx="488">
                  <c:v>0.34110936522483798</c:v>
                </c:pt>
                <c:pt idx="489">
                  <c:v>0.543914914131164</c:v>
                </c:pt>
                <c:pt idx="490">
                  <c:v>0.43476378917693997</c:v>
                </c:pt>
                <c:pt idx="491">
                  <c:v>0.81959742307662897</c:v>
                </c:pt>
                <c:pt idx="492">
                  <c:v>0.293271094560623</c:v>
                </c:pt>
                <c:pt idx="493">
                  <c:v>0.363141179084777</c:v>
                </c:pt>
                <c:pt idx="494">
                  <c:v>1.26752233505249</c:v>
                </c:pt>
                <c:pt idx="495">
                  <c:v>0.38538360595703097</c:v>
                </c:pt>
                <c:pt idx="496">
                  <c:v>0.41141253709793002</c:v>
                </c:pt>
                <c:pt idx="497">
                  <c:v>0.70646792650222701</c:v>
                </c:pt>
                <c:pt idx="498">
                  <c:v>0.18754220008850001</c:v>
                </c:pt>
                <c:pt idx="499">
                  <c:v>0.26499965786933899</c:v>
                </c:pt>
                <c:pt idx="500">
                  <c:v>0.96248769760131803</c:v>
                </c:pt>
                <c:pt idx="501">
                  <c:v>0.23847495019435799</c:v>
                </c:pt>
                <c:pt idx="502">
                  <c:v>0.23471812903881001</c:v>
                </c:pt>
                <c:pt idx="503">
                  <c:v>0.21554619073867701</c:v>
                </c:pt>
                <c:pt idx="504">
                  <c:v>0.25045979022979697</c:v>
                </c:pt>
                <c:pt idx="505">
                  <c:v>0.24417437613010401</c:v>
                </c:pt>
                <c:pt idx="506">
                  <c:v>0.18721030652522999</c:v>
                </c:pt>
                <c:pt idx="507">
                  <c:v>0.18496409058570801</c:v>
                </c:pt>
                <c:pt idx="508">
                  <c:v>0.29742097854614202</c:v>
                </c:pt>
                <c:pt idx="509">
                  <c:v>0.472674161195755</c:v>
                </c:pt>
                <c:pt idx="510">
                  <c:v>0.67128449678420998</c:v>
                </c:pt>
                <c:pt idx="511">
                  <c:v>0.21392354369163499</c:v>
                </c:pt>
                <c:pt idx="512">
                  <c:v>0.33278810977935702</c:v>
                </c:pt>
                <c:pt idx="513">
                  <c:v>2.3468484878539999</c:v>
                </c:pt>
                <c:pt idx="514">
                  <c:v>0.23847495019435799</c:v>
                </c:pt>
                <c:pt idx="515">
                  <c:v>0.238474071025848</c:v>
                </c:pt>
                <c:pt idx="516">
                  <c:v>0.28873467445373502</c:v>
                </c:pt>
                <c:pt idx="517">
                  <c:v>0.365911304950714</c:v>
                </c:pt>
                <c:pt idx="518">
                  <c:v>0.23847495019435799</c:v>
                </c:pt>
                <c:pt idx="519">
                  <c:v>0.365911304950714</c:v>
                </c:pt>
                <c:pt idx="520">
                  <c:v>0.37398082017898499</c:v>
                </c:pt>
                <c:pt idx="521">
                  <c:v>0.28077599406242298</c:v>
                </c:pt>
                <c:pt idx="522">
                  <c:v>0.239614233374595</c:v>
                </c:pt>
                <c:pt idx="523">
                  <c:v>0.18721030652522999</c:v>
                </c:pt>
                <c:pt idx="524">
                  <c:v>0.31393274664878801</c:v>
                </c:pt>
                <c:pt idx="525">
                  <c:v>0.238474071025848</c:v>
                </c:pt>
                <c:pt idx="526">
                  <c:v>0.52782386541366499</c:v>
                </c:pt>
                <c:pt idx="527">
                  <c:v>0.25214844942092801</c:v>
                </c:pt>
                <c:pt idx="528">
                  <c:v>0.85798811912536599</c:v>
                </c:pt>
                <c:pt idx="529">
                  <c:v>1.2731903791427599</c:v>
                </c:pt>
                <c:pt idx="530">
                  <c:v>0.219829931855201</c:v>
                </c:pt>
                <c:pt idx="531">
                  <c:v>0.23254002630710599</c:v>
                </c:pt>
                <c:pt idx="532">
                  <c:v>0.76675301790237405</c:v>
                </c:pt>
                <c:pt idx="533">
                  <c:v>0.290674358606338</c:v>
                </c:pt>
                <c:pt idx="534">
                  <c:v>0.24878185987472501</c:v>
                </c:pt>
                <c:pt idx="535">
                  <c:v>0.28217723965644798</c:v>
                </c:pt>
                <c:pt idx="536">
                  <c:v>0.382683604955673</c:v>
                </c:pt>
                <c:pt idx="537">
                  <c:v>0.84943258762359597</c:v>
                </c:pt>
                <c:pt idx="538">
                  <c:v>0.39990958571433999</c:v>
                </c:pt>
                <c:pt idx="539">
                  <c:v>0.23645827174186701</c:v>
                </c:pt>
                <c:pt idx="540">
                  <c:v>0.247812509536743</c:v>
                </c:pt>
                <c:pt idx="541">
                  <c:v>1.09894824028015</c:v>
                </c:pt>
                <c:pt idx="542">
                  <c:v>0.219829931855201</c:v>
                </c:pt>
                <c:pt idx="543">
                  <c:v>0.33615911006927401</c:v>
                </c:pt>
                <c:pt idx="544">
                  <c:v>0.219829931855201</c:v>
                </c:pt>
                <c:pt idx="545">
                  <c:v>0.28725305199623102</c:v>
                </c:pt>
                <c:pt idx="546">
                  <c:v>0.44935029745101901</c:v>
                </c:pt>
                <c:pt idx="547">
                  <c:v>0.219829931855201</c:v>
                </c:pt>
                <c:pt idx="548">
                  <c:v>0.44935029745101901</c:v>
                </c:pt>
                <c:pt idx="549">
                  <c:v>0.219829931855201</c:v>
                </c:pt>
                <c:pt idx="550">
                  <c:v>0.39990958571433999</c:v>
                </c:pt>
                <c:pt idx="551">
                  <c:v>0.28236863017082198</c:v>
                </c:pt>
                <c:pt idx="552">
                  <c:v>0.24878185987472501</c:v>
                </c:pt>
                <c:pt idx="553">
                  <c:v>0.35460254549980103</c:v>
                </c:pt>
                <c:pt idx="554">
                  <c:v>0.219829931855201</c:v>
                </c:pt>
                <c:pt idx="555">
                  <c:v>0.68743276596069303</c:v>
                </c:pt>
                <c:pt idx="556">
                  <c:v>0.435802012681961</c:v>
                </c:pt>
                <c:pt idx="557">
                  <c:v>0.23150680959224701</c:v>
                </c:pt>
                <c:pt idx="558">
                  <c:v>0.485079735517501</c:v>
                </c:pt>
                <c:pt idx="559">
                  <c:v>0.78331738710403398</c:v>
                </c:pt>
                <c:pt idx="560">
                  <c:v>1.67510962486267</c:v>
                </c:pt>
                <c:pt idx="561">
                  <c:v>2.14881038665771</c:v>
                </c:pt>
                <c:pt idx="562">
                  <c:v>1.84664571285247</c:v>
                </c:pt>
                <c:pt idx="563">
                  <c:v>0.55103200674056996</c:v>
                </c:pt>
                <c:pt idx="564">
                  <c:v>0.783943891525268</c:v>
                </c:pt>
                <c:pt idx="565">
                  <c:v>0.49350267648696899</c:v>
                </c:pt>
                <c:pt idx="566">
                  <c:v>0.52341151237487704</c:v>
                </c:pt>
                <c:pt idx="567">
                  <c:v>0.73373931646347001</c:v>
                </c:pt>
                <c:pt idx="568">
                  <c:v>0.46260878443717901</c:v>
                </c:pt>
                <c:pt idx="569">
                  <c:v>0.24587069451808899</c:v>
                </c:pt>
                <c:pt idx="570">
                  <c:v>0.42167654633522</c:v>
                </c:pt>
                <c:pt idx="571">
                  <c:v>0.47239837050437899</c:v>
                </c:pt>
                <c:pt idx="572">
                  <c:v>1.7381362915039</c:v>
                </c:pt>
                <c:pt idx="573">
                  <c:v>0.47239837050437899</c:v>
                </c:pt>
                <c:pt idx="574">
                  <c:v>0.70145314931869496</c:v>
                </c:pt>
                <c:pt idx="575">
                  <c:v>0.783943891525268</c:v>
                </c:pt>
                <c:pt idx="576">
                  <c:v>1.30674636363983</c:v>
                </c:pt>
                <c:pt idx="577">
                  <c:v>0.57707947492599398</c:v>
                </c:pt>
                <c:pt idx="578">
                  <c:v>1.8014113903045601</c:v>
                </c:pt>
                <c:pt idx="579">
                  <c:v>0.24587069451808899</c:v>
                </c:pt>
                <c:pt idx="580">
                  <c:v>0.82777017354965199</c:v>
                </c:pt>
                <c:pt idx="581">
                  <c:v>0.37442010641098</c:v>
                </c:pt>
                <c:pt idx="582">
                  <c:v>0.21140232682228</c:v>
                </c:pt>
                <c:pt idx="583">
                  <c:v>0.39954683184623702</c:v>
                </c:pt>
                <c:pt idx="584">
                  <c:v>0.72859978675842196</c:v>
                </c:pt>
                <c:pt idx="585">
                  <c:v>1.54630827903747</c:v>
                </c:pt>
                <c:pt idx="586">
                  <c:v>1.96388506889343</c:v>
                </c:pt>
                <c:pt idx="587">
                  <c:v>1.69257831573486</c:v>
                </c:pt>
                <c:pt idx="588">
                  <c:v>0.33992874622344899</c:v>
                </c:pt>
                <c:pt idx="589">
                  <c:v>0.43539735674857999</c:v>
                </c:pt>
                <c:pt idx="590">
                  <c:v>0.42517331242561301</c:v>
                </c:pt>
                <c:pt idx="591">
                  <c:v>0.356566101312637</c:v>
                </c:pt>
                <c:pt idx="592">
                  <c:v>0.349646925926208</c:v>
                </c:pt>
                <c:pt idx="593">
                  <c:v>0.43043226003646801</c:v>
                </c:pt>
                <c:pt idx="594">
                  <c:v>0.34982785582542397</c:v>
                </c:pt>
                <c:pt idx="595">
                  <c:v>0.37686589360237099</c:v>
                </c:pt>
                <c:pt idx="596">
                  <c:v>0.477297693490982</c:v>
                </c:pt>
                <c:pt idx="597">
                  <c:v>1.5944583415985101</c:v>
                </c:pt>
                <c:pt idx="598">
                  <c:v>0.477297693490982</c:v>
                </c:pt>
                <c:pt idx="599">
                  <c:v>0.89823138713836603</c:v>
                </c:pt>
                <c:pt idx="600">
                  <c:v>0.68809843063354403</c:v>
                </c:pt>
                <c:pt idx="601">
                  <c:v>0.38583576679229697</c:v>
                </c:pt>
                <c:pt idx="602">
                  <c:v>0.67379719018936102</c:v>
                </c:pt>
                <c:pt idx="603">
                  <c:v>1.63088035583496</c:v>
                </c:pt>
                <c:pt idx="604">
                  <c:v>0.34982785582542397</c:v>
                </c:pt>
                <c:pt idx="605">
                  <c:v>0.54065376520156805</c:v>
                </c:pt>
                <c:pt idx="606">
                  <c:v>0.40943568944931003</c:v>
                </c:pt>
                <c:pt idx="607">
                  <c:v>0.56996238231658902</c:v>
                </c:pt>
                <c:pt idx="608">
                  <c:v>0.80627840757369995</c:v>
                </c:pt>
                <c:pt idx="609">
                  <c:v>0.40038105845451299</c:v>
                </c:pt>
                <c:pt idx="610">
                  <c:v>0.47756472229957497</c:v>
                </c:pt>
                <c:pt idx="611">
                  <c:v>1.56510770320892</c:v>
                </c:pt>
                <c:pt idx="612">
                  <c:v>2.0008122920989901</c:v>
                </c:pt>
                <c:pt idx="613">
                  <c:v>1.7206956148147501</c:v>
                </c:pt>
                <c:pt idx="614">
                  <c:v>0.44953149557113598</c:v>
                </c:pt>
                <c:pt idx="615">
                  <c:v>0.48515427112579301</c:v>
                </c:pt>
                <c:pt idx="616">
                  <c:v>0.46162816882133401</c:v>
                </c:pt>
                <c:pt idx="617">
                  <c:v>0.36876231431960999</c:v>
                </c:pt>
                <c:pt idx="618">
                  <c:v>0.40653058886527998</c:v>
                </c:pt>
                <c:pt idx="619">
                  <c:v>0.46657341718673701</c:v>
                </c:pt>
                <c:pt idx="620">
                  <c:v>0.40669468045234602</c:v>
                </c:pt>
                <c:pt idx="621">
                  <c:v>0.40749534964561401</c:v>
                </c:pt>
                <c:pt idx="622">
                  <c:v>0.50962388515472401</c:v>
                </c:pt>
                <c:pt idx="623">
                  <c:v>1.61181199550628</c:v>
                </c:pt>
                <c:pt idx="624">
                  <c:v>0.50962388515472401</c:v>
                </c:pt>
                <c:pt idx="625">
                  <c:v>0.97086256742477395</c:v>
                </c:pt>
                <c:pt idx="626">
                  <c:v>0.25333932042121798</c:v>
                </c:pt>
                <c:pt idx="627">
                  <c:v>0.84387910366058305</c:v>
                </c:pt>
                <c:pt idx="628">
                  <c:v>0.67066162824630704</c:v>
                </c:pt>
                <c:pt idx="629">
                  <c:v>1.6634485721588099</c:v>
                </c:pt>
                <c:pt idx="630">
                  <c:v>0.40669468045234602</c:v>
                </c:pt>
                <c:pt idx="631">
                  <c:v>0.44208738207817</c:v>
                </c:pt>
                <c:pt idx="632">
                  <c:v>0.27959054708480802</c:v>
                </c:pt>
                <c:pt idx="633">
                  <c:v>0.52414679527282704</c:v>
                </c:pt>
                <c:pt idx="634">
                  <c:v>0.25221487879753102</c:v>
                </c:pt>
                <c:pt idx="635">
                  <c:v>0.50767445564269997</c:v>
                </c:pt>
                <c:pt idx="636">
                  <c:v>1.4838567972183201</c:v>
                </c:pt>
                <c:pt idx="637">
                  <c:v>2.3257133960723801</c:v>
                </c:pt>
                <c:pt idx="638">
                  <c:v>1.64523100852966</c:v>
                </c:pt>
                <c:pt idx="639">
                  <c:v>0.49351319670677102</c:v>
                </c:pt>
                <c:pt idx="640">
                  <c:v>0.32332435250282199</c:v>
                </c:pt>
                <c:pt idx="641">
                  <c:v>0.30040225386619501</c:v>
                </c:pt>
                <c:pt idx="642">
                  <c:v>0.21636292338371199</c:v>
                </c:pt>
                <c:pt idx="643">
                  <c:v>0.47690269351005499</c:v>
                </c:pt>
                <c:pt idx="644">
                  <c:v>0.32857376337051297</c:v>
                </c:pt>
                <c:pt idx="645">
                  <c:v>0.32217741012573198</c:v>
                </c:pt>
                <c:pt idx="646">
                  <c:v>0.28150677680969199</c:v>
                </c:pt>
                <c:pt idx="647">
                  <c:v>0.33003017306327798</c:v>
                </c:pt>
                <c:pt idx="648">
                  <c:v>1.52923548221588</c:v>
                </c:pt>
                <c:pt idx="649">
                  <c:v>0.33003017306327798</c:v>
                </c:pt>
                <c:pt idx="650">
                  <c:v>0.66091585159301702</c:v>
                </c:pt>
                <c:pt idx="651">
                  <c:v>0.457982748746871</c:v>
                </c:pt>
                <c:pt idx="652">
                  <c:v>0.48503896594047502</c:v>
                </c:pt>
                <c:pt idx="653">
                  <c:v>0.58965879678726196</c:v>
                </c:pt>
                <c:pt idx="654">
                  <c:v>1.5866067409515301</c:v>
                </c:pt>
                <c:pt idx="655">
                  <c:v>0.32217741012573198</c:v>
                </c:pt>
                <c:pt idx="656">
                  <c:v>0.52108985185623102</c:v>
                </c:pt>
                <c:pt idx="657">
                  <c:v>0.45778056979179299</c:v>
                </c:pt>
                <c:pt idx="658">
                  <c:v>0.23565647006034801</c:v>
                </c:pt>
                <c:pt idx="659">
                  <c:v>0.37302631139755199</c:v>
                </c:pt>
                <c:pt idx="660">
                  <c:v>0.260699272155761</c:v>
                </c:pt>
                <c:pt idx="661">
                  <c:v>1.5094578266143699</c:v>
                </c:pt>
                <c:pt idx="662">
                  <c:v>1.7852035760879501</c:v>
                </c:pt>
                <c:pt idx="663">
                  <c:v>1.68587529659271</c:v>
                </c:pt>
                <c:pt idx="664">
                  <c:v>1.2591572999954199</c:v>
                </c:pt>
                <c:pt idx="665">
                  <c:v>0.48868325352668701</c:v>
                </c:pt>
                <c:pt idx="666">
                  <c:v>0.47922000288963301</c:v>
                </c:pt>
                <c:pt idx="667">
                  <c:v>0.44365569949150002</c:v>
                </c:pt>
                <c:pt idx="668">
                  <c:v>0.82275187969207697</c:v>
                </c:pt>
                <c:pt idx="669">
                  <c:v>0.46954452991485501</c:v>
                </c:pt>
                <c:pt idx="670">
                  <c:v>0.45353037118911699</c:v>
                </c:pt>
                <c:pt idx="671">
                  <c:v>0.50336366891860895</c:v>
                </c:pt>
                <c:pt idx="672">
                  <c:v>1.5695939064025799</c:v>
                </c:pt>
                <c:pt idx="673">
                  <c:v>0.50336366891860895</c:v>
                </c:pt>
                <c:pt idx="674">
                  <c:v>1.05315649509429</c:v>
                </c:pt>
                <c:pt idx="675">
                  <c:v>0.79493314027786199</c:v>
                </c:pt>
                <c:pt idx="676">
                  <c:v>0.82067394256591797</c:v>
                </c:pt>
                <c:pt idx="677">
                  <c:v>0.68758547306060702</c:v>
                </c:pt>
                <c:pt idx="678">
                  <c:v>1.62253606319427</c:v>
                </c:pt>
                <c:pt idx="679">
                  <c:v>0.46954452991485501</c:v>
                </c:pt>
                <c:pt idx="680">
                  <c:v>0.600602626800537</c:v>
                </c:pt>
                <c:pt idx="681">
                  <c:v>0.27521881461143399</c:v>
                </c:pt>
                <c:pt idx="682">
                  <c:v>0.21188509464263899</c:v>
                </c:pt>
                <c:pt idx="683">
                  <c:v>0.44652542471885598</c:v>
                </c:pt>
                <c:pt idx="684">
                  <c:v>0.94065064191818204</c:v>
                </c:pt>
                <c:pt idx="685">
                  <c:v>1.5707979202270499</c:v>
                </c:pt>
                <c:pt idx="686">
                  <c:v>1.6916142702102599</c:v>
                </c:pt>
                <c:pt idx="687">
                  <c:v>0.46716794371604897</c:v>
                </c:pt>
                <c:pt idx="688">
                  <c:v>0.32609024643897999</c:v>
                </c:pt>
                <c:pt idx="689">
                  <c:v>0.490823924541473</c:v>
                </c:pt>
                <c:pt idx="690">
                  <c:v>0.39061617851257302</c:v>
                </c:pt>
                <c:pt idx="691">
                  <c:v>0.84218817949295</c:v>
                </c:pt>
                <c:pt idx="692">
                  <c:v>0.17834840714931399</c:v>
                </c:pt>
                <c:pt idx="693">
                  <c:v>0.29466855525970398</c:v>
                </c:pt>
                <c:pt idx="694">
                  <c:v>0.408961862325668</c:v>
                </c:pt>
                <c:pt idx="695">
                  <c:v>1.6221451759338299</c:v>
                </c:pt>
                <c:pt idx="696">
                  <c:v>0.408961862325668</c:v>
                </c:pt>
                <c:pt idx="697">
                  <c:v>0.88092464208602905</c:v>
                </c:pt>
                <c:pt idx="698">
                  <c:v>0.28779479861259399</c:v>
                </c:pt>
                <c:pt idx="699">
                  <c:v>0.28912854194641102</c:v>
                </c:pt>
                <c:pt idx="700">
                  <c:v>0.37078532576560902</c:v>
                </c:pt>
                <c:pt idx="701">
                  <c:v>1.6302349567413299</c:v>
                </c:pt>
                <c:pt idx="702">
                  <c:v>0.17834840714931399</c:v>
                </c:pt>
                <c:pt idx="703">
                  <c:v>0.482090234756469</c:v>
                </c:pt>
                <c:pt idx="704">
                  <c:v>0.25113132596015902</c:v>
                </c:pt>
                <c:pt idx="705">
                  <c:v>0.16893935203552199</c:v>
                </c:pt>
                <c:pt idx="706">
                  <c:v>0.41930946707725503</c:v>
                </c:pt>
                <c:pt idx="707">
                  <c:v>1.1599696874618499</c:v>
                </c:pt>
                <c:pt idx="708">
                  <c:v>1.5455917119979801</c:v>
                </c:pt>
                <c:pt idx="709">
                  <c:v>1.6599417924880899</c:v>
                </c:pt>
                <c:pt idx="710">
                  <c:v>0.48093694448471003</c:v>
                </c:pt>
                <c:pt idx="711">
                  <c:v>0.30100479722022999</c:v>
                </c:pt>
                <c:pt idx="712">
                  <c:v>0.47895690798759399</c:v>
                </c:pt>
                <c:pt idx="713">
                  <c:v>0.26470690965652399</c:v>
                </c:pt>
                <c:pt idx="714">
                  <c:v>0.830419480800628</c:v>
                </c:pt>
                <c:pt idx="715">
                  <c:v>0.39483326673507602</c:v>
                </c:pt>
                <c:pt idx="716">
                  <c:v>0.26940795779228199</c:v>
                </c:pt>
                <c:pt idx="717">
                  <c:v>0.39848816394805903</c:v>
                </c:pt>
                <c:pt idx="718">
                  <c:v>1.60047960281372</c:v>
                </c:pt>
                <c:pt idx="719">
                  <c:v>0.39848816394805903</c:v>
                </c:pt>
                <c:pt idx="720">
                  <c:v>0.29339772462844799</c:v>
                </c:pt>
                <c:pt idx="721">
                  <c:v>0.294412702322006</c:v>
                </c:pt>
                <c:pt idx="722">
                  <c:v>0.314003735780715</c:v>
                </c:pt>
                <c:pt idx="723">
                  <c:v>0.35682797431945801</c:v>
                </c:pt>
                <c:pt idx="724">
                  <c:v>1.6059812307357699</c:v>
                </c:pt>
                <c:pt idx="725">
                  <c:v>0.39483326673507602</c:v>
                </c:pt>
                <c:pt idx="726">
                  <c:v>0.46368938684463501</c:v>
                </c:pt>
                <c:pt idx="727">
                  <c:v>0.32016351819038302</c:v>
                </c:pt>
                <c:pt idx="728">
                  <c:v>0.26352304220199502</c:v>
                </c:pt>
                <c:pt idx="729">
                  <c:v>0.49330157041549599</c:v>
                </c:pt>
                <c:pt idx="730">
                  <c:v>0.94988572597503595</c:v>
                </c:pt>
                <c:pt idx="731">
                  <c:v>1.5404130220413199</c:v>
                </c:pt>
                <c:pt idx="732">
                  <c:v>1.6445064544677701</c:v>
                </c:pt>
                <c:pt idx="733">
                  <c:v>0.34537413716316201</c:v>
                </c:pt>
                <c:pt idx="734">
                  <c:v>0.38297018408775302</c:v>
                </c:pt>
                <c:pt idx="735">
                  <c:v>0.55661219358444203</c:v>
                </c:pt>
                <c:pt idx="736">
                  <c:v>0.38294643163681003</c:v>
                </c:pt>
                <c:pt idx="737">
                  <c:v>0.875155329704284</c:v>
                </c:pt>
                <c:pt idx="738">
                  <c:v>0.22677515447139701</c:v>
                </c:pt>
                <c:pt idx="739">
                  <c:v>0.34086862206459001</c:v>
                </c:pt>
                <c:pt idx="740">
                  <c:v>0.45581656694412198</c:v>
                </c:pt>
                <c:pt idx="741">
                  <c:v>1.5933147668838501</c:v>
                </c:pt>
                <c:pt idx="742">
                  <c:v>0.45581656694412198</c:v>
                </c:pt>
                <c:pt idx="743">
                  <c:v>0.86638516187667802</c:v>
                </c:pt>
                <c:pt idx="744">
                  <c:v>0.35274082422256398</c:v>
                </c:pt>
                <c:pt idx="745">
                  <c:v>0.36389511823654103</c:v>
                </c:pt>
                <c:pt idx="746">
                  <c:v>0.37729537487030002</c:v>
                </c:pt>
                <c:pt idx="747">
                  <c:v>1.5937870740890501</c:v>
                </c:pt>
                <c:pt idx="748">
                  <c:v>0.22677515447139701</c:v>
                </c:pt>
                <c:pt idx="749">
                  <c:v>0.37610736489295898</c:v>
                </c:pt>
                <c:pt idx="750">
                  <c:v>0.19552084803581199</c:v>
                </c:pt>
                <c:pt idx="751">
                  <c:v>0.25795212388038602</c:v>
                </c:pt>
                <c:pt idx="752">
                  <c:v>0.30876371264457703</c:v>
                </c:pt>
                <c:pt idx="753">
                  <c:v>0.30747410655021601</c:v>
                </c:pt>
                <c:pt idx="754">
                  <c:v>1.38411128520965</c:v>
                </c:pt>
                <c:pt idx="755">
                  <c:v>1.0975254774093599</c:v>
                </c:pt>
                <c:pt idx="756">
                  <c:v>1.4890841245651201</c:v>
                </c:pt>
                <c:pt idx="757">
                  <c:v>0.51855635643005304</c:v>
                </c:pt>
                <c:pt idx="758">
                  <c:v>0.28282567858695901</c:v>
                </c:pt>
                <c:pt idx="759">
                  <c:v>0.25082054734230003</c:v>
                </c:pt>
                <c:pt idx="760">
                  <c:v>0.27983495593070901</c:v>
                </c:pt>
                <c:pt idx="761">
                  <c:v>0.210289776325225</c:v>
                </c:pt>
                <c:pt idx="762">
                  <c:v>0.21032680571079199</c:v>
                </c:pt>
                <c:pt idx="763">
                  <c:v>0.20981232821941301</c:v>
                </c:pt>
                <c:pt idx="764">
                  <c:v>0.31794002652168202</c:v>
                </c:pt>
                <c:pt idx="765">
                  <c:v>1.3715476989746</c:v>
                </c:pt>
                <c:pt idx="766">
                  <c:v>0.31794002652168202</c:v>
                </c:pt>
                <c:pt idx="767">
                  <c:v>0.39975646138191201</c:v>
                </c:pt>
                <c:pt idx="768">
                  <c:v>0.37611478567123402</c:v>
                </c:pt>
                <c:pt idx="769">
                  <c:v>0.36609378457069303</c:v>
                </c:pt>
                <c:pt idx="770">
                  <c:v>0.43916532397270203</c:v>
                </c:pt>
                <c:pt idx="771">
                  <c:v>1.45288062095642</c:v>
                </c:pt>
                <c:pt idx="772">
                  <c:v>0.21032680571079199</c:v>
                </c:pt>
                <c:pt idx="773">
                  <c:v>0.47693771123886097</c:v>
                </c:pt>
                <c:pt idx="774">
                  <c:v>0.38263535499572698</c:v>
                </c:pt>
                <c:pt idx="775">
                  <c:v>0.73003470897674505</c:v>
                </c:pt>
                <c:pt idx="776">
                  <c:v>0.41448664665222101</c:v>
                </c:pt>
                <c:pt idx="777">
                  <c:v>0.56693172454833896</c:v>
                </c:pt>
                <c:pt idx="778">
                  <c:v>1.5386281013488701</c:v>
                </c:pt>
                <c:pt idx="779">
                  <c:v>1.65169978141784</c:v>
                </c:pt>
                <c:pt idx="780">
                  <c:v>1.6822648048400799</c:v>
                </c:pt>
                <c:pt idx="781">
                  <c:v>0.41800865530967701</c:v>
                </c:pt>
                <c:pt idx="782">
                  <c:v>0.43410682678222601</c:v>
                </c:pt>
                <c:pt idx="783">
                  <c:v>0.43423253297805697</c:v>
                </c:pt>
                <c:pt idx="784">
                  <c:v>0.445778608322143</c:v>
                </c:pt>
                <c:pt idx="785">
                  <c:v>0.71247220039367598</c:v>
                </c:pt>
                <c:pt idx="786">
                  <c:v>0.43470981717109602</c:v>
                </c:pt>
                <c:pt idx="787">
                  <c:v>0.359366804361343</c:v>
                </c:pt>
                <c:pt idx="788">
                  <c:v>0.382915169000625</c:v>
                </c:pt>
                <c:pt idx="789">
                  <c:v>0.50325727462768499</c:v>
                </c:pt>
                <c:pt idx="790">
                  <c:v>1.5814028978347701</c:v>
                </c:pt>
                <c:pt idx="791">
                  <c:v>0.50325727462768499</c:v>
                </c:pt>
                <c:pt idx="792">
                  <c:v>0.89054894447326605</c:v>
                </c:pt>
                <c:pt idx="793">
                  <c:v>0.50642240047454801</c:v>
                </c:pt>
                <c:pt idx="794">
                  <c:v>0.55914282798767001</c:v>
                </c:pt>
                <c:pt idx="795">
                  <c:v>0.66954070329666104</c:v>
                </c:pt>
                <c:pt idx="796">
                  <c:v>1.6222722530364899</c:v>
                </c:pt>
                <c:pt idx="797">
                  <c:v>0.359366804361343</c:v>
                </c:pt>
                <c:pt idx="798">
                  <c:v>0.47289794683456399</c:v>
                </c:pt>
                <c:pt idx="799">
                  <c:v>0.32192558050155601</c:v>
                </c:pt>
                <c:pt idx="800">
                  <c:v>0.35173493623733498</c:v>
                </c:pt>
                <c:pt idx="801">
                  <c:v>0.30048525333404502</c:v>
                </c:pt>
                <c:pt idx="802">
                  <c:v>0.464910268783569</c:v>
                </c:pt>
                <c:pt idx="803">
                  <c:v>1.2760918140411299</c:v>
                </c:pt>
                <c:pt idx="804">
                  <c:v>1.17593562602996</c:v>
                </c:pt>
                <c:pt idx="805">
                  <c:v>1.3916258811950599</c:v>
                </c:pt>
                <c:pt idx="806">
                  <c:v>0.52808624505996704</c:v>
                </c:pt>
                <c:pt idx="807">
                  <c:v>0.36994886398315402</c:v>
                </c:pt>
                <c:pt idx="808">
                  <c:v>0.343569576740264</c:v>
                </c:pt>
                <c:pt idx="809">
                  <c:v>0.30964863300323398</c:v>
                </c:pt>
                <c:pt idx="810">
                  <c:v>0.52641862630844105</c:v>
                </c:pt>
                <c:pt idx="811">
                  <c:v>0.27826139330863903</c:v>
                </c:pt>
                <c:pt idx="812">
                  <c:v>0.33169394731521601</c:v>
                </c:pt>
                <c:pt idx="813">
                  <c:v>0.33868932723999001</c:v>
                </c:pt>
                <c:pt idx="814">
                  <c:v>1.19535624980926</c:v>
                </c:pt>
                <c:pt idx="815">
                  <c:v>0.33868932723999001</c:v>
                </c:pt>
                <c:pt idx="816">
                  <c:v>0.99303132295608498</c:v>
                </c:pt>
                <c:pt idx="817">
                  <c:v>0.38592180609702997</c:v>
                </c:pt>
                <c:pt idx="818">
                  <c:v>0.45471078157424899</c:v>
                </c:pt>
                <c:pt idx="819">
                  <c:v>0.54125225543975797</c:v>
                </c:pt>
                <c:pt idx="820">
                  <c:v>1.37248182296752</c:v>
                </c:pt>
                <c:pt idx="821">
                  <c:v>0.27826139330863903</c:v>
                </c:pt>
                <c:pt idx="822">
                  <c:v>0.63002789020538297</c:v>
                </c:pt>
                <c:pt idx="823">
                  <c:v>0.309709072113037</c:v>
                </c:pt>
                <c:pt idx="824">
                  <c:v>0.31661373376846302</c:v>
                </c:pt>
                <c:pt idx="825">
                  <c:v>0.28642305731773299</c:v>
                </c:pt>
                <c:pt idx="826">
                  <c:v>0.59650164842605502</c:v>
                </c:pt>
                <c:pt idx="827">
                  <c:v>1.23620057106018</c:v>
                </c:pt>
                <c:pt idx="828">
                  <c:v>1.3533132076263401</c:v>
                </c:pt>
                <c:pt idx="829">
                  <c:v>1.3546390533447199</c:v>
                </c:pt>
                <c:pt idx="830">
                  <c:v>0.42778080701827997</c:v>
                </c:pt>
                <c:pt idx="831">
                  <c:v>0.36416983604431102</c:v>
                </c:pt>
                <c:pt idx="832">
                  <c:v>0.439432263374328</c:v>
                </c:pt>
                <c:pt idx="833">
                  <c:v>0.320448517799377</c:v>
                </c:pt>
                <c:pt idx="834">
                  <c:v>0.53285276889801003</c:v>
                </c:pt>
                <c:pt idx="835">
                  <c:v>0.24582451581954901</c:v>
                </c:pt>
                <c:pt idx="836">
                  <c:v>0.31952342391014099</c:v>
                </c:pt>
                <c:pt idx="837">
                  <c:v>0.32016256451606701</c:v>
                </c:pt>
                <c:pt idx="838">
                  <c:v>1.15370786190032</c:v>
                </c:pt>
                <c:pt idx="839">
                  <c:v>0.32016256451606701</c:v>
                </c:pt>
                <c:pt idx="840">
                  <c:v>0.51665043830871504</c:v>
                </c:pt>
                <c:pt idx="841">
                  <c:v>0.38221773505210799</c:v>
                </c:pt>
                <c:pt idx="842">
                  <c:v>0.42843672633170998</c:v>
                </c:pt>
                <c:pt idx="843">
                  <c:v>0.52571010589599598</c:v>
                </c:pt>
                <c:pt idx="844">
                  <c:v>1.3272178173065099</c:v>
                </c:pt>
                <c:pt idx="845">
                  <c:v>0.24582451581954901</c:v>
                </c:pt>
                <c:pt idx="846">
                  <c:v>0.52668291330337502</c:v>
                </c:pt>
                <c:pt idx="847">
                  <c:v>0.30921685695648099</c:v>
                </c:pt>
                <c:pt idx="848">
                  <c:v>0.311857670545578</c:v>
                </c:pt>
                <c:pt idx="849">
                  <c:v>0.28907528519630399</c:v>
                </c:pt>
                <c:pt idx="850">
                  <c:v>0.45111480355262701</c:v>
                </c:pt>
                <c:pt idx="851">
                  <c:v>1.21415030956268</c:v>
                </c:pt>
                <c:pt idx="852">
                  <c:v>1.5767468214035001</c:v>
                </c:pt>
                <c:pt idx="853">
                  <c:v>1.3347362279891899</c:v>
                </c:pt>
                <c:pt idx="854">
                  <c:v>0.65323203802108698</c:v>
                </c:pt>
                <c:pt idx="855">
                  <c:v>0.36821579933166498</c:v>
                </c:pt>
                <c:pt idx="856">
                  <c:v>0.40131476521491999</c:v>
                </c:pt>
                <c:pt idx="857">
                  <c:v>0.34386169910430903</c:v>
                </c:pt>
                <c:pt idx="858">
                  <c:v>0.238268882036209</c:v>
                </c:pt>
                <c:pt idx="859">
                  <c:v>0.23847977817058499</c:v>
                </c:pt>
                <c:pt idx="860">
                  <c:v>0.32212904095649703</c:v>
                </c:pt>
                <c:pt idx="861">
                  <c:v>0.340302914381027</c:v>
                </c:pt>
                <c:pt idx="862">
                  <c:v>1.1362043619155799</c:v>
                </c:pt>
                <c:pt idx="863">
                  <c:v>0.340302914381027</c:v>
                </c:pt>
                <c:pt idx="864">
                  <c:v>0.391466915607452</c:v>
                </c:pt>
                <c:pt idx="865">
                  <c:v>0.37489214539527799</c:v>
                </c:pt>
                <c:pt idx="866">
                  <c:v>0.34166008234023998</c:v>
                </c:pt>
                <c:pt idx="867">
                  <c:v>0.51840049028396595</c:v>
                </c:pt>
                <c:pt idx="868">
                  <c:v>1.3071649074554399</c:v>
                </c:pt>
                <c:pt idx="869">
                  <c:v>0.23847977817058499</c:v>
                </c:pt>
                <c:pt idx="870">
                  <c:v>0.484237670898437</c:v>
                </c:pt>
                <c:pt idx="871">
                  <c:v>0.32866835594177202</c:v>
                </c:pt>
                <c:pt idx="872">
                  <c:v>0.26828184723853998</c:v>
                </c:pt>
                <c:pt idx="873">
                  <c:v>0.33496484160423201</c:v>
                </c:pt>
                <c:pt idx="874">
                  <c:v>0.237663999199867</c:v>
                </c:pt>
                <c:pt idx="875">
                  <c:v>1.19266521930694</c:v>
                </c:pt>
                <c:pt idx="876">
                  <c:v>1.3756459951400699</c:v>
                </c:pt>
                <c:pt idx="877">
                  <c:v>1.3191045522689799</c:v>
                </c:pt>
                <c:pt idx="878">
                  <c:v>0.33863255381584101</c:v>
                </c:pt>
                <c:pt idx="879">
                  <c:v>0.369730234146118</c:v>
                </c:pt>
                <c:pt idx="880">
                  <c:v>0.430884659290313</c:v>
                </c:pt>
                <c:pt idx="881">
                  <c:v>0.33497080206870999</c:v>
                </c:pt>
                <c:pt idx="882">
                  <c:v>0.19954112172126701</c:v>
                </c:pt>
                <c:pt idx="883">
                  <c:v>0.199639797210693</c:v>
                </c:pt>
                <c:pt idx="884">
                  <c:v>0.33822974562644897</c:v>
                </c:pt>
                <c:pt idx="885">
                  <c:v>0.32368811964988697</c:v>
                </c:pt>
                <c:pt idx="886">
                  <c:v>1.12540411949157</c:v>
                </c:pt>
                <c:pt idx="887">
                  <c:v>0.32368811964988697</c:v>
                </c:pt>
                <c:pt idx="888">
                  <c:v>0.426248759031295</c:v>
                </c:pt>
                <c:pt idx="889">
                  <c:v>0.355489552021026</c:v>
                </c:pt>
                <c:pt idx="890">
                  <c:v>0.35226571559906</c:v>
                </c:pt>
                <c:pt idx="891">
                  <c:v>0.49686682224273598</c:v>
                </c:pt>
                <c:pt idx="892">
                  <c:v>1.2925118207931501</c:v>
                </c:pt>
                <c:pt idx="893">
                  <c:v>0.199639797210693</c:v>
                </c:pt>
                <c:pt idx="894">
                  <c:v>0.71200633049011197</c:v>
                </c:pt>
                <c:pt idx="895">
                  <c:v>0.27240177989005998</c:v>
                </c:pt>
                <c:pt idx="896">
                  <c:v>0.3916916847229</c:v>
                </c:pt>
                <c:pt idx="897">
                  <c:v>0.276547402143478</c:v>
                </c:pt>
                <c:pt idx="898">
                  <c:v>0.28751248121261502</c:v>
                </c:pt>
                <c:pt idx="899">
                  <c:v>0.42351850867271401</c:v>
                </c:pt>
                <c:pt idx="900">
                  <c:v>1.4626057147979701</c:v>
                </c:pt>
                <c:pt idx="901">
                  <c:v>1.7540972232818599</c:v>
                </c:pt>
                <c:pt idx="902">
                  <c:v>1.5743813514709399</c:v>
                </c:pt>
                <c:pt idx="903">
                  <c:v>0.30237814784049899</c:v>
                </c:pt>
                <c:pt idx="904">
                  <c:v>0.31769737601280201</c:v>
                </c:pt>
                <c:pt idx="905">
                  <c:v>0.30325841903686501</c:v>
                </c:pt>
                <c:pt idx="906">
                  <c:v>0.37152022123336698</c:v>
                </c:pt>
                <c:pt idx="907">
                  <c:v>0.28957673907279902</c:v>
                </c:pt>
                <c:pt idx="908">
                  <c:v>0.28971099853515597</c:v>
                </c:pt>
                <c:pt idx="909">
                  <c:v>0.30211332440376198</c:v>
                </c:pt>
                <c:pt idx="910">
                  <c:v>0.34198385477066001</c:v>
                </c:pt>
                <c:pt idx="911">
                  <c:v>1.44058632850646</c:v>
                </c:pt>
                <c:pt idx="912">
                  <c:v>0.34198385477066001</c:v>
                </c:pt>
                <c:pt idx="913">
                  <c:v>0.48177757859230003</c:v>
                </c:pt>
                <c:pt idx="914">
                  <c:v>0.46137341856956399</c:v>
                </c:pt>
                <c:pt idx="915">
                  <c:v>0.348907470703125</c:v>
                </c:pt>
                <c:pt idx="916">
                  <c:v>0.50741934776306097</c:v>
                </c:pt>
                <c:pt idx="917">
                  <c:v>1.53237676620483</c:v>
                </c:pt>
                <c:pt idx="918">
                  <c:v>0.28971099853515597</c:v>
                </c:pt>
                <c:pt idx="919">
                  <c:v>0.38061320781707703</c:v>
                </c:pt>
                <c:pt idx="920">
                  <c:v>0.345819681882858</c:v>
                </c:pt>
                <c:pt idx="921">
                  <c:v>0.22715911269187899</c:v>
                </c:pt>
                <c:pt idx="922">
                  <c:v>0.45886951684951699</c:v>
                </c:pt>
                <c:pt idx="923">
                  <c:v>1.0589081048965401</c:v>
                </c:pt>
                <c:pt idx="924">
                  <c:v>1.33252620697021</c:v>
                </c:pt>
                <c:pt idx="925">
                  <c:v>1.4528999328613199</c:v>
                </c:pt>
                <c:pt idx="926">
                  <c:v>0.45609462261199901</c:v>
                </c:pt>
                <c:pt idx="927">
                  <c:v>0.41654026508331299</c:v>
                </c:pt>
                <c:pt idx="928">
                  <c:v>0.50151813030242898</c:v>
                </c:pt>
                <c:pt idx="929">
                  <c:v>0.66670197248458796</c:v>
                </c:pt>
                <c:pt idx="930">
                  <c:v>0.82101815938949496</c:v>
                </c:pt>
                <c:pt idx="931">
                  <c:v>0.25703552365303001</c:v>
                </c:pt>
                <c:pt idx="932">
                  <c:v>0.36440277099609297</c:v>
                </c:pt>
                <c:pt idx="933">
                  <c:v>0.44695165753364502</c:v>
                </c:pt>
                <c:pt idx="934">
                  <c:v>1.35003554821014</c:v>
                </c:pt>
                <c:pt idx="935">
                  <c:v>0.44695165753364502</c:v>
                </c:pt>
                <c:pt idx="936">
                  <c:v>0.714693844318389</c:v>
                </c:pt>
                <c:pt idx="937">
                  <c:v>0.22190107405185699</c:v>
                </c:pt>
                <c:pt idx="938">
                  <c:v>0.74820488691329901</c:v>
                </c:pt>
                <c:pt idx="939">
                  <c:v>1.41053915023803</c:v>
                </c:pt>
                <c:pt idx="940">
                  <c:v>0.25703552365303001</c:v>
                </c:pt>
                <c:pt idx="941">
                  <c:v>0.427205860614776</c:v>
                </c:pt>
                <c:pt idx="942">
                  <c:v>0.29129430651664701</c:v>
                </c:pt>
                <c:pt idx="943">
                  <c:v>0.38844946026802002</c:v>
                </c:pt>
                <c:pt idx="944">
                  <c:v>0.20637756586074801</c:v>
                </c:pt>
                <c:pt idx="945">
                  <c:v>0.31518319249153098</c:v>
                </c:pt>
                <c:pt idx="946">
                  <c:v>0.20057517290115301</c:v>
                </c:pt>
                <c:pt idx="947">
                  <c:v>1.36060190200805</c:v>
                </c:pt>
                <c:pt idx="948">
                  <c:v>1.07062423229217</c:v>
                </c:pt>
                <c:pt idx="949">
                  <c:v>1.48387551307678</c:v>
                </c:pt>
                <c:pt idx="950">
                  <c:v>0.44663500785827598</c:v>
                </c:pt>
                <c:pt idx="951">
                  <c:v>0.36107075214385898</c:v>
                </c:pt>
                <c:pt idx="952">
                  <c:v>0.41842702031135498</c:v>
                </c:pt>
                <c:pt idx="953">
                  <c:v>0.279862821102142</c:v>
                </c:pt>
                <c:pt idx="954">
                  <c:v>0.30357250571250899</c:v>
                </c:pt>
                <c:pt idx="955">
                  <c:v>0.20903696119785301</c:v>
                </c:pt>
                <c:pt idx="956">
                  <c:v>0.30858653783798201</c:v>
                </c:pt>
                <c:pt idx="957">
                  <c:v>0.33945310115814198</c:v>
                </c:pt>
                <c:pt idx="958">
                  <c:v>1.3425805568695</c:v>
                </c:pt>
                <c:pt idx="959">
                  <c:v>0.33945310115814198</c:v>
                </c:pt>
                <c:pt idx="960">
                  <c:v>0.50928711891174305</c:v>
                </c:pt>
                <c:pt idx="961">
                  <c:v>0.43234488368034302</c:v>
                </c:pt>
                <c:pt idx="962">
                  <c:v>0.36467933654785101</c:v>
                </c:pt>
                <c:pt idx="963">
                  <c:v>0.499989032745361</c:v>
                </c:pt>
                <c:pt idx="964">
                  <c:v>1.4491428136825499</c:v>
                </c:pt>
                <c:pt idx="965">
                  <c:v>0.20903696119785301</c:v>
                </c:pt>
                <c:pt idx="966">
                  <c:v>0.93070644140243497</c:v>
                </c:pt>
                <c:pt idx="967">
                  <c:v>0.34566098451614302</c:v>
                </c:pt>
                <c:pt idx="968">
                  <c:v>0.366088986396789</c:v>
                </c:pt>
                <c:pt idx="969">
                  <c:v>0.56410777568817105</c:v>
                </c:pt>
                <c:pt idx="970">
                  <c:v>1.2520942687988199</c:v>
                </c:pt>
                <c:pt idx="971">
                  <c:v>1.7456097602844201</c:v>
                </c:pt>
                <c:pt idx="972">
                  <c:v>1.3100563287734901</c:v>
                </c:pt>
                <c:pt idx="973">
                  <c:v>1.87061059474945</c:v>
                </c:pt>
                <c:pt idx="974">
                  <c:v>0.389466673135757</c:v>
                </c:pt>
                <c:pt idx="975">
                  <c:v>0.39444148540496798</c:v>
                </c:pt>
                <c:pt idx="976">
                  <c:v>0.42080885171890198</c:v>
                </c:pt>
                <c:pt idx="977">
                  <c:v>0.31433787941932601</c:v>
                </c:pt>
                <c:pt idx="978">
                  <c:v>0.27384164929389898</c:v>
                </c:pt>
                <c:pt idx="979">
                  <c:v>0.347253859043121</c:v>
                </c:pt>
                <c:pt idx="980">
                  <c:v>0.26542595028877197</c:v>
                </c:pt>
                <c:pt idx="981">
                  <c:v>0.36174410581588701</c:v>
                </c:pt>
                <c:pt idx="982">
                  <c:v>0.48645651340484602</c:v>
                </c:pt>
                <c:pt idx="983">
                  <c:v>1.80425012111663</c:v>
                </c:pt>
                <c:pt idx="984">
                  <c:v>0.48645651340484602</c:v>
                </c:pt>
                <c:pt idx="985">
                  <c:v>1.2191032171249301</c:v>
                </c:pt>
                <c:pt idx="986">
                  <c:v>0.39535367488861001</c:v>
                </c:pt>
                <c:pt idx="987">
                  <c:v>0.49929210543632502</c:v>
                </c:pt>
                <c:pt idx="988">
                  <c:v>1.8108450174331601</c:v>
                </c:pt>
                <c:pt idx="989">
                  <c:v>0.26542595028877197</c:v>
                </c:pt>
                <c:pt idx="990">
                  <c:v>0.51736700534820501</c:v>
                </c:pt>
                <c:pt idx="991">
                  <c:v>0.39755022525787298</c:v>
                </c:pt>
                <c:pt idx="992">
                  <c:v>0.211201161146163</c:v>
                </c:pt>
                <c:pt idx="993">
                  <c:v>0.34600323438644398</c:v>
                </c:pt>
                <c:pt idx="994">
                  <c:v>0.62720775604248002</c:v>
                </c:pt>
                <c:pt idx="995">
                  <c:v>1.5071454048156701</c:v>
                </c:pt>
                <c:pt idx="996">
                  <c:v>1.4541047811508101</c:v>
                </c:pt>
                <c:pt idx="997">
                  <c:v>1.6700625419616699</c:v>
                </c:pt>
                <c:pt idx="998">
                  <c:v>0.38667100667953402</c:v>
                </c:pt>
                <c:pt idx="999">
                  <c:v>0.455650955438613</c:v>
                </c:pt>
                <c:pt idx="1000">
                  <c:v>0.43054804205894398</c:v>
                </c:pt>
                <c:pt idx="1001">
                  <c:v>0.28067258000373801</c:v>
                </c:pt>
                <c:pt idx="1002">
                  <c:v>0.39673393964767401</c:v>
                </c:pt>
                <c:pt idx="1003">
                  <c:v>0.45010179281234702</c:v>
                </c:pt>
                <c:pt idx="1004">
                  <c:v>0.39674058556556702</c:v>
                </c:pt>
                <c:pt idx="1005">
                  <c:v>0.394146978855133</c:v>
                </c:pt>
                <c:pt idx="1006">
                  <c:v>0.466597139835357</c:v>
                </c:pt>
                <c:pt idx="1007">
                  <c:v>1.5586917400360101</c:v>
                </c:pt>
                <c:pt idx="1008">
                  <c:v>0.466597139835357</c:v>
                </c:pt>
                <c:pt idx="1009">
                  <c:v>0.97224873304366999</c:v>
                </c:pt>
                <c:pt idx="1010">
                  <c:v>0.28024777770042397</c:v>
                </c:pt>
                <c:pt idx="1011">
                  <c:v>0.75218254327774003</c:v>
                </c:pt>
                <c:pt idx="1012">
                  <c:v>0.68303263187408403</c:v>
                </c:pt>
                <c:pt idx="1013">
                  <c:v>1.6101667881011901</c:v>
                </c:pt>
                <c:pt idx="1014">
                  <c:v>0.39674058556556702</c:v>
                </c:pt>
                <c:pt idx="1015">
                  <c:v>0.65912610292434604</c:v>
                </c:pt>
                <c:pt idx="1016">
                  <c:v>0.34951752424240101</c:v>
                </c:pt>
                <c:pt idx="1017">
                  <c:v>0.19341814517974801</c:v>
                </c:pt>
                <c:pt idx="1018">
                  <c:v>0.37712487578392001</c:v>
                </c:pt>
                <c:pt idx="1019">
                  <c:v>1.1429762840270901</c:v>
                </c:pt>
                <c:pt idx="1020">
                  <c:v>1.6372642517089799</c:v>
                </c:pt>
                <c:pt idx="1021">
                  <c:v>1.8175076246261499</c:v>
                </c:pt>
                <c:pt idx="1022">
                  <c:v>0.35647931694984403</c:v>
                </c:pt>
                <c:pt idx="1023">
                  <c:v>0.38886269927024802</c:v>
                </c:pt>
                <c:pt idx="1024">
                  <c:v>0.537150979042053</c:v>
                </c:pt>
                <c:pt idx="1025">
                  <c:v>0.46104496717452997</c:v>
                </c:pt>
                <c:pt idx="1026">
                  <c:v>0.87126165628433205</c:v>
                </c:pt>
                <c:pt idx="1027">
                  <c:v>0.75115299224853505</c:v>
                </c:pt>
                <c:pt idx="1028">
                  <c:v>0.42282304167747498</c:v>
                </c:pt>
                <c:pt idx="1029">
                  <c:v>1.7034437656402499</c:v>
                </c:pt>
                <c:pt idx="1030">
                  <c:v>0.42282304167747498</c:v>
                </c:pt>
                <c:pt idx="1031">
                  <c:v>0.58486151695251398</c:v>
                </c:pt>
                <c:pt idx="1032">
                  <c:v>0.66111451387405396</c:v>
                </c:pt>
                <c:pt idx="1033">
                  <c:v>0.230816915631294</c:v>
                </c:pt>
                <c:pt idx="1034">
                  <c:v>0.56038975715637196</c:v>
                </c:pt>
                <c:pt idx="1035">
                  <c:v>1.75496673583984</c:v>
                </c:pt>
                <c:pt idx="1036">
                  <c:v>0.75115299224853505</c:v>
                </c:pt>
                <c:pt idx="1037">
                  <c:v>0.566592037677764</c:v>
                </c:pt>
                <c:pt idx="1038">
                  <c:v>0.335851401090621</c:v>
                </c:pt>
                <c:pt idx="1039">
                  <c:v>0.32123339176177901</c:v>
                </c:pt>
                <c:pt idx="1040">
                  <c:v>0.36458611488342202</c:v>
                </c:pt>
                <c:pt idx="1041">
                  <c:v>0.30340346693992598</c:v>
                </c:pt>
                <c:pt idx="1042">
                  <c:v>1.5129929780960001</c:v>
                </c:pt>
                <c:pt idx="1043">
                  <c:v>1.81206667423248</c:v>
                </c:pt>
                <c:pt idx="1044">
                  <c:v>1.7659614086151101</c:v>
                </c:pt>
                <c:pt idx="1045">
                  <c:v>0.42373904585838301</c:v>
                </c:pt>
                <c:pt idx="1046">
                  <c:v>0.398798078298568</c:v>
                </c:pt>
                <c:pt idx="1047">
                  <c:v>0.34035325050353998</c:v>
                </c:pt>
                <c:pt idx="1048">
                  <c:v>0.47454741597175598</c:v>
                </c:pt>
                <c:pt idx="1049">
                  <c:v>0.242406591773033</c:v>
                </c:pt>
                <c:pt idx="1050">
                  <c:v>0.316838979721069</c:v>
                </c:pt>
                <c:pt idx="1051">
                  <c:v>0.25362446904182401</c:v>
                </c:pt>
                <c:pt idx="1052">
                  <c:v>0.33135318756103499</c:v>
                </c:pt>
                <c:pt idx="1053">
                  <c:v>0.37168589234352101</c:v>
                </c:pt>
                <c:pt idx="1054">
                  <c:v>1.59487152099609</c:v>
                </c:pt>
                <c:pt idx="1055">
                  <c:v>0.37168589234352101</c:v>
                </c:pt>
                <c:pt idx="1056">
                  <c:v>0.375310838222503</c:v>
                </c:pt>
                <c:pt idx="1057">
                  <c:v>0.32489785552024802</c:v>
                </c:pt>
                <c:pt idx="1058">
                  <c:v>0.38661164045333801</c:v>
                </c:pt>
                <c:pt idx="1059">
                  <c:v>0.57201510667800903</c:v>
                </c:pt>
                <c:pt idx="1060">
                  <c:v>1.69503998756408</c:v>
                </c:pt>
                <c:pt idx="1061">
                  <c:v>0.25362446904182401</c:v>
                </c:pt>
                <c:pt idx="1062">
                  <c:v>0.41444566845893799</c:v>
                </c:pt>
                <c:pt idx="1063">
                  <c:v>0.33449989557266202</c:v>
                </c:pt>
                <c:pt idx="1064">
                  <c:v>0.31835037469863797</c:v>
                </c:pt>
                <c:pt idx="1065">
                  <c:v>0.39495223760604797</c:v>
                </c:pt>
                <c:pt idx="1066">
                  <c:v>0.358678758144378</c:v>
                </c:pt>
                <c:pt idx="1067">
                  <c:v>1.52657878398895</c:v>
                </c:pt>
                <c:pt idx="1068">
                  <c:v>1.99724817276</c:v>
                </c:pt>
                <c:pt idx="1069">
                  <c:v>1.6538008451461701</c:v>
                </c:pt>
                <c:pt idx="1070">
                  <c:v>0.62421083450317305</c:v>
                </c:pt>
                <c:pt idx="1071">
                  <c:v>0.374685019254684</c:v>
                </c:pt>
                <c:pt idx="1072">
                  <c:v>0.37300881743431002</c:v>
                </c:pt>
                <c:pt idx="1073">
                  <c:v>0.37763082981109602</c:v>
                </c:pt>
                <c:pt idx="1074">
                  <c:v>0.19122830033302299</c:v>
                </c:pt>
                <c:pt idx="1075">
                  <c:v>0.26257786154746998</c:v>
                </c:pt>
                <c:pt idx="1076">
                  <c:v>0.33594527840614302</c:v>
                </c:pt>
                <c:pt idx="1077">
                  <c:v>0.34972673654556202</c:v>
                </c:pt>
                <c:pt idx="1078">
                  <c:v>1.5019278526306099</c:v>
                </c:pt>
                <c:pt idx="1079">
                  <c:v>0.34972673654556202</c:v>
                </c:pt>
                <c:pt idx="1080">
                  <c:v>0.33980271220207198</c:v>
                </c:pt>
                <c:pt idx="1081">
                  <c:v>0.41044959425926197</c:v>
                </c:pt>
                <c:pt idx="1082">
                  <c:v>0.41450792551040599</c:v>
                </c:pt>
                <c:pt idx="1083">
                  <c:v>0.4565249979496</c:v>
                </c:pt>
                <c:pt idx="1084">
                  <c:v>1.61157166957855</c:v>
                </c:pt>
                <c:pt idx="1085">
                  <c:v>0.26257786154746998</c:v>
                </c:pt>
                <c:pt idx="1086">
                  <c:v>0.71886581182479803</c:v>
                </c:pt>
                <c:pt idx="1087">
                  <c:v>0.29138997197151101</c:v>
                </c:pt>
                <c:pt idx="1088">
                  <c:v>0.24270533025264701</c:v>
                </c:pt>
                <c:pt idx="1089">
                  <c:v>0.38334634900093001</c:v>
                </c:pt>
                <c:pt idx="1090">
                  <c:v>1.1061606407165501</c:v>
                </c:pt>
                <c:pt idx="1091">
                  <c:v>1.61039113998413</c:v>
                </c:pt>
                <c:pt idx="1092">
                  <c:v>1.31089055538177</c:v>
                </c:pt>
                <c:pt idx="1093">
                  <c:v>1.75807332992553</c:v>
                </c:pt>
                <c:pt idx="1094">
                  <c:v>0.28909680247306802</c:v>
                </c:pt>
                <c:pt idx="1095">
                  <c:v>0.28935474157333302</c:v>
                </c:pt>
                <c:pt idx="1096">
                  <c:v>0.34573996067047102</c:v>
                </c:pt>
                <c:pt idx="1097">
                  <c:v>0.33002087473869302</c:v>
                </c:pt>
                <c:pt idx="1098">
                  <c:v>0.81746518611907903</c:v>
                </c:pt>
                <c:pt idx="1099">
                  <c:v>0.31276047229766801</c:v>
                </c:pt>
                <c:pt idx="1100">
                  <c:v>0.26749002933502197</c:v>
                </c:pt>
                <c:pt idx="1101">
                  <c:v>0.39727845788001998</c:v>
                </c:pt>
                <c:pt idx="1102">
                  <c:v>1.6586945056915201</c:v>
                </c:pt>
                <c:pt idx="1103">
                  <c:v>0.39727845788001998</c:v>
                </c:pt>
                <c:pt idx="1104">
                  <c:v>0.57554626464843694</c:v>
                </c:pt>
                <c:pt idx="1105">
                  <c:v>0.40561112761497498</c:v>
                </c:pt>
                <c:pt idx="1106">
                  <c:v>0.32555964589118902</c:v>
                </c:pt>
                <c:pt idx="1107">
                  <c:v>0.55659782886505105</c:v>
                </c:pt>
                <c:pt idx="1108">
                  <c:v>1.71426570415496</c:v>
                </c:pt>
                <c:pt idx="1109">
                  <c:v>0.31276047229766801</c:v>
                </c:pt>
                <c:pt idx="1110">
                  <c:v>0.35802859067916798</c:v>
                </c:pt>
                <c:pt idx="1111">
                  <c:v>0.36319079995155301</c:v>
                </c:pt>
                <c:pt idx="1112">
                  <c:v>0.26490938663482599</c:v>
                </c:pt>
                <c:pt idx="1113">
                  <c:v>0.30765923857688898</c:v>
                </c:pt>
                <c:pt idx="1114">
                  <c:v>0.44368153810501099</c:v>
                </c:pt>
                <c:pt idx="1115">
                  <c:v>1.6700586080551101</c:v>
                </c:pt>
                <c:pt idx="1116">
                  <c:v>1.71484816074371</c:v>
                </c:pt>
                <c:pt idx="1117">
                  <c:v>1.8431410789489699</c:v>
                </c:pt>
                <c:pt idx="1118">
                  <c:v>0.43532148003578103</c:v>
                </c:pt>
                <c:pt idx="1119">
                  <c:v>0.40775418281555098</c:v>
                </c:pt>
                <c:pt idx="1120">
                  <c:v>0.38462546467781</c:v>
                </c:pt>
                <c:pt idx="1121">
                  <c:v>0.32756483554839999</c:v>
                </c:pt>
                <c:pt idx="1122">
                  <c:v>0.66918009519577004</c:v>
                </c:pt>
                <c:pt idx="1123">
                  <c:v>0.33417150378227201</c:v>
                </c:pt>
                <c:pt idx="1124">
                  <c:v>0.35124036669731101</c:v>
                </c:pt>
                <c:pt idx="1125">
                  <c:v>0.40809983015060403</c:v>
                </c:pt>
                <c:pt idx="1126">
                  <c:v>1.72841477394104</c:v>
                </c:pt>
                <c:pt idx="1127">
                  <c:v>0.40809983015060403</c:v>
                </c:pt>
                <c:pt idx="1128">
                  <c:v>0.57119536399841297</c:v>
                </c:pt>
                <c:pt idx="1129">
                  <c:v>0.24682630598545</c:v>
                </c:pt>
                <c:pt idx="1130">
                  <c:v>0.50997877120971602</c:v>
                </c:pt>
                <c:pt idx="1131">
                  <c:v>0.61950176954269398</c:v>
                </c:pt>
                <c:pt idx="1132">
                  <c:v>1.80124080181121</c:v>
                </c:pt>
                <c:pt idx="1133">
                  <c:v>0.33417150378227201</c:v>
                </c:pt>
                <c:pt idx="1134">
                  <c:v>0.56673032045364302</c:v>
                </c:pt>
                <c:pt idx="1135">
                  <c:v>0.37919795513152998</c:v>
                </c:pt>
                <c:pt idx="1136">
                  <c:v>0.38556021451950001</c:v>
                </c:pt>
                <c:pt idx="1137">
                  <c:v>0.359929889440536</c:v>
                </c:pt>
                <c:pt idx="1138">
                  <c:v>0.38337209820747298</c:v>
                </c:pt>
                <c:pt idx="1139">
                  <c:v>0.67884016036987305</c:v>
                </c:pt>
                <c:pt idx="1140">
                  <c:v>1.1204245090484599</c:v>
                </c:pt>
                <c:pt idx="1141">
                  <c:v>0.79574149847030595</c:v>
                </c:pt>
                <c:pt idx="1142">
                  <c:v>0.453987836837768</c:v>
                </c:pt>
                <c:pt idx="1143">
                  <c:v>0.41600102186202997</c:v>
                </c:pt>
                <c:pt idx="1144">
                  <c:v>0.53493195772170998</c:v>
                </c:pt>
                <c:pt idx="1145">
                  <c:v>0.40674471855163502</c:v>
                </c:pt>
                <c:pt idx="1146">
                  <c:v>0.19636410474777199</c:v>
                </c:pt>
                <c:pt idx="1147">
                  <c:v>0.35434642434120101</c:v>
                </c:pt>
                <c:pt idx="1148">
                  <c:v>0.272514998912811</c:v>
                </c:pt>
                <c:pt idx="1149">
                  <c:v>0.380384922027587</c:v>
                </c:pt>
                <c:pt idx="1150">
                  <c:v>0.31899401545524497</c:v>
                </c:pt>
                <c:pt idx="1151">
                  <c:v>0.63364511728286699</c:v>
                </c:pt>
                <c:pt idx="1152">
                  <c:v>0.31899401545524497</c:v>
                </c:pt>
                <c:pt idx="1153">
                  <c:v>0.38031715154647799</c:v>
                </c:pt>
                <c:pt idx="1154">
                  <c:v>0.57536691427230802</c:v>
                </c:pt>
                <c:pt idx="1155">
                  <c:v>0.28439462184906</c:v>
                </c:pt>
                <c:pt idx="1156">
                  <c:v>0.523318171501159</c:v>
                </c:pt>
                <c:pt idx="1157">
                  <c:v>0.78823065757751398</c:v>
                </c:pt>
                <c:pt idx="1158">
                  <c:v>0.272514998912811</c:v>
                </c:pt>
                <c:pt idx="1159">
                  <c:v>0.59549933671951205</c:v>
                </c:pt>
                <c:pt idx="1160">
                  <c:v>0.38948297500610302</c:v>
                </c:pt>
                <c:pt idx="1161">
                  <c:v>0.44219037890434199</c:v>
                </c:pt>
                <c:pt idx="1162">
                  <c:v>0.35958594083786</c:v>
                </c:pt>
                <c:pt idx="1163">
                  <c:v>0.521220922470092</c:v>
                </c:pt>
                <c:pt idx="1164">
                  <c:v>1.1733205318450901</c:v>
                </c:pt>
                <c:pt idx="1165">
                  <c:v>1.6263947486877399</c:v>
                </c:pt>
                <c:pt idx="1166">
                  <c:v>1.2587754726409901</c:v>
                </c:pt>
                <c:pt idx="1167">
                  <c:v>0.48328316211700401</c:v>
                </c:pt>
                <c:pt idx="1168">
                  <c:v>0.44021105766296298</c:v>
                </c:pt>
                <c:pt idx="1169">
                  <c:v>0.377287417650222</c:v>
                </c:pt>
                <c:pt idx="1170">
                  <c:v>0.42298498749732899</c:v>
                </c:pt>
                <c:pt idx="1171">
                  <c:v>0.63003140687942505</c:v>
                </c:pt>
                <c:pt idx="1172">
                  <c:v>0.36549690365791299</c:v>
                </c:pt>
                <c:pt idx="1173">
                  <c:v>0.362045347690582</c:v>
                </c:pt>
                <c:pt idx="1174">
                  <c:v>0.38898476958274802</c:v>
                </c:pt>
                <c:pt idx="1175">
                  <c:v>0.330774396657943</c:v>
                </c:pt>
                <c:pt idx="1176">
                  <c:v>1.1469864845275799</c:v>
                </c:pt>
                <c:pt idx="1177">
                  <c:v>0.330774396657943</c:v>
                </c:pt>
                <c:pt idx="1178">
                  <c:v>0.44742548465728699</c:v>
                </c:pt>
                <c:pt idx="1179">
                  <c:v>0.55596679449081399</c:v>
                </c:pt>
                <c:pt idx="1180">
                  <c:v>0.50694936513900701</c:v>
                </c:pt>
                <c:pt idx="1181">
                  <c:v>0.65763574838638295</c:v>
                </c:pt>
                <c:pt idx="1182">
                  <c:v>1.2379525899887001</c:v>
                </c:pt>
                <c:pt idx="1183">
                  <c:v>0.362045347690582</c:v>
                </c:pt>
                <c:pt idx="1184">
                  <c:v>0.34363541007041898</c:v>
                </c:pt>
                <c:pt idx="1185">
                  <c:v>0.15889714658260301</c:v>
                </c:pt>
                <c:pt idx="1186">
                  <c:v>0.32710292935371399</c:v>
                </c:pt>
                <c:pt idx="1187">
                  <c:v>0.28553944826126099</c:v>
                </c:pt>
                <c:pt idx="1188">
                  <c:v>0.1530282497406</c:v>
                </c:pt>
                <c:pt idx="1189">
                  <c:v>0.30052393674850397</c:v>
                </c:pt>
                <c:pt idx="1190">
                  <c:v>1.1902652978896999</c:v>
                </c:pt>
                <c:pt idx="1191">
                  <c:v>1.08787846565246</c:v>
                </c:pt>
                <c:pt idx="1192">
                  <c:v>1.24758553504943</c:v>
                </c:pt>
                <c:pt idx="1193">
                  <c:v>0.31702104210853499</c:v>
                </c:pt>
                <c:pt idx="1194">
                  <c:v>0.29663452506065302</c:v>
                </c:pt>
                <c:pt idx="1195">
                  <c:v>0.12463866919279</c:v>
                </c:pt>
                <c:pt idx="1196">
                  <c:v>0.17688637971877999</c:v>
                </c:pt>
                <c:pt idx="1197">
                  <c:v>0.57063776254653897</c:v>
                </c:pt>
                <c:pt idx="1198">
                  <c:v>0.34014847874641402</c:v>
                </c:pt>
                <c:pt idx="1199">
                  <c:v>0.17378969490528101</c:v>
                </c:pt>
                <c:pt idx="1200">
                  <c:v>0.25077113509178101</c:v>
                </c:pt>
                <c:pt idx="1201">
                  <c:v>1.19974076747894</c:v>
                </c:pt>
                <c:pt idx="1202">
                  <c:v>0.25077113509178101</c:v>
                </c:pt>
                <c:pt idx="1203">
                  <c:v>0.65224325656890803</c:v>
                </c:pt>
                <c:pt idx="1204">
                  <c:v>0.29663452506065302</c:v>
                </c:pt>
                <c:pt idx="1205">
                  <c:v>0.32855677604675199</c:v>
                </c:pt>
                <c:pt idx="1206">
                  <c:v>0.57011151313781705</c:v>
                </c:pt>
                <c:pt idx="1207">
                  <c:v>1.2213547229766799</c:v>
                </c:pt>
                <c:pt idx="1208">
                  <c:v>0.34014847874641402</c:v>
                </c:pt>
                <c:pt idx="1209">
                  <c:v>0.38975220918655301</c:v>
                </c:pt>
                <c:pt idx="1210">
                  <c:v>0.33601239323616</c:v>
                </c:pt>
                <c:pt idx="1211">
                  <c:v>0.29289606213569602</c:v>
                </c:pt>
                <c:pt idx="1212">
                  <c:v>0.25242048501968301</c:v>
                </c:pt>
                <c:pt idx="1213">
                  <c:v>0.47061139345169001</c:v>
                </c:pt>
                <c:pt idx="1214">
                  <c:v>0.99960547685623102</c:v>
                </c:pt>
                <c:pt idx="1215">
                  <c:v>1.68097388744354</c:v>
                </c:pt>
                <c:pt idx="1216">
                  <c:v>0.81289368867874101</c:v>
                </c:pt>
                <c:pt idx="1217">
                  <c:v>1.8114364147186199</c:v>
                </c:pt>
                <c:pt idx="1218">
                  <c:v>0.59733891487121504</c:v>
                </c:pt>
                <c:pt idx="1219">
                  <c:v>0.324493467807769</c:v>
                </c:pt>
                <c:pt idx="1220">
                  <c:v>0.39186137914657498</c:v>
                </c:pt>
                <c:pt idx="1221">
                  <c:v>0.46848803758621199</c:v>
                </c:pt>
                <c:pt idx="1222">
                  <c:v>0.33596056699752802</c:v>
                </c:pt>
                <c:pt idx="1223">
                  <c:v>0.25328087806701599</c:v>
                </c:pt>
                <c:pt idx="1224">
                  <c:v>0.33565920591354298</c:v>
                </c:pt>
                <c:pt idx="1225">
                  <c:v>0.44133594632148698</c:v>
                </c:pt>
                <c:pt idx="1226">
                  <c:v>1.73069143295288</c:v>
                </c:pt>
                <c:pt idx="1227">
                  <c:v>0.44133594632148698</c:v>
                </c:pt>
                <c:pt idx="1228">
                  <c:v>0.33750301599502502</c:v>
                </c:pt>
                <c:pt idx="1229">
                  <c:v>0.39412391185760498</c:v>
                </c:pt>
                <c:pt idx="1230">
                  <c:v>0.41631546616554199</c:v>
                </c:pt>
                <c:pt idx="1231">
                  <c:v>0.39287313818931502</c:v>
                </c:pt>
                <c:pt idx="1232">
                  <c:v>1.7498928308486901</c:v>
                </c:pt>
                <c:pt idx="1233">
                  <c:v>0.25328087806701599</c:v>
                </c:pt>
                <c:pt idx="1234">
                  <c:v>0.47664588689803999</c:v>
                </c:pt>
                <c:pt idx="1235">
                  <c:v>0.253810435533523</c:v>
                </c:pt>
                <c:pt idx="1236">
                  <c:v>0.18378280103206601</c:v>
                </c:pt>
                <c:pt idx="1237">
                  <c:v>0.403257936239242</c:v>
                </c:pt>
                <c:pt idx="1238">
                  <c:v>0.72402274608612005</c:v>
                </c:pt>
                <c:pt idx="1239">
                  <c:v>1.61263155937194</c:v>
                </c:pt>
                <c:pt idx="1240">
                  <c:v>1.7174366712570099</c:v>
                </c:pt>
                <c:pt idx="1241">
                  <c:v>0.40351191163062999</c:v>
                </c:pt>
                <c:pt idx="1242">
                  <c:v>0.23930066823959301</c:v>
                </c:pt>
                <c:pt idx="1243">
                  <c:v>0.60079336166381803</c:v>
                </c:pt>
                <c:pt idx="1244">
                  <c:v>0.41058841347694303</c:v>
                </c:pt>
                <c:pt idx="1245">
                  <c:v>0.86512690782546997</c:v>
                </c:pt>
                <c:pt idx="1246">
                  <c:v>0.156947672367095</c:v>
                </c:pt>
                <c:pt idx="1247">
                  <c:v>0.26304563879966703</c:v>
                </c:pt>
                <c:pt idx="1248">
                  <c:v>0.39807519316673201</c:v>
                </c:pt>
                <c:pt idx="1249">
                  <c:v>1.6541115045547401</c:v>
                </c:pt>
                <c:pt idx="1250">
                  <c:v>0.39807519316673201</c:v>
                </c:pt>
                <c:pt idx="1251">
                  <c:v>0.247308269143104</c:v>
                </c:pt>
                <c:pt idx="1252">
                  <c:v>0.94610750675201405</c:v>
                </c:pt>
                <c:pt idx="1253">
                  <c:v>0.362892895936965</c:v>
                </c:pt>
                <c:pt idx="1254">
                  <c:v>0.348184764385223</c:v>
                </c:pt>
                <c:pt idx="1255">
                  <c:v>1.6749323606491</c:v>
                </c:pt>
                <c:pt idx="1256">
                  <c:v>0.156947672367095</c:v>
                </c:pt>
                <c:pt idx="1257">
                  <c:v>0.36951345205307001</c:v>
                </c:pt>
                <c:pt idx="1258">
                  <c:v>0.28957951068878102</c:v>
                </c:pt>
                <c:pt idx="1259">
                  <c:v>0.18634754419326699</c:v>
                </c:pt>
                <c:pt idx="1260">
                  <c:v>0.42761716246604897</c:v>
                </c:pt>
                <c:pt idx="1261">
                  <c:v>0.93693488836288397</c:v>
                </c:pt>
                <c:pt idx="1262">
                  <c:v>1.6244384050369201</c:v>
                </c:pt>
                <c:pt idx="1263">
                  <c:v>0.99513167142867998</c:v>
                </c:pt>
                <c:pt idx="1264">
                  <c:v>1.73359811305999</c:v>
                </c:pt>
                <c:pt idx="1265">
                  <c:v>0.73966163396835305</c:v>
                </c:pt>
                <c:pt idx="1266">
                  <c:v>0.31138086318969699</c:v>
                </c:pt>
                <c:pt idx="1267">
                  <c:v>0.34873613715171797</c:v>
                </c:pt>
                <c:pt idx="1268">
                  <c:v>0.35309454798698398</c:v>
                </c:pt>
                <c:pt idx="1269">
                  <c:v>0.88641262054443304</c:v>
                </c:pt>
                <c:pt idx="1270">
                  <c:v>0.182898163795471</c:v>
                </c:pt>
                <c:pt idx="1271">
                  <c:v>0.29690667986869801</c:v>
                </c:pt>
                <c:pt idx="1272">
                  <c:v>0.45377978682518</c:v>
                </c:pt>
                <c:pt idx="1273">
                  <c:v>1.6747139692306501</c:v>
                </c:pt>
                <c:pt idx="1274">
                  <c:v>0.45377978682518</c:v>
                </c:pt>
                <c:pt idx="1275">
                  <c:v>0.37018391489982599</c:v>
                </c:pt>
                <c:pt idx="1276">
                  <c:v>0.69846999645233099</c:v>
                </c:pt>
                <c:pt idx="1277">
                  <c:v>0.328885197639465</c:v>
                </c:pt>
                <c:pt idx="1278">
                  <c:v>0.36777970194816501</c:v>
                </c:pt>
                <c:pt idx="1279">
                  <c:v>1.6846740245819001</c:v>
                </c:pt>
                <c:pt idx="1280">
                  <c:v>0.182898163795471</c:v>
                </c:pt>
                <c:pt idx="1281">
                  <c:v>0.40813401341438199</c:v>
                </c:pt>
                <c:pt idx="1282">
                  <c:v>0.43315652012825001</c:v>
                </c:pt>
                <c:pt idx="1283">
                  <c:v>0.222140833735466</c:v>
                </c:pt>
                <c:pt idx="1284">
                  <c:v>0.44897702336311301</c:v>
                </c:pt>
                <c:pt idx="1285">
                  <c:v>0.63619667291641202</c:v>
                </c:pt>
                <c:pt idx="1286">
                  <c:v>1.74274790287017</c:v>
                </c:pt>
                <c:pt idx="1287">
                  <c:v>1.6530292034149101</c:v>
                </c:pt>
                <c:pt idx="1288">
                  <c:v>1.9319221973419101</c:v>
                </c:pt>
                <c:pt idx="1289">
                  <c:v>0.46360951662063599</c:v>
                </c:pt>
                <c:pt idx="1290">
                  <c:v>0.58762913942337003</c:v>
                </c:pt>
                <c:pt idx="1291">
                  <c:v>0.48097419738769498</c:v>
                </c:pt>
                <c:pt idx="1292">
                  <c:v>0.48946553468704201</c:v>
                </c:pt>
                <c:pt idx="1293">
                  <c:v>0.753689765930175</c:v>
                </c:pt>
                <c:pt idx="1294">
                  <c:v>0.23647780716419201</c:v>
                </c:pt>
                <c:pt idx="1295">
                  <c:v>0.421359002590179</c:v>
                </c:pt>
                <c:pt idx="1296">
                  <c:v>0.47776699066162098</c:v>
                </c:pt>
                <c:pt idx="1297">
                  <c:v>1.8016223907470701</c:v>
                </c:pt>
                <c:pt idx="1298">
                  <c:v>0.47776699066162098</c:v>
                </c:pt>
                <c:pt idx="1299">
                  <c:v>0.98178565502166704</c:v>
                </c:pt>
                <c:pt idx="1300">
                  <c:v>0.58762913942337003</c:v>
                </c:pt>
                <c:pt idx="1301">
                  <c:v>1.1970129013061499</c:v>
                </c:pt>
                <c:pt idx="1302">
                  <c:v>0.62247419357299805</c:v>
                </c:pt>
                <c:pt idx="1303">
                  <c:v>1.8803915977478001</c:v>
                </c:pt>
                <c:pt idx="1304">
                  <c:v>0.23647780716419201</c:v>
                </c:pt>
                <c:pt idx="1305">
                  <c:v>0.35750412940978998</c:v>
                </c:pt>
                <c:pt idx="1306">
                  <c:v>0.29991459846496499</c:v>
                </c:pt>
                <c:pt idx="1307">
                  <c:v>0.19098268449306399</c:v>
                </c:pt>
                <c:pt idx="1308">
                  <c:v>0.42712604999542197</c:v>
                </c:pt>
                <c:pt idx="1309">
                  <c:v>0.96475702524185103</c:v>
                </c:pt>
                <c:pt idx="1310">
                  <c:v>1.7321577072143499</c:v>
                </c:pt>
                <c:pt idx="1311">
                  <c:v>1.11834228038787</c:v>
                </c:pt>
                <c:pt idx="1312">
                  <c:v>1.84892618656158</c:v>
                </c:pt>
                <c:pt idx="1313">
                  <c:v>0.68600344657897905</c:v>
                </c:pt>
                <c:pt idx="1314">
                  <c:v>0.35208436846732999</c:v>
                </c:pt>
                <c:pt idx="1315">
                  <c:v>0.35651788115501398</c:v>
                </c:pt>
                <c:pt idx="1316">
                  <c:v>0.29899439215660001</c:v>
                </c:pt>
                <c:pt idx="1317">
                  <c:v>0.91986185312271096</c:v>
                </c:pt>
                <c:pt idx="1318">
                  <c:v>0.17269648611545499</c:v>
                </c:pt>
                <c:pt idx="1319">
                  <c:v>0.30230867862701399</c:v>
                </c:pt>
                <c:pt idx="1320">
                  <c:v>0.42767116427421498</c:v>
                </c:pt>
                <c:pt idx="1321">
                  <c:v>1.79409432411193</c:v>
                </c:pt>
                <c:pt idx="1322">
                  <c:v>0.42767116427421498</c:v>
                </c:pt>
                <c:pt idx="1323">
                  <c:v>0.25822713971138</c:v>
                </c:pt>
                <c:pt idx="1324">
                  <c:v>0.48855638504028298</c:v>
                </c:pt>
                <c:pt idx="1325">
                  <c:v>0.54298192262649503</c:v>
                </c:pt>
                <c:pt idx="1326">
                  <c:v>0.35120019316673201</c:v>
                </c:pt>
                <c:pt idx="1327">
                  <c:v>1.8057779073715201</c:v>
                </c:pt>
                <c:pt idx="1328">
                  <c:v>0.17269648611545499</c:v>
                </c:pt>
                <c:pt idx="1329">
                  <c:v>0.51935327053070002</c:v>
                </c:pt>
                <c:pt idx="1330">
                  <c:v>0.33610868453979398</c:v>
                </c:pt>
                <c:pt idx="1331">
                  <c:v>0.20330005884170499</c:v>
                </c:pt>
                <c:pt idx="1332">
                  <c:v>0.480367451906204</c:v>
                </c:pt>
                <c:pt idx="1333">
                  <c:v>1.04316294193267</c:v>
                </c:pt>
                <c:pt idx="1334">
                  <c:v>1.56436908245086</c:v>
                </c:pt>
                <c:pt idx="1335">
                  <c:v>0.98997169733047397</c:v>
                </c:pt>
                <c:pt idx="1336">
                  <c:v>1.6812481880187899</c:v>
                </c:pt>
                <c:pt idx="1337">
                  <c:v>0.42467060685157698</c:v>
                </c:pt>
                <c:pt idx="1338">
                  <c:v>0.37836548686027499</c:v>
                </c:pt>
                <c:pt idx="1339">
                  <c:v>0.53108328580856301</c:v>
                </c:pt>
                <c:pt idx="1340">
                  <c:v>0.36873096227645802</c:v>
                </c:pt>
                <c:pt idx="1341">
                  <c:v>0.212550655007362</c:v>
                </c:pt>
                <c:pt idx="1342">
                  <c:v>0.196017086505889</c:v>
                </c:pt>
                <c:pt idx="1343">
                  <c:v>0.34282147884368802</c:v>
                </c:pt>
                <c:pt idx="1344">
                  <c:v>0.508775234222412</c:v>
                </c:pt>
                <c:pt idx="1345">
                  <c:v>1.6145170927047701</c:v>
                </c:pt>
                <c:pt idx="1346">
                  <c:v>0.508775234222412</c:v>
                </c:pt>
                <c:pt idx="1347">
                  <c:v>0.30803304910659701</c:v>
                </c:pt>
                <c:pt idx="1348">
                  <c:v>0.38253444433212203</c:v>
                </c:pt>
                <c:pt idx="1349">
                  <c:v>0.32282909750938399</c:v>
                </c:pt>
                <c:pt idx="1350">
                  <c:v>0.30967772006988498</c:v>
                </c:pt>
                <c:pt idx="1351">
                  <c:v>1.62532615661621</c:v>
                </c:pt>
                <c:pt idx="1352">
                  <c:v>0.196017086505889</c:v>
                </c:pt>
                <c:pt idx="1353">
                  <c:v>0.40607607364654502</c:v>
                </c:pt>
                <c:pt idx="1354">
                  <c:v>0.29594182968139598</c:v>
                </c:pt>
                <c:pt idx="1355">
                  <c:v>0.235926434397697</c:v>
                </c:pt>
                <c:pt idx="1356">
                  <c:v>0.44877392053604098</c:v>
                </c:pt>
                <c:pt idx="1357">
                  <c:v>0.22986549139022799</c:v>
                </c:pt>
                <c:pt idx="1358">
                  <c:v>1.6514307260513299</c:v>
                </c:pt>
                <c:pt idx="1359">
                  <c:v>0.86266571283340399</c:v>
                </c:pt>
                <c:pt idx="1360">
                  <c:v>1.76379942893981</c:v>
                </c:pt>
                <c:pt idx="1361">
                  <c:v>0.583734631538391</c:v>
                </c:pt>
                <c:pt idx="1362">
                  <c:v>0.388269513845443</c:v>
                </c:pt>
                <c:pt idx="1363">
                  <c:v>0.350469470024108</c:v>
                </c:pt>
                <c:pt idx="1364">
                  <c:v>0.34203574061393699</c:v>
                </c:pt>
                <c:pt idx="1365">
                  <c:v>0.84113425016403198</c:v>
                </c:pt>
                <c:pt idx="1366">
                  <c:v>0.39457869529724099</c:v>
                </c:pt>
                <c:pt idx="1367">
                  <c:v>0.30573701858520502</c:v>
                </c:pt>
                <c:pt idx="1368">
                  <c:v>0.42430031299590998</c:v>
                </c:pt>
                <c:pt idx="1369">
                  <c:v>1.7026402950286801</c:v>
                </c:pt>
                <c:pt idx="1370">
                  <c:v>0.42430031299590998</c:v>
                </c:pt>
                <c:pt idx="1371">
                  <c:v>0.37268653512000999</c:v>
                </c:pt>
                <c:pt idx="1372">
                  <c:v>0.388269513845443</c:v>
                </c:pt>
                <c:pt idx="1373">
                  <c:v>0.32086846232414201</c:v>
                </c:pt>
                <c:pt idx="1374">
                  <c:v>0.39516544342040999</c:v>
                </c:pt>
                <c:pt idx="1375">
                  <c:v>1.7153408527374201</c:v>
                </c:pt>
                <c:pt idx="1376">
                  <c:v>0.39457869529724099</c:v>
                </c:pt>
                <c:pt idx="1377">
                  <c:v>0.40192255377769398</c:v>
                </c:pt>
                <c:pt idx="1378">
                  <c:v>0.27162343263626099</c:v>
                </c:pt>
                <c:pt idx="1379">
                  <c:v>0.21549822390079401</c:v>
                </c:pt>
                <c:pt idx="1380">
                  <c:v>0.42610827088356001</c:v>
                </c:pt>
                <c:pt idx="1381">
                  <c:v>0.51141297817230202</c:v>
                </c:pt>
                <c:pt idx="1382">
                  <c:v>1.68219435214996</c:v>
                </c:pt>
                <c:pt idx="1383">
                  <c:v>0.98315191268920898</c:v>
                </c:pt>
                <c:pt idx="1384">
                  <c:v>1.79186975955963</c:v>
                </c:pt>
                <c:pt idx="1385">
                  <c:v>0.68448078632354703</c:v>
                </c:pt>
                <c:pt idx="1386">
                  <c:v>0.30209890007972701</c:v>
                </c:pt>
                <c:pt idx="1387">
                  <c:v>0.42079633474349898</c:v>
                </c:pt>
                <c:pt idx="1388">
                  <c:v>0.241777569055557</c:v>
                </c:pt>
                <c:pt idx="1389">
                  <c:v>0.26649853587150502</c:v>
                </c:pt>
                <c:pt idx="1390">
                  <c:v>0.17058196663856501</c:v>
                </c:pt>
                <c:pt idx="1391">
                  <c:v>0.288625508546829</c:v>
                </c:pt>
                <c:pt idx="1392">
                  <c:v>0.38446533679962103</c:v>
                </c:pt>
                <c:pt idx="1393">
                  <c:v>1.7225576639175399</c:v>
                </c:pt>
                <c:pt idx="1394">
                  <c:v>0.38446533679962103</c:v>
                </c:pt>
                <c:pt idx="1395">
                  <c:v>0.31839606165885898</c:v>
                </c:pt>
                <c:pt idx="1396">
                  <c:v>0.41603881120681702</c:v>
                </c:pt>
                <c:pt idx="1397">
                  <c:v>0.39361691474914501</c:v>
                </c:pt>
                <c:pt idx="1398">
                  <c:v>1.7366082668304399</c:v>
                </c:pt>
                <c:pt idx="1399">
                  <c:v>0.17058196663856501</c:v>
                </c:pt>
                <c:pt idx="1400">
                  <c:v>0.37935495376586897</c:v>
                </c:pt>
                <c:pt idx="1401">
                  <c:v>0.26176515221595698</c:v>
                </c:pt>
                <c:pt idx="1402">
                  <c:v>0.31680971384048401</c:v>
                </c:pt>
                <c:pt idx="1403">
                  <c:v>0.34745278954505898</c:v>
                </c:pt>
                <c:pt idx="1404">
                  <c:v>0.21642410755157401</c:v>
                </c:pt>
                <c:pt idx="1405">
                  <c:v>1.6294759511947601</c:v>
                </c:pt>
                <c:pt idx="1406">
                  <c:v>1.1979463100433301</c:v>
                </c:pt>
                <c:pt idx="1407">
                  <c:v>1.8350363969802801</c:v>
                </c:pt>
                <c:pt idx="1408">
                  <c:v>0.302230834960937</c:v>
                </c:pt>
                <c:pt idx="1409">
                  <c:v>0.29827532172202997</c:v>
                </c:pt>
                <c:pt idx="1410">
                  <c:v>0.336873948574066</c:v>
                </c:pt>
                <c:pt idx="1411">
                  <c:v>0.28430774807929898</c:v>
                </c:pt>
                <c:pt idx="1412">
                  <c:v>0.57934677600860596</c:v>
                </c:pt>
                <c:pt idx="1413">
                  <c:v>0.22709961235523199</c:v>
                </c:pt>
                <c:pt idx="1414">
                  <c:v>0.26632651686668302</c:v>
                </c:pt>
                <c:pt idx="1415">
                  <c:v>0.33765098452567999</c:v>
                </c:pt>
                <c:pt idx="1416">
                  <c:v>1.68485963344573</c:v>
                </c:pt>
                <c:pt idx="1417">
                  <c:v>0.33765098452567999</c:v>
                </c:pt>
                <c:pt idx="1418">
                  <c:v>0.46519073843955899</c:v>
                </c:pt>
                <c:pt idx="1419">
                  <c:v>0.29827532172202997</c:v>
                </c:pt>
                <c:pt idx="1420">
                  <c:v>0.37155079841613697</c:v>
                </c:pt>
                <c:pt idx="1421">
                  <c:v>0.40312778949737499</c:v>
                </c:pt>
                <c:pt idx="1422">
                  <c:v>1.6777161359786901</c:v>
                </c:pt>
                <c:pt idx="1423">
                  <c:v>0.22709961235523199</c:v>
                </c:pt>
                <c:pt idx="1424">
                  <c:v>0.532528936862945</c:v>
                </c:pt>
                <c:pt idx="1425">
                  <c:v>0.27503237128257702</c:v>
                </c:pt>
                <c:pt idx="1426">
                  <c:v>0.50774514675140303</c:v>
                </c:pt>
                <c:pt idx="1427">
                  <c:v>0.32203292846679599</c:v>
                </c:pt>
                <c:pt idx="1428">
                  <c:v>1.0592139959335301</c:v>
                </c:pt>
                <c:pt idx="1429">
                  <c:v>1.48199009895324</c:v>
                </c:pt>
                <c:pt idx="1430">
                  <c:v>1.6474293470382599</c:v>
                </c:pt>
                <c:pt idx="1431">
                  <c:v>0.62534296512603704</c:v>
                </c:pt>
                <c:pt idx="1432">
                  <c:v>0.34144896268844599</c:v>
                </c:pt>
                <c:pt idx="1433">
                  <c:v>0.41477572917938199</c:v>
                </c:pt>
                <c:pt idx="1434">
                  <c:v>0.26390519738197299</c:v>
                </c:pt>
                <c:pt idx="1435">
                  <c:v>0.50108289718627896</c:v>
                </c:pt>
                <c:pt idx="1436">
                  <c:v>0.45173430442809998</c:v>
                </c:pt>
                <c:pt idx="1437">
                  <c:v>0.29939183592796298</c:v>
                </c:pt>
                <c:pt idx="1438">
                  <c:v>0.34385582804679798</c:v>
                </c:pt>
                <c:pt idx="1439">
                  <c:v>1.46888315677642</c:v>
                </c:pt>
                <c:pt idx="1440">
                  <c:v>0.34385582804679798</c:v>
                </c:pt>
                <c:pt idx="1441">
                  <c:v>0.462772637605667</c:v>
                </c:pt>
                <c:pt idx="1442">
                  <c:v>0.470141410827636</c:v>
                </c:pt>
                <c:pt idx="1443">
                  <c:v>0.52064132690429599</c:v>
                </c:pt>
                <c:pt idx="1444">
                  <c:v>0.57196247577667203</c:v>
                </c:pt>
                <c:pt idx="1445">
                  <c:v>1.5685510635375901</c:v>
                </c:pt>
                <c:pt idx="1446">
                  <c:v>0.45173430442809998</c:v>
                </c:pt>
                <c:pt idx="1447">
                  <c:v>0.45409861207008301</c:v>
                </c:pt>
                <c:pt idx="1448">
                  <c:v>0.30948680639266901</c:v>
                </c:pt>
                <c:pt idx="1449">
                  <c:v>0.22936719655990601</c:v>
                </c:pt>
                <c:pt idx="1450">
                  <c:v>0.46252459287643399</c:v>
                </c:pt>
                <c:pt idx="1451">
                  <c:v>0.25522112846374501</c:v>
                </c:pt>
                <c:pt idx="1452">
                  <c:v>1.6312718391418399</c:v>
                </c:pt>
                <c:pt idx="1453">
                  <c:v>1.03825187683105</c:v>
                </c:pt>
                <c:pt idx="1454">
                  <c:v>1.769491314888</c:v>
                </c:pt>
                <c:pt idx="1455">
                  <c:v>0.45087453722953702</c:v>
                </c:pt>
                <c:pt idx="1456">
                  <c:v>0.35068136453628501</c:v>
                </c:pt>
                <c:pt idx="1457">
                  <c:v>0.35572209954261702</c:v>
                </c:pt>
                <c:pt idx="1458">
                  <c:v>0.31920352578163103</c:v>
                </c:pt>
                <c:pt idx="1459">
                  <c:v>0.29528579115867598</c:v>
                </c:pt>
                <c:pt idx="1460">
                  <c:v>0.406241804361343</c:v>
                </c:pt>
                <c:pt idx="1461">
                  <c:v>0.31818622350692699</c:v>
                </c:pt>
                <c:pt idx="1462">
                  <c:v>0.41627725958824102</c:v>
                </c:pt>
                <c:pt idx="1463">
                  <c:v>1.68715059757232</c:v>
                </c:pt>
                <c:pt idx="1464">
                  <c:v>0.41627725958824102</c:v>
                </c:pt>
                <c:pt idx="1465">
                  <c:v>0.45376372337341297</c:v>
                </c:pt>
                <c:pt idx="1466">
                  <c:v>0.30036124587058999</c:v>
                </c:pt>
                <c:pt idx="1467">
                  <c:v>0.25627174973487798</c:v>
                </c:pt>
                <c:pt idx="1468">
                  <c:v>0.454990774393081</c:v>
                </c:pt>
                <c:pt idx="1469">
                  <c:v>1.71187627315521</c:v>
                </c:pt>
                <c:pt idx="1470">
                  <c:v>0.406241804361343</c:v>
                </c:pt>
                <c:pt idx="1471">
                  <c:v>0.69080090522766102</c:v>
                </c:pt>
                <c:pt idx="1472">
                  <c:v>0.27679541707038802</c:v>
                </c:pt>
                <c:pt idx="1473">
                  <c:v>0.227068021893501</c:v>
                </c:pt>
                <c:pt idx="1474">
                  <c:v>0.42159724235534601</c:v>
                </c:pt>
                <c:pt idx="1475">
                  <c:v>0.34811443090438798</c:v>
                </c:pt>
                <c:pt idx="1476">
                  <c:v>1.5951499938964799</c:v>
                </c:pt>
                <c:pt idx="1477">
                  <c:v>1.1203544139862001</c:v>
                </c:pt>
                <c:pt idx="1478">
                  <c:v>1.7077054977416899</c:v>
                </c:pt>
                <c:pt idx="1479">
                  <c:v>0.58883613348007202</c:v>
                </c:pt>
                <c:pt idx="1480">
                  <c:v>0.32702988386154103</c:v>
                </c:pt>
                <c:pt idx="1481">
                  <c:v>0.33600395917892401</c:v>
                </c:pt>
                <c:pt idx="1482">
                  <c:v>0.43358463048934898</c:v>
                </c:pt>
                <c:pt idx="1483">
                  <c:v>0.269688099622726</c:v>
                </c:pt>
                <c:pt idx="1484">
                  <c:v>0.17960245907306599</c:v>
                </c:pt>
                <c:pt idx="1485">
                  <c:v>0.27966946363449002</c:v>
                </c:pt>
                <c:pt idx="1486">
                  <c:v>0.43904462456703103</c:v>
                </c:pt>
                <c:pt idx="1487">
                  <c:v>1.64045906066894</c:v>
                </c:pt>
                <c:pt idx="1488">
                  <c:v>0.43904462456703103</c:v>
                </c:pt>
                <c:pt idx="1489">
                  <c:v>0.38731345534324602</c:v>
                </c:pt>
                <c:pt idx="1490">
                  <c:v>0.92908591032028198</c:v>
                </c:pt>
                <c:pt idx="1491">
                  <c:v>0.27461335062980602</c:v>
                </c:pt>
                <c:pt idx="1492">
                  <c:v>0.38804227113723699</c:v>
                </c:pt>
                <c:pt idx="1493">
                  <c:v>1.66194343566894</c:v>
                </c:pt>
                <c:pt idx="1494">
                  <c:v>0.17960245907306599</c:v>
                </c:pt>
                <c:pt idx="1495">
                  <c:v>0.44915425777435303</c:v>
                </c:pt>
                <c:pt idx="1496">
                  <c:v>0.304043740034103</c:v>
                </c:pt>
                <c:pt idx="1497">
                  <c:v>0.222369134426116</c:v>
                </c:pt>
                <c:pt idx="1498">
                  <c:v>0.45500969886779702</c:v>
                </c:pt>
                <c:pt idx="1499">
                  <c:v>0.170609846711158</c:v>
                </c:pt>
                <c:pt idx="1500">
                  <c:v>1.71274137496948</c:v>
                </c:pt>
                <c:pt idx="1501">
                  <c:v>1.2170486450195299</c:v>
                </c:pt>
                <c:pt idx="1502">
                  <c:v>1.8326557874679501</c:v>
                </c:pt>
                <c:pt idx="1503">
                  <c:v>0.72546863555908203</c:v>
                </c:pt>
                <c:pt idx="1504">
                  <c:v>0.399377882480621</c:v>
                </c:pt>
                <c:pt idx="1505">
                  <c:v>0.36352026462554898</c:v>
                </c:pt>
                <c:pt idx="1506">
                  <c:v>0.31563445925712502</c:v>
                </c:pt>
                <c:pt idx="1507">
                  <c:v>0.90074837207794101</c:v>
                </c:pt>
                <c:pt idx="1508">
                  <c:v>0.192072093486785</c:v>
                </c:pt>
                <c:pt idx="1509">
                  <c:v>0.31174179911613398</c:v>
                </c:pt>
                <c:pt idx="1510">
                  <c:v>0.43327227234840299</c:v>
                </c:pt>
                <c:pt idx="1511">
                  <c:v>1.7673979997634801</c:v>
                </c:pt>
                <c:pt idx="1512">
                  <c:v>0.43327227234840299</c:v>
                </c:pt>
                <c:pt idx="1513">
                  <c:v>0.35614788532257002</c:v>
                </c:pt>
                <c:pt idx="1514">
                  <c:v>0.399377882480621</c:v>
                </c:pt>
                <c:pt idx="1515">
                  <c:v>0.32171687483787498</c:v>
                </c:pt>
                <c:pt idx="1516">
                  <c:v>0.37091311812400801</c:v>
                </c:pt>
                <c:pt idx="1517">
                  <c:v>1.7819420099258401</c:v>
                </c:pt>
                <c:pt idx="1518">
                  <c:v>0.192072093486785</c:v>
                </c:pt>
                <c:pt idx="1519">
                  <c:v>0.423121958971023</c:v>
                </c:pt>
                <c:pt idx="1520">
                  <c:v>0.31224796175956698</c:v>
                </c:pt>
                <c:pt idx="1521">
                  <c:v>0.276981621980667</c:v>
                </c:pt>
                <c:pt idx="1522">
                  <c:v>0.49382379651069602</c:v>
                </c:pt>
                <c:pt idx="1523">
                  <c:v>0.25852257013320901</c:v>
                </c:pt>
                <c:pt idx="1524">
                  <c:v>1.6066820621490401</c:v>
                </c:pt>
                <c:pt idx="1525">
                  <c:v>1.3434467315673799</c:v>
                </c:pt>
                <c:pt idx="1526">
                  <c:v>1.7311775684356601</c:v>
                </c:pt>
                <c:pt idx="1527">
                  <c:v>0.35941025614738398</c:v>
                </c:pt>
                <c:pt idx="1528">
                  <c:v>0.49589651823043801</c:v>
                </c:pt>
                <c:pt idx="1529">
                  <c:v>0.36918553709983798</c:v>
                </c:pt>
                <c:pt idx="1530">
                  <c:v>0.55031383037567105</c:v>
                </c:pt>
                <c:pt idx="1531">
                  <c:v>0.86284196376800504</c:v>
                </c:pt>
                <c:pt idx="1532">
                  <c:v>0.36766901612281799</c:v>
                </c:pt>
                <c:pt idx="1533">
                  <c:v>0.31407940387725802</c:v>
                </c:pt>
                <c:pt idx="1534">
                  <c:v>0.42081129550933799</c:v>
                </c:pt>
                <c:pt idx="1535">
                  <c:v>1.6700508594512899</c:v>
                </c:pt>
                <c:pt idx="1536">
                  <c:v>0.42081129550933799</c:v>
                </c:pt>
                <c:pt idx="1537">
                  <c:v>0.40149030089378301</c:v>
                </c:pt>
                <c:pt idx="1538">
                  <c:v>0.49589651823043801</c:v>
                </c:pt>
                <c:pt idx="1539">
                  <c:v>0.35083636641502303</c:v>
                </c:pt>
                <c:pt idx="1540">
                  <c:v>0.41162642836570701</c:v>
                </c:pt>
                <c:pt idx="1541">
                  <c:v>1.6765562295913601</c:v>
                </c:pt>
                <c:pt idx="1542">
                  <c:v>0.36766901612281799</c:v>
                </c:pt>
                <c:pt idx="1543">
                  <c:v>0.45066797733306801</c:v>
                </c:pt>
                <c:pt idx="1544">
                  <c:v>0.26491522789001398</c:v>
                </c:pt>
                <c:pt idx="1545">
                  <c:v>0.363258987665176</c:v>
                </c:pt>
                <c:pt idx="1546">
                  <c:v>0.34873983263969399</c:v>
                </c:pt>
                <c:pt idx="1547">
                  <c:v>0.21254689991474099</c:v>
                </c:pt>
                <c:pt idx="1548">
                  <c:v>1.6701830625534</c:v>
                </c:pt>
                <c:pt idx="1549">
                  <c:v>1.8116595745086601</c:v>
                </c:pt>
                <c:pt idx="1550">
                  <c:v>0.53036665916442804</c:v>
                </c:pt>
                <c:pt idx="1551">
                  <c:v>0.35036903619766202</c:v>
                </c:pt>
                <c:pt idx="1552">
                  <c:v>0.58952409029006902</c:v>
                </c:pt>
                <c:pt idx="1553">
                  <c:v>0.272921383380889</c:v>
                </c:pt>
                <c:pt idx="1554">
                  <c:v>0.34749963879585199</c:v>
                </c:pt>
                <c:pt idx="1555">
                  <c:v>0.24627254903316401</c:v>
                </c:pt>
                <c:pt idx="1556">
                  <c:v>0.25324061512946999</c:v>
                </c:pt>
                <c:pt idx="1557">
                  <c:v>1.67993605136871</c:v>
                </c:pt>
                <c:pt idx="1558">
                  <c:v>0.49606582522392201</c:v>
                </c:pt>
                <c:pt idx="1559">
                  <c:v>0.35036903619766202</c:v>
                </c:pt>
                <c:pt idx="1560">
                  <c:v>0.317409127950668</c:v>
                </c:pt>
                <c:pt idx="1561">
                  <c:v>0.42014914751052801</c:v>
                </c:pt>
                <c:pt idx="1562">
                  <c:v>1.7488257884979199</c:v>
                </c:pt>
                <c:pt idx="1563">
                  <c:v>0.24627254903316401</c:v>
                </c:pt>
                <c:pt idx="1564">
                  <c:v>0.36969056725501998</c:v>
                </c:pt>
                <c:pt idx="1565">
                  <c:v>0.343867927789688</c:v>
                </c:pt>
                <c:pt idx="1566">
                  <c:v>0.36167588829994202</c:v>
                </c:pt>
                <c:pt idx="1567">
                  <c:v>0.41622418165206898</c:v>
                </c:pt>
                <c:pt idx="1568">
                  <c:v>0.30194601416587802</c:v>
                </c:pt>
                <c:pt idx="1569">
                  <c:v>1.56424283981323</c:v>
                </c:pt>
                <c:pt idx="1570">
                  <c:v>1.5052582025527901</c:v>
                </c:pt>
                <c:pt idx="1571">
                  <c:v>1.69694936275482</c:v>
                </c:pt>
                <c:pt idx="1572">
                  <c:v>0.368570506572723</c:v>
                </c:pt>
                <c:pt idx="1573">
                  <c:v>0.34494063258170998</c:v>
                </c:pt>
                <c:pt idx="1574">
                  <c:v>0.38060843944549499</c:v>
                </c:pt>
                <c:pt idx="1575">
                  <c:v>0.35395097732543901</c:v>
                </c:pt>
                <c:pt idx="1576">
                  <c:v>0.81389081478118896</c:v>
                </c:pt>
                <c:pt idx="1577">
                  <c:v>0.26107823848724299</c:v>
                </c:pt>
                <c:pt idx="1578">
                  <c:v>0.34506678581237699</c:v>
                </c:pt>
                <c:pt idx="1579">
                  <c:v>0.36993664503097501</c:v>
                </c:pt>
                <c:pt idx="1580">
                  <c:v>1.5523101091384801</c:v>
                </c:pt>
                <c:pt idx="1581">
                  <c:v>0.36993664503097501</c:v>
                </c:pt>
                <c:pt idx="1582">
                  <c:v>0.29140591621398898</c:v>
                </c:pt>
                <c:pt idx="1583">
                  <c:v>0.34494063258170998</c:v>
                </c:pt>
                <c:pt idx="1584">
                  <c:v>0.57672107219696001</c:v>
                </c:pt>
                <c:pt idx="1585">
                  <c:v>0.39297381043434099</c:v>
                </c:pt>
                <c:pt idx="1586">
                  <c:v>1.5776554346084499</c:v>
                </c:pt>
                <c:pt idx="1587">
                  <c:v>0.26107823848724299</c:v>
                </c:pt>
                <c:pt idx="1588">
                  <c:v>0.53923189640045099</c:v>
                </c:pt>
                <c:pt idx="1589">
                  <c:v>0.34327211976051297</c:v>
                </c:pt>
                <c:pt idx="1590">
                  <c:v>0.51796072721481301</c:v>
                </c:pt>
                <c:pt idx="1591">
                  <c:v>0.34730347990989602</c:v>
                </c:pt>
                <c:pt idx="1592">
                  <c:v>0.48544067144393899</c:v>
                </c:pt>
                <c:pt idx="1593">
                  <c:v>1.6643931865692101</c:v>
                </c:pt>
                <c:pt idx="1594">
                  <c:v>2.4454205036163299</c:v>
                </c:pt>
                <c:pt idx="1595">
                  <c:v>1.8035029172897299</c:v>
                </c:pt>
                <c:pt idx="1596">
                  <c:v>0.42476403713226302</c:v>
                </c:pt>
                <c:pt idx="1597">
                  <c:v>0.49561128020286499</c:v>
                </c:pt>
                <c:pt idx="1598">
                  <c:v>0.36316400766372597</c:v>
                </c:pt>
                <c:pt idx="1599">
                  <c:v>0.34612733125686601</c:v>
                </c:pt>
                <c:pt idx="1600">
                  <c:v>0.52335226535797097</c:v>
                </c:pt>
                <c:pt idx="1601">
                  <c:v>0.40510880947112998</c:v>
                </c:pt>
                <c:pt idx="1602">
                  <c:v>0.33469384908676098</c:v>
                </c:pt>
                <c:pt idx="1603">
                  <c:v>0.40490794181823703</c:v>
                </c:pt>
                <c:pt idx="1604">
                  <c:v>1.7143208980560301</c:v>
                </c:pt>
                <c:pt idx="1605">
                  <c:v>0.40490794181823703</c:v>
                </c:pt>
                <c:pt idx="1606">
                  <c:v>0.63354653120040805</c:v>
                </c:pt>
                <c:pt idx="1607">
                  <c:v>0.49561128020286499</c:v>
                </c:pt>
                <c:pt idx="1608">
                  <c:v>0.33207952976226801</c:v>
                </c:pt>
                <c:pt idx="1609">
                  <c:v>0.60064566135406405</c:v>
                </c:pt>
                <c:pt idx="1610">
                  <c:v>1.76523613929748</c:v>
                </c:pt>
                <c:pt idx="1611">
                  <c:v>0.40510880947112998</c:v>
                </c:pt>
                <c:pt idx="1612">
                  <c:v>0.57045269012451105</c:v>
                </c:pt>
                <c:pt idx="1613">
                  <c:v>0.38140445947647</c:v>
                </c:pt>
                <c:pt idx="1614">
                  <c:v>0.39504420757293701</c:v>
                </c:pt>
                <c:pt idx="1615">
                  <c:v>0.58702528476714999</c:v>
                </c:pt>
                <c:pt idx="1616">
                  <c:v>0.245840564370155</c:v>
                </c:pt>
                <c:pt idx="1617">
                  <c:v>1.49882996082305</c:v>
                </c:pt>
                <c:pt idx="1618">
                  <c:v>1.62778544425964</c:v>
                </c:pt>
                <c:pt idx="1619">
                  <c:v>0.40289416909217801</c:v>
                </c:pt>
                <c:pt idx="1620">
                  <c:v>0.43143326044082603</c:v>
                </c:pt>
                <c:pt idx="1621">
                  <c:v>0.507548868656158</c:v>
                </c:pt>
                <c:pt idx="1622">
                  <c:v>0.50188571214675903</c:v>
                </c:pt>
                <c:pt idx="1623">
                  <c:v>0.93756568431854204</c:v>
                </c:pt>
                <c:pt idx="1624">
                  <c:v>0.47307574748992898</c:v>
                </c:pt>
                <c:pt idx="1625">
                  <c:v>0.39813125133514399</c:v>
                </c:pt>
                <c:pt idx="1626">
                  <c:v>0.51579236984252896</c:v>
                </c:pt>
                <c:pt idx="1627">
                  <c:v>1.5624570846557599</c:v>
                </c:pt>
                <c:pt idx="1628">
                  <c:v>0.51579236984252896</c:v>
                </c:pt>
                <c:pt idx="1629">
                  <c:v>0.45905825495719899</c:v>
                </c:pt>
                <c:pt idx="1630">
                  <c:v>0.75268077850341797</c:v>
                </c:pt>
                <c:pt idx="1631">
                  <c:v>0.404238641262054</c:v>
                </c:pt>
                <c:pt idx="1632">
                  <c:v>0.37663021683692899</c:v>
                </c:pt>
                <c:pt idx="1633">
                  <c:v>1.5787838697433401</c:v>
                </c:pt>
                <c:pt idx="1634">
                  <c:v>0.47307574748992898</c:v>
                </c:pt>
                <c:pt idx="1635">
                  <c:v>0.481037437915802</c:v>
                </c:pt>
                <c:pt idx="1636">
                  <c:v>0.28827071189880299</c:v>
                </c:pt>
                <c:pt idx="1637">
                  <c:v>0.180903360247612</c:v>
                </c:pt>
                <c:pt idx="1638">
                  <c:v>0.42981335520744302</c:v>
                </c:pt>
                <c:pt idx="1639">
                  <c:v>0.196332812309265</c:v>
                </c:pt>
                <c:pt idx="1640">
                  <c:v>1.65399086475372</c:v>
                </c:pt>
                <c:pt idx="1641">
                  <c:v>1.0638909339904701</c:v>
                </c:pt>
                <c:pt idx="1642">
                  <c:v>1.71504414081573</c:v>
                </c:pt>
                <c:pt idx="1643">
                  <c:v>0.39563897252082803</c:v>
                </c:pt>
                <c:pt idx="1644">
                  <c:v>0.31479725241661</c:v>
                </c:pt>
                <c:pt idx="1645">
                  <c:v>0.34975841641425998</c:v>
                </c:pt>
                <c:pt idx="1646">
                  <c:v>0.22017253935337</c:v>
                </c:pt>
                <c:pt idx="1647">
                  <c:v>0.301168352365493</c:v>
                </c:pt>
                <c:pt idx="1648">
                  <c:v>0.18326689302921201</c:v>
                </c:pt>
                <c:pt idx="1649">
                  <c:v>0.29268783330917297</c:v>
                </c:pt>
                <c:pt idx="1650">
                  <c:v>0.422303527593612</c:v>
                </c:pt>
                <c:pt idx="1651">
                  <c:v>1.7191808223724301</c:v>
                </c:pt>
                <c:pt idx="1652">
                  <c:v>0.422303527593612</c:v>
                </c:pt>
                <c:pt idx="1653">
                  <c:v>0.94968277215957597</c:v>
                </c:pt>
                <c:pt idx="1654">
                  <c:v>0.361346036195755</c:v>
                </c:pt>
                <c:pt idx="1655">
                  <c:v>0.34469714760780301</c:v>
                </c:pt>
                <c:pt idx="1656">
                  <c:v>1.6678352355957</c:v>
                </c:pt>
                <c:pt idx="1657">
                  <c:v>0.18326689302921201</c:v>
                </c:pt>
                <c:pt idx="1658">
                  <c:v>0.65220135450363104</c:v>
                </c:pt>
                <c:pt idx="1659">
                  <c:v>0.29302233457565302</c:v>
                </c:pt>
                <c:pt idx="1660">
                  <c:v>0.27695065736770602</c:v>
                </c:pt>
                <c:pt idx="1661">
                  <c:v>0.32152810692787098</c:v>
                </c:pt>
                <c:pt idx="1662">
                  <c:v>0.38061204552650402</c:v>
                </c:pt>
                <c:pt idx="1663">
                  <c:v>0.19753515720367401</c:v>
                </c:pt>
                <c:pt idx="1664">
                  <c:v>1.6739819049835201</c:v>
                </c:pt>
                <c:pt idx="1665">
                  <c:v>1.22421646118164</c:v>
                </c:pt>
                <c:pt idx="1666">
                  <c:v>1.78849196434021</c:v>
                </c:pt>
                <c:pt idx="1667">
                  <c:v>0.70157855749130205</c:v>
                </c:pt>
                <c:pt idx="1668">
                  <c:v>0.29004824161529502</c:v>
                </c:pt>
                <c:pt idx="1669">
                  <c:v>0.34629973769187899</c:v>
                </c:pt>
                <c:pt idx="1670">
                  <c:v>0.41057303547859098</c:v>
                </c:pt>
                <c:pt idx="1671">
                  <c:v>0.34342983365058899</c:v>
                </c:pt>
                <c:pt idx="1672">
                  <c:v>0.20645879209041501</c:v>
                </c:pt>
                <c:pt idx="1673">
                  <c:v>0.29437839984893799</c:v>
                </c:pt>
                <c:pt idx="1674">
                  <c:v>0.38707265257835299</c:v>
                </c:pt>
                <c:pt idx="1675">
                  <c:v>1.710786819458</c:v>
                </c:pt>
                <c:pt idx="1676">
                  <c:v>0.38707265257835299</c:v>
                </c:pt>
                <c:pt idx="1677">
                  <c:v>0.29004824161529502</c:v>
                </c:pt>
                <c:pt idx="1678">
                  <c:v>0.23087061941623599</c:v>
                </c:pt>
                <c:pt idx="1679">
                  <c:v>0.35945162177085799</c:v>
                </c:pt>
                <c:pt idx="1680">
                  <c:v>1.73535144329071</c:v>
                </c:pt>
                <c:pt idx="1681">
                  <c:v>0.20645879209041501</c:v>
                </c:pt>
                <c:pt idx="1682">
                  <c:v>0.64808672666549605</c:v>
                </c:pt>
                <c:pt idx="1683">
                  <c:v>0.480141311883926</c:v>
                </c:pt>
                <c:pt idx="1684">
                  <c:v>0.53424710035324097</c:v>
                </c:pt>
                <c:pt idx="1685">
                  <c:v>0.15464614331722201</c:v>
                </c:pt>
                <c:pt idx="1686">
                  <c:v>0.45026072859764099</c:v>
                </c:pt>
                <c:pt idx="1687">
                  <c:v>0.19980509579181599</c:v>
                </c:pt>
                <c:pt idx="1688">
                  <c:v>1.5822902917861901</c:v>
                </c:pt>
                <c:pt idx="1689">
                  <c:v>1.39657354354858</c:v>
                </c:pt>
                <c:pt idx="1690">
                  <c:v>1.76467180252075</c:v>
                </c:pt>
                <c:pt idx="1691">
                  <c:v>0.46657815575599598</c:v>
                </c:pt>
                <c:pt idx="1692">
                  <c:v>0.59964019060134799</c:v>
                </c:pt>
                <c:pt idx="1693">
                  <c:v>0.517766714096069</c:v>
                </c:pt>
                <c:pt idx="1694">
                  <c:v>0.49631235003471302</c:v>
                </c:pt>
                <c:pt idx="1695">
                  <c:v>0.73689550161361606</c:v>
                </c:pt>
                <c:pt idx="1696">
                  <c:v>0.57680827379226596</c:v>
                </c:pt>
                <c:pt idx="1697">
                  <c:v>0.46424487233161899</c:v>
                </c:pt>
                <c:pt idx="1698">
                  <c:v>0.461027801036834</c:v>
                </c:pt>
                <c:pt idx="1699">
                  <c:v>1.64166915416717</c:v>
                </c:pt>
                <c:pt idx="1700">
                  <c:v>0.461027801036834</c:v>
                </c:pt>
                <c:pt idx="1701">
                  <c:v>0.71844631433486905</c:v>
                </c:pt>
                <c:pt idx="1702">
                  <c:v>0.59964019060134799</c:v>
                </c:pt>
                <c:pt idx="1703">
                  <c:v>0.27737489342689498</c:v>
                </c:pt>
                <c:pt idx="1704">
                  <c:v>0.62372899055480902</c:v>
                </c:pt>
                <c:pt idx="1705">
                  <c:v>1.71477758884429</c:v>
                </c:pt>
                <c:pt idx="1706">
                  <c:v>0.57680827379226596</c:v>
                </c:pt>
                <c:pt idx="1707">
                  <c:v>0.36107218265533397</c:v>
                </c:pt>
                <c:pt idx="1708">
                  <c:v>0.36476036906242298</c:v>
                </c:pt>
                <c:pt idx="1709">
                  <c:v>0.263779997825622</c:v>
                </c:pt>
                <c:pt idx="1710">
                  <c:v>0.55587893724441495</c:v>
                </c:pt>
                <c:pt idx="1711">
                  <c:v>0.30891302227973899</c:v>
                </c:pt>
                <c:pt idx="1712">
                  <c:v>1.76914954185485</c:v>
                </c:pt>
                <c:pt idx="1713">
                  <c:v>1.9432862997055</c:v>
                </c:pt>
                <c:pt idx="1714">
                  <c:v>0.363209187984466</c:v>
                </c:pt>
                <c:pt idx="1715">
                  <c:v>0.33774611353874201</c:v>
                </c:pt>
                <c:pt idx="1716">
                  <c:v>0.490154027938842</c:v>
                </c:pt>
                <c:pt idx="1717">
                  <c:v>0.45545518398284901</c:v>
                </c:pt>
                <c:pt idx="1718">
                  <c:v>0.95922440290451005</c:v>
                </c:pt>
                <c:pt idx="1719">
                  <c:v>0.280320525169372</c:v>
                </c:pt>
                <c:pt idx="1720">
                  <c:v>0.35362631082534701</c:v>
                </c:pt>
                <c:pt idx="1721">
                  <c:v>0.42457789182662897</c:v>
                </c:pt>
                <c:pt idx="1722">
                  <c:v>1.79845035076141</c:v>
                </c:pt>
                <c:pt idx="1723">
                  <c:v>0.42457789182662897</c:v>
                </c:pt>
                <c:pt idx="1724">
                  <c:v>0.46941506862640298</c:v>
                </c:pt>
                <c:pt idx="1725">
                  <c:v>0.96994656324386597</c:v>
                </c:pt>
                <c:pt idx="1726">
                  <c:v>0.347438365221023</c:v>
                </c:pt>
                <c:pt idx="1727">
                  <c:v>0.442364692687988</c:v>
                </c:pt>
                <c:pt idx="1728">
                  <c:v>1.8505766391754099</c:v>
                </c:pt>
                <c:pt idx="1729">
                  <c:v>0.280320525169372</c:v>
                </c:pt>
                <c:pt idx="1730">
                  <c:v>0.38261666893959001</c:v>
                </c:pt>
                <c:pt idx="1731">
                  <c:v>0.320388823747634</c:v>
                </c:pt>
                <c:pt idx="1732">
                  <c:v>0.28587704896926802</c:v>
                </c:pt>
                <c:pt idx="1733">
                  <c:v>0.47887673974037098</c:v>
                </c:pt>
                <c:pt idx="1734">
                  <c:v>0.33300673961639399</c:v>
                </c:pt>
                <c:pt idx="1735">
                  <c:v>1.5795263051986601</c:v>
                </c:pt>
                <c:pt idx="1736">
                  <c:v>1.50190782546997</c:v>
                </c:pt>
                <c:pt idx="1737">
                  <c:v>1.72043180465698</c:v>
                </c:pt>
                <c:pt idx="1738">
                  <c:v>0.41550222039222701</c:v>
                </c:pt>
                <c:pt idx="1739">
                  <c:v>0.27680984139442399</c:v>
                </c:pt>
                <c:pt idx="1740">
                  <c:v>0.3654146194458</c:v>
                </c:pt>
                <c:pt idx="1741">
                  <c:v>0.36756685376167297</c:v>
                </c:pt>
                <c:pt idx="1742">
                  <c:v>0.82103723287582397</c:v>
                </c:pt>
                <c:pt idx="1743">
                  <c:v>0.34295704960822998</c:v>
                </c:pt>
                <c:pt idx="1744">
                  <c:v>0.29761892557144098</c:v>
                </c:pt>
                <c:pt idx="1745">
                  <c:v>0.38684883713722201</c:v>
                </c:pt>
                <c:pt idx="1746">
                  <c:v>1.6199471950530999</c:v>
                </c:pt>
                <c:pt idx="1747">
                  <c:v>0.38684883713722201</c:v>
                </c:pt>
                <c:pt idx="1748">
                  <c:v>0.46720394492149298</c:v>
                </c:pt>
                <c:pt idx="1749">
                  <c:v>0.84795463085174505</c:v>
                </c:pt>
                <c:pt idx="1750">
                  <c:v>0.40066289901733398</c:v>
                </c:pt>
                <c:pt idx="1751">
                  <c:v>0.461999982595443</c:v>
                </c:pt>
                <c:pt idx="1752">
                  <c:v>1.65811359882354</c:v>
                </c:pt>
                <c:pt idx="1753">
                  <c:v>0.34295704960822998</c:v>
                </c:pt>
                <c:pt idx="1754">
                  <c:v>0.42878684401512102</c:v>
                </c:pt>
                <c:pt idx="1755">
                  <c:v>0.18936413526535001</c:v>
                </c:pt>
                <c:pt idx="1756">
                  <c:v>0.35824221372604298</c:v>
                </c:pt>
                <c:pt idx="1757">
                  <c:v>0.28310710191726601</c:v>
                </c:pt>
                <c:pt idx="1758">
                  <c:v>0.22376167774200401</c:v>
                </c:pt>
                <c:pt idx="1759">
                  <c:v>1.6693363189697199</c:v>
                </c:pt>
                <c:pt idx="1760">
                  <c:v>0.895838022232055</c:v>
                </c:pt>
                <c:pt idx="1761">
                  <c:v>1.78956139087677</c:v>
                </c:pt>
                <c:pt idx="1762">
                  <c:v>0.25425931811332703</c:v>
                </c:pt>
                <c:pt idx="1763">
                  <c:v>0.29732409119606001</c:v>
                </c:pt>
                <c:pt idx="1764">
                  <c:v>0.24385124444961501</c:v>
                </c:pt>
                <c:pt idx="1765">
                  <c:v>0.31035384535789401</c:v>
                </c:pt>
                <c:pt idx="1766">
                  <c:v>0.30835586786270103</c:v>
                </c:pt>
                <c:pt idx="1767">
                  <c:v>0.23043878376483901</c:v>
                </c:pt>
                <c:pt idx="1768">
                  <c:v>0.20038567483425099</c:v>
                </c:pt>
                <c:pt idx="1769">
                  <c:v>0.29639986157417297</c:v>
                </c:pt>
                <c:pt idx="1770">
                  <c:v>1.72382688522338</c:v>
                </c:pt>
                <c:pt idx="1771">
                  <c:v>0.29639986157417297</c:v>
                </c:pt>
                <c:pt idx="1772">
                  <c:v>0.29732409119606001</c:v>
                </c:pt>
                <c:pt idx="1773">
                  <c:v>0.21654954552650399</c:v>
                </c:pt>
                <c:pt idx="1774">
                  <c:v>0.41013011336326599</c:v>
                </c:pt>
                <c:pt idx="1775">
                  <c:v>1.7353205680847099</c:v>
                </c:pt>
                <c:pt idx="1776">
                  <c:v>0.23043878376483901</c:v>
                </c:pt>
                <c:pt idx="1777">
                  <c:v>0.31439983844757002</c:v>
                </c:pt>
                <c:pt idx="1778">
                  <c:v>0.15885004401206901</c:v>
                </c:pt>
                <c:pt idx="1779">
                  <c:v>0.132369220256805</c:v>
                </c:pt>
                <c:pt idx="1780">
                  <c:v>0.33894678950309698</c:v>
                </c:pt>
                <c:pt idx="1781">
                  <c:v>0.67716974020004195</c:v>
                </c:pt>
                <c:pt idx="1782">
                  <c:v>1.8391027450561499</c:v>
                </c:pt>
                <c:pt idx="1783">
                  <c:v>1.3354021310806199</c:v>
                </c:pt>
                <c:pt idx="1784">
                  <c:v>1.98642921447753</c:v>
                </c:pt>
                <c:pt idx="1785">
                  <c:v>0.61078417301177901</c:v>
                </c:pt>
                <c:pt idx="1786">
                  <c:v>0.240841254591941</c:v>
                </c:pt>
                <c:pt idx="1787">
                  <c:v>0.23471237719058899</c:v>
                </c:pt>
                <c:pt idx="1788">
                  <c:v>0.24739812314510301</c:v>
                </c:pt>
                <c:pt idx="1789">
                  <c:v>0.25975671410560602</c:v>
                </c:pt>
                <c:pt idx="1790">
                  <c:v>0.17655576765537201</c:v>
                </c:pt>
                <c:pt idx="1791">
                  <c:v>0.17713837325572901</c:v>
                </c:pt>
                <c:pt idx="1792">
                  <c:v>0.28853622078895502</c:v>
                </c:pt>
                <c:pt idx="1793">
                  <c:v>1.89135181903839</c:v>
                </c:pt>
                <c:pt idx="1794">
                  <c:v>0.28853622078895502</c:v>
                </c:pt>
                <c:pt idx="1795">
                  <c:v>0.30141118168830799</c:v>
                </c:pt>
                <c:pt idx="1796">
                  <c:v>0.86060500144958496</c:v>
                </c:pt>
                <c:pt idx="1797">
                  <c:v>0.27838462591171198</c:v>
                </c:pt>
                <c:pt idx="1798">
                  <c:v>0.42784231901168801</c:v>
                </c:pt>
                <c:pt idx="1799">
                  <c:v>1.916597366333</c:v>
                </c:pt>
                <c:pt idx="1800">
                  <c:v>0.17655576765537201</c:v>
                </c:pt>
                <c:pt idx="1801">
                  <c:v>0.46943297982215798</c:v>
                </c:pt>
                <c:pt idx="1802">
                  <c:v>0.204947128891944</c:v>
                </c:pt>
                <c:pt idx="1803">
                  <c:v>0.25883463025093001</c:v>
                </c:pt>
                <c:pt idx="1804">
                  <c:v>0.346768498420715</c:v>
                </c:pt>
                <c:pt idx="1805">
                  <c:v>0.29550847411155701</c:v>
                </c:pt>
                <c:pt idx="1806">
                  <c:v>0.20148518681526101</c:v>
                </c:pt>
                <c:pt idx="1807">
                  <c:v>1.67782378196716</c:v>
                </c:pt>
                <c:pt idx="1808">
                  <c:v>0.895516097545623</c:v>
                </c:pt>
                <c:pt idx="1809">
                  <c:v>1.6968122720718299</c:v>
                </c:pt>
                <c:pt idx="1810">
                  <c:v>0.31454554200172402</c:v>
                </c:pt>
                <c:pt idx="1811">
                  <c:v>0.27364486455917297</c:v>
                </c:pt>
                <c:pt idx="1812">
                  <c:v>0.25912851095199502</c:v>
                </c:pt>
                <c:pt idx="1813">
                  <c:v>0.45933356881141602</c:v>
                </c:pt>
                <c:pt idx="1814">
                  <c:v>0.32093027234077398</c:v>
                </c:pt>
                <c:pt idx="1815">
                  <c:v>0.233046039938926</c:v>
                </c:pt>
                <c:pt idx="1816">
                  <c:v>0.22766509652137701</c:v>
                </c:pt>
                <c:pt idx="1817">
                  <c:v>0.30906242132186801</c:v>
                </c:pt>
                <c:pt idx="1818">
                  <c:v>1.6913537979125901</c:v>
                </c:pt>
                <c:pt idx="1819">
                  <c:v>0.30906242132186801</c:v>
                </c:pt>
                <c:pt idx="1820">
                  <c:v>0.41410470008850098</c:v>
                </c:pt>
                <c:pt idx="1821">
                  <c:v>0.27364486455917297</c:v>
                </c:pt>
                <c:pt idx="1822">
                  <c:v>0.40979248285293501</c:v>
                </c:pt>
                <c:pt idx="1823">
                  <c:v>0.39845567941665599</c:v>
                </c:pt>
                <c:pt idx="1824">
                  <c:v>1.73288798332214</c:v>
                </c:pt>
                <c:pt idx="1825">
                  <c:v>0.233046039938926</c:v>
                </c:pt>
                <c:pt idx="1826">
                  <c:v>0.31401047110557501</c:v>
                </c:pt>
                <c:pt idx="1827">
                  <c:v>0.34956175088882402</c:v>
                </c:pt>
                <c:pt idx="1828">
                  <c:v>0.32836619019508301</c:v>
                </c:pt>
                <c:pt idx="1829">
                  <c:v>0.36192518472671498</c:v>
                </c:pt>
                <c:pt idx="1830">
                  <c:v>1.0016050338745099</c:v>
                </c:pt>
                <c:pt idx="1831">
                  <c:v>1.53766977787017</c:v>
                </c:pt>
                <c:pt idx="1832">
                  <c:v>1.4805760383605899</c:v>
                </c:pt>
                <c:pt idx="1833">
                  <c:v>1.6745182275771999</c:v>
                </c:pt>
                <c:pt idx="1834">
                  <c:v>0.45400756597518899</c:v>
                </c:pt>
                <c:pt idx="1835">
                  <c:v>0.40190595388412398</c:v>
                </c:pt>
                <c:pt idx="1836">
                  <c:v>0.33667999505996699</c:v>
                </c:pt>
                <c:pt idx="1837">
                  <c:v>0.35814094543456998</c:v>
                </c:pt>
                <c:pt idx="1838">
                  <c:v>0.31620517373085</c:v>
                </c:pt>
                <c:pt idx="1839">
                  <c:v>0.35787671804428101</c:v>
                </c:pt>
                <c:pt idx="1840">
                  <c:v>0.36681875586509699</c:v>
                </c:pt>
                <c:pt idx="1841">
                  <c:v>0.39558023214340199</c:v>
                </c:pt>
                <c:pt idx="1842">
                  <c:v>1.5725610256195</c:v>
                </c:pt>
                <c:pt idx="1843">
                  <c:v>0.39558023214340199</c:v>
                </c:pt>
                <c:pt idx="1844">
                  <c:v>0.54789769649505604</c:v>
                </c:pt>
                <c:pt idx="1845">
                  <c:v>1.58740890026092</c:v>
                </c:pt>
                <c:pt idx="1846">
                  <c:v>0.41266909241676297</c:v>
                </c:pt>
                <c:pt idx="1847">
                  <c:v>0.59054780006408603</c:v>
                </c:pt>
                <c:pt idx="1848">
                  <c:v>1.62202167510986</c:v>
                </c:pt>
                <c:pt idx="1849">
                  <c:v>0.35787671804428101</c:v>
                </c:pt>
                <c:pt idx="1850">
                  <c:v>0.68667238950729304</c:v>
                </c:pt>
                <c:pt idx="1851">
                  <c:v>0.335158020257949</c:v>
                </c:pt>
                <c:pt idx="1852">
                  <c:v>0.28322476148605302</c:v>
                </c:pt>
                <c:pt idx="1853">
                  <c:v>0.33225667476653997</c:v>
                </c:pt>
                <c:pt idx="1854">
                  <c:v>0.49857562780380199</c:v>
                </c:pt>
                <c:pt idx="1855">
                  <c:v>1.4646748304367001</c:v>
                </c:pt>
                <c:pt idx="1856">
                  <c:v>1.5746428966522199</c:v>
                </c:pt>
                <c:pt idx="1857">
                  <c:v>1.6299365758895801</c:v>
                </c:pt>
                <c:pt idx="1858">
                  <c:v>0.45894071459770203</c:v>
                </c:pt>
                <c:pt idx="1859">
                  <c:v>1.0088865756988501</c:v>
                </c:pt>
                <c:pt idx="1860">
                  <c:v>0.43620595335960299</c:v>
                </c:pt>
                <c:pt idx="1861">
                  <c:v>0.36412227153777998</c:v>
                </c:pt>
                <c:pt idx="1862">
                  <c:v>0.40830370783805803</c:v>
                </c:pt>
                <c:pt idx="1863">
                  <c:v>0.409422367811203</c:v>
                </c:pt>
                <c:pt idx="1864">
                  <c:v>0.35752394795417702</c:v>
                </c:pt>
                <c:pt idx="1865">
                  <c:v>0.34445637464523299</c:v>
                </c:pt>
                <c:pt idx="1866">
                  <c:v>1.44547474384307</c:v>
                </c:pt>
                <c:pt idx="1867">
                  <c:v>0.34445637464523299</c:v>
                </c:pt>
                <c:pt idx="1868">
                  <c:v>0.37730100750923101</c:v>
                </c:pt>
                <c:pt idx="1869">
                  <c:v>1.0088865756988501</c:v>
                </c:pt>
                <c:pt idx="1870">
                  <c:v>0.408083826303482</c:v>
                </c:pt>
                <c:pt idx="1871">
                  <c:v>0.55699628591537398</c:v>
                </c:pt>
                <c:pt idx="1872">
                  <c:v>1.56472623348236</c:v>
                </c:pt>
                <c:pt idx="1873">
                  <c:v>0.409422367811203</c:v>
                </c:pt>
                <c:pt idx="1874">
                  <c:v>0.56562864780426003</c:v>
                </c:pt>
                <c:pt idx="1875">
                  <c:v>0.37764763832092202</c:v>
                </c:pt>
                <c:pt idx="1876">
                  <c:v>0.39551705121994002</c:v>
                </c:pt>
                <c:pt idx="1877">
                  <c:v>0.50031089782714799</c:v>
                </c:pt>
                <c:pt idx="1878">
                  <c:v>0.38605591654777499</c:v>
                </c:pt>
                <c:pt idx="1879">
                  <c:v>1.7634682655334399</c:v>
                </c:pt>
                <c:pt idx="1880">
                  <c:v>1.3768413066864</c:v>
                </c:pt>
                <c:pt idx="1881">
                  <c:v>1.90716683864593</c:v>
                </c:pt>
                <c:pt idx="1882">
                  <c:v>0.69955003261566095</c:v>
                </c:pt>
                <c:pt idx="1883">
                  <c:v>0.50239568948745705</c:v>
                </c:pt>
                <c:pt idx="1884">
                  <c:v>0.40754079818725503</c:v>
                </c:pt>
                <c:pt idx="1885">
                  <c:v>0.54065978527069003</c:v>
                </c:pt>
                <c:pt idx="1886">
                  <c:v>0.30387863516807501</c:v>
                </c:pt>
                <c:pt idx="1887">
                  <c:v>0.34460464119911099</c:v>
                </c:pt>
                <c:pt idx="1888">
                  <c:v>0.35318040847778298</c:v>
                </c:pt>
                <c:pt idx="1889">
                  <c:v>0.42905864119529702</c:v>
                </c:pt>
                <c:pt idx="1890">
                  <c:v>1.78183817863464</c:v>
                </c:pt>
                <c:pt idx="1891">
                  <c:v>0.42905864119529702</c:v>
                </c:pt>
                <c:pt idx="1892">
                  <c:v>0.42703866958618097</c:v>
                </c:pt>
                <c:pt idx="1893">
                  <c:v>0.50239568948745705</c:v>
                </c:pt>
                <c:pt idx="1894">
                  <c:v>0.44262588024139399</c:v>
                </c:pt>
                <c:pt idx="1895">
                  <c:v>0.57416152954101496</c:v>
                </c:pt>
                <c:pt idx="1896">
                  <c:v>1.84893858432769</c:v>
                </c:pt>
                <c:pt idx="1897">
                  <c:v>0.34460464119911099</c:v>
                </c:pt>
                <c:pt idx="1898">
                  <c:v>0.54883438348770097</c:v>
                </c:pt>
                <c:pt idx="1899">
                  <c:v>0.566120386123657</c:v>
                </c:pt>
                <c:pt idx="1900">
                  <c:v>0.40667665004730202</c:v>
                </c:pt>
                <c:pt idx="1901">
                  <c:v>0.503007471561431</c:v>
                </c:pt>
                <c:pt idx="1902">
                  <c:v>0.68399918079376198</c:v>
                </c:pt>
                <c:pt idx="1903">
                  <c:v>1.8100056648254299</c:v>
                </c:pt>
                <c:pt idx="1904">
                  <c:v>1.77610099315643</c:v>
                </c:pt>
                <c:pt idx="1905">
                  <c:v>1.9452445507049501</c:v>
                </c:pt>
                <c:pt idx="1906">
                  <c:v>0.55569374561309803</c:v>
                </c:pt>
                <c:pt idx="1907">
                  <c:v>0.61915099620819003</c:v>
                </c:pt>
                <c:pt idx="1908">
                  <c:v>0.560699582099914</c:v>
                </c:pt>
                <c:pt idx="1909">
                  <c:v>0.50921601057052601</c:v>
                </c:pt>
                <c:pt idx="1910">
                  <c:v>0.71063750982284501</c:v>
                </c:pt>
                <c:pt idx="1911">
                  <c:v>0.71052628755569402</c:v>
                </c:pt>
                <c:pt idx="1912">
                  <c:v>0.55676180124282804</c:v>
                </c:pt>
                <c:pt idx="1913">
                  <c:v>0.62651264667510898</c:v>
                </c:pt>
                <c:pt idx="1914">
                  <c:v>1.84852635860443</c:v>
                </c:pt>
                <c:pt idx="1915">
                  <c:v>0.62651264667510898</c:v>
                </c:pt>
                <c:pt idx="1916">
                  <c:v>0.797962546348571</c:v>
                </c:pt>
                <c:pt idx="1917">
                  <c:v>0.61915099620819003</c:v>
                </c:pt>
                <c:pt idx="1918">
                  <c:v>0.59986853599548295</c:v>
                </c:pt>
                <c:pt idx="1919">
                  <c:v>0.76488548517227095</c:v>
                </c:pt>
                <c:pt idx="1920">
                  <c:v>1.9055391550064</c:v>
                </c:pt>
                <c:pt idx="1921">
                  <c:v>0.71052628755569402</c:v>
                </c:pt>
                <c:pt idx="1922">
                  <c:v>0.48674276471138</c:v>
                </c:pt>
                <c:pt idx="1923">
                  <c:v>0.32593640685081399</c:v>
                </c:pt>
                <c:pt idx="1924">
                  <c:v>0.28519871830940202</c:v>
                </c:pt>
                <c:pt idx="1925">
                  <c:v>0.21248647570609999</c:v>
                </c:pt>
                <c:pt idx="1926">
                  <c:v>0.45451417565345698</c:v>
                </c:pt>
                <c:pt idx="1927">
                  <c:v>0.489059507846832</c:v>
                </c:pt>
                <c:pt idx="1928">
                  <c:v>1.62422883510589</c:v>
                </c:pt>
                <c:pt idx="1929">
                  <c:v>0.94777631759643499</c:v>
                </c:pt>
                <c:pt idx="1930">
                  <c:v>1.7472727298736499</c:v>
                </c:pt>
                <c:pt idx="1931">
                  <c:v>0.38204476237297003</c:v>
                </c:pt>
                <c:pt idx="1932">
                  <c:v>0.284594506025314</c:v>
                </c:pt>
                <c:pt idx="1933">
                  <c:v>0.38152167201042098</c:v>
                </c:pt>
                <c:pt idx="1934">
                  <c:v>0.53715783357620195</c:v>
                </c:pt>
                <c:pt idx="1935">
                  <c:v>0.91860282421112005</c:v>
                </c:pt>
                <c:pt idx="1936">
                  <c:v>0.28068804740905701</c:v>
                </c:pt>
                <c:pt idx="1937">
                  <c:v>0.44517219066619801</c:v>
                </c:pt>
                <c:pt idx="1938">
                  <c:v>1.6755112409591599</c:v>
                </c:pt>
                <c:pt idx="1939">
                  <c:v>0.44517219066619801</c:v>
                </c:pt>
                <c:pt idx="1940">
                  <c:v>0.36630555987357999</c:v>
                </c:pt>
                <c:pt idx="1941">
                  <c:v>0.443018049001693</c:v>
                </c:pt>
                <c:pt idx="1942">
                  <c:v>0.35624590516090299</c:v>
                </c:pt>
                <c:pt idx="1943">
                  <c:v>1.6901384592056199</c:v>
                </c:pt>
                <c:pt idx="1944">
                  <c:v>0.28068804740905701</c:v>
                </c:pt>
                <c:pt idx="1945">
                  <c:v>0.50453662872314398</c:v>
                </c:pt>
                <c:pt idx="1946">
                  <c:v>0.22348074615001601</c:v>
                </c:pt>
                <c:pt idx="1947">
                  <c:v>0.26982569694518999</c:v>
                </c:pt>
                <c:pt idx="1948">
                  <c:v>0.319224864244461</c:v>
                </c:pt>
                <c:pt idx="1949">
                  <c:v>0.32533219456672602</c:v>
                </c:pt>
                <c:pt idx="1950">
                  <c:v>1.44979047775268</c:v>
                </c:pt>
                <c:pt idx="1951">
                  <c:v>1.11523973941802</c:v>
                </c:pt>
                <c:pt idx="1952">
                  <c:v>1.5418618917465201</c:v>
                </c:pt>
                <c:pt idx="1953">
                  <c:v>0.52002209424972501</c:v>
                </c:pt>
                <c:pt idx="1954">
                  <c:v>0.33981013298034601</c:v>
                </c:pt>
                <c:pt idx="1955">
                  <c:v>0.29315960407257002</c:v>
                </c:pt>
                <c:pt idx="1956">
                  <c:v>0.26770615577697698</c:v>
                </c:pt>
                <c:pt idx="1957">
                  <c:v>0.17978711426258001</c:v>
                </c:pt>
                <c:pt idx="1958">
                  <c:v>0.179698675870895</c:v>
                </c:pt>
                <c:pt idx="1959">
                  <c:v>0.35228499770164401</c:v>
                </c:pt>
                <c:pt idx="1960">
                  <c:v>1.42262923717498</c:v>
                </c:pt>
                <c:pt idx="1961">
                  <c:v>0.35228499770164401</c:v>
                </c:pt>
                <c:pt idx="1962">
                  <c:v>0.28340661525726302</c:v>
                </c:pt>
                <c:pt idx="1963">
                  <c:v>0.66759616136550903</c:v>
                </c:pt>
                <c:pt idx="1964">
                  <c:v>0.249025538563728</c:v>
                </c:pt>
                <c:pt idx="1965">
                  <c:v>0.40249231457710199</c:v>
                </c:pt>
                <c:pt idx="1966">
                  <c:v>1.4980841875076201</c:v>
                </c:pt>
                <c:pt idx="1967">
                  <c:v>0.179698675870895</c:v>
                </c:pt>
                <c:pt idx="1968">
                  <c:v>0.41507259011268599</c:v>
                </c:pt>
                <c:pt idx="1969">
                  <c:v>0.32463109493255599</c:v>
                </c:pt>
                <c:pt idx="1970">
                  <c:v>0.404098629951477</c:v>
                </c:pt>
                <c:pt idx="1971">
                  <c:v>0.34359425306320102</c:v>
                </c:pt>
                <c:pt idx="1972">
                  <c:v>0.458347678184509</c:v>
                </c:pt>
                <c:pt idx="1973">
                  <c:v>0.34391906857490501</c:v>
                </c:pt>
                <c:pt idx="1974">
                  <c:v>1.92755198478698</c:v>
                </c:pt>
                <c:pt idx="1975">
                  <c:v>2.0308372974395699</c:v>
                </c:pt>
                <c:pt idx="1976">
                  <c:v>0.422751724720001</c:v>
                </c:pt>
                <c:pt idx="1977">
                  <c:v>0.45869687199592502</c:v>
                </c:pt>
                <c:pt idx="1978">
                  <c:v>0.41852116584777799</c:v>
                </c:pt>
                <c:pt idx="1979">
                  <c:v>0.40273597836494401</c:v>
                </c:pt>
                <c:pt idx="1980">
                  <c:v>0.805772185325622</c:v>
                </c:pt>
                <c:pt idx="1981">
                  <c:v>0.34970134496688798</c:v>
                </c:pt>
                <c:pt idx="1982">
                  <c:v>0.338899075984954</c:v>
                </c:pt>
                <c:pt idx="1983">
                  <c:v>0.57921075820922796</c:v>
                </c:pt>
                <c:pt idx="1984">
                  <c:v>1.97948193550109</c:v>
                </c:pt>
                <c:pt idx="1985">
                  <c:v>0.57921075820922796</c:v>
                </c:pt>
                <c:pt idx="1986">
                  <c:v>0.45869687199592502</c:v>
                </c:pt>
                <c:pt idx="1987">
                  <c:v>0.35952967405319203</c:v>
                </c:pt>
                <c:pt idx="1988">
                  <c:v>0.55291080474853505</c:v>
                </c:pt>
                <c:pt idx="1989">
                  <c:v>1.9772963523864699</c:v>
                </c:pt>
                <c:pt idx="1990">
                  <c:v>0.34970134496688798</c:v>
                </c:pt>
                <c:pt idx="1991">
                  <c:v>0.52054524421691895</c:v>
                </c:pt>
                <c:pt idx="1992">
                  <c:v>0.32542610168456998</c:v>
                </c:pt>
                <c:pt idx="1993">
                  <c:v>0.21910972893238001</c:v>
                </c:pt>
                <c:pt idx="1994">
                  <c:v>0.43865305185317899</c:v>
                </c:pt>
                <c:pt idx="1995">
                  <c:v>0.22918514907359999</c:v>
                </c:pt>
                <c:pt idx="1996">
                  <c:v>1.50795054435729</c:v>
                </c:pt>
                <c:pt idx="1997">
                  <c:v>1.8582401275634699</c:v>
                </c:pt>
                <c:pt idx="1998">
                  <c:v>1.7672492265701201</c:v>
                </c:pt>
                <c:pt idx="1999">
                  <c:v>0.45854824781417802</c:v>
                </c:pt>
                <c:pt idx="2000">
                  <c:v>0.36376070976257302</c:v>
                </c:pt>
                <c:pt idx="2001">
                  <c:v>0.35552826523780801</c:v>
                </c:pt>
                <c:pt idx="2002">
                  <c:v>0.32851287722587502</c:v>
                </c:pt>
                <c:pt idx="2003">
                  <c:v>0.168006971478462</c:v>
                </c:pt>
                <c:pt idx="2004">
                  <c:v>0.16806903481483401</c:v>
                </c:pt>
                <c:pt idx="2005">
                  <c:v>0.32265061140060403</c:v>
                </c:pt>
                <c:pt idx="2006">
                  <c:v>0.37522077560424799</c:v>
                </c:pt>
                <c:pt idx="2007">
                  <c:v>1.5493721961975</c:v>
                </c:pt>
                <c:pt idx="2008">
                  <c:v>0.37522077560424799</c:v>
                </c:pt>
                <c:pt idx="2009">
                  <c:v>0.29555046558380099</c:v>
                </c:pt>
                <c:pt idx="2010">
                  <c:v>0.52744966745376498</c:v>
                </c:pt>
                <c:pt idx="2011">
                  <c:v>0.30076980590820301</c:v>
                </c:pt>
                <c:pt idx="2012">
                  <c:v>0.51525026559829701</c:v>
                </c:pt>
                <c:pt idx="2013">
                  <c:v>1.67289054393768</c:v>
                </c:pt>
                <c:pt idx="2014">
                  <c:v>0.16806903481483401</c:v>
                </c:pt>
                <c:pt idx="2015">
                  <c:v>0.238750770688056</c:v>
                </c:pt>
                <c:pt idx="2016">
                  <c:v>0.18207179009914301</c:v>
                </c:pt>
                <c:pt idx="2017">
                  <c:v>0.10890837758779499</c:v>
                </c:pt>
                <c:pt idx="2018">
                  <c:v>0.324294954538345</c:v>
                </c:pt>
                <c:pt idx="2019">
                  <c:v>1.18038594722747</c:v>
                </c:pt>
                <c:pt idx="2020">
                  <c:v>1.81001460552215</c:v>
                </c:pt>
                <c:pt idx="2021">
                  <c:v>1.3051384687423699</c:v>
                </c:pt>
                <c:pt idx="2022">
                  <c:v>1.95689892768859</c:v>
                </c:pt>
                <c:pt idx="2023">
                  <c:v>0.25801101326942399</c:v>
                </c:pt>
                <c:pt idx="2024">
                  <c:v>0.26578232645988398</c:v>
                </c:pt>
                <c:pt idx="2025">
                  <c:v>0.248299971222877</c:v>
                </c:pt>
                <c:pt idx="2026">
                  <c:v>0.36026400327682401</c:v>
                </c:pt>
                <c:pt idx="2027">
                  <c:v>0.85899829864501898</c:v>
                </c:pt>
                <c:pt idx="2028">
                  <c:v>0.130330920219421</c:v>
                </c:pt>
                <c:pt idx="2029">
                  <c:v>0.185967072844505</c:v>
                </c:pt>
                <c:pt idx="2030">
                  <c:v>0.32546508312225297</c:v>
                </c:pt>
                <c:pt idx="2031">
                  <c:v>1.8953484296798699</c:v>
                </c:pt>
                <c:pt idx="2032">
                  <c:v>0.32546508312225297</c:v>
                </c:pt>
                <c:pt idx="2033">
                  <c:v>0.231260865926742</c:v>
                </c:pt>
                <c:pt idx="2034">
                  <c:v>0.26578232645988398</c:v>
                </c:pt>
                <c:pt idx="2035">
                  <c:v>0.43775421380996699</c:v>
                </c:pt>
                <c:pt idx="2036">
                  <c:v>0.44900679588317799</c:v>
                </c:pt>
                <c:pt idx="2037">
                  <c:v>1.90323293209075</c:v>
                </c:pt>
                <c:pt idx="2038">
                  <c:v>0.130330920219421</c:v>
                </c:pt>
                <c:pt idx="2039">
                  <c:v>0.39707341790199202</c:v>
                </c:pt>
                <c:pt idx="2040">
                  <c:v>0.35180172324180597</c:v>
                </c:pt>
                <c:pt idx="2041">
                  <c:v>0.40222078561782798</c:v>
                </c:pt>
                <c:pt idx="2042">
                  <c:v>0.19231736660003601</c:v>
                </c:pt>
                <c:pt idx="2043">
                  <c:v>0.42813464999198902</c:v>
                </c:pt>
                <c:pt idx="2044">
                  <c:v>1.16190481185913</c:v>
                </c:pt>
                <c:pt idx="2045">
                  <c:v>1.54820048809051</c:v>
                </c:pt>
                <c:pt idx="2046">
                  <c:v>1.8816214799880899</c:v>
                </c:pt>
                <c:pt idx="2047">
                  <c:v>1.70490658283233</c:v>
                </c:pt>
                <c:pt idx="2048">
                  <c:v>0.48118552565574602</c:v>
                </c:pt>
                <c:pt idx="2049">
                  <c:v>0.40910103917121798</c:v>
                </c:pt>
                <c:pt idx="2050">
                  <c:v>0.406623274087905</c:v>
                </c:pt>
                <c:pt idx="2051">
                  <c:v>0.39149183034896801</c:v>
                </c:pt>
                <c:pt idx="2052">
                  <c:v>0.17127072811126701</c:v>
                </c:pt>
                <c:pt idx="2053">
                  <c:v>0.17133496701717299</c:v>
                </c:pt>
                <c:pt idx="2054">
                  <c:v>0.36680850386619501</c:v>
                </c:pt>
                <c:pt idx="2055">
                  <c:v>0.38293015956878601</c:v>
                </c:pt>
                <c:pt idx="2056">
                  <c:v>1.5332144498825</c:v>
                </c:pt>
                <c:pt idx="2057">
                  <c:v>0.38293015956878601</c:v>
                </c:pt>
                <c:pt idx="2058">
                  <c:v>0.304005056619644</c:v>
                </c:pt>
                <c:pt idx="2059">
                  <c:v>0.51345139741897505</c:v>
                </c:pt>
                <c:pt idx="2060">
                  <c:v>0.32461184263229298</c:v>
                </c:pt>
                <c:pt idx="2061">
                  <c:v>0.49039739370346003</c:v>
                </c:pt>
                <c:pt idx="2062">
                  <c:v>1.64447546005249</c:v>
                </c:pt>
                <c:pt idx="2063">
                  <c:v>0.17133496701717299</c:v>
                </c:pt>
                <c:pt idx="2064">
                  <c:v>0.35989081859588601</c:v>
                </c:pt>
                <c:pt idx="2065">
                  <c:v>0.373308926820755</c:v>
                </c:pt>
                <c:pt idx="2066">
                  <c:v>0.23575927317142401</c:v>
                </c:pt>
                <c:pt idx="2067">
                  <c:v>0.26279714703559798</c:v>
                </c:pt>
                <c:pt idx="2068">
                  <c:v>0.569438695907592</c:v>
                </c:pt>
                <c:pt idx="2069">
                  <c:v>1.60079026222229</c:v>
                </c:pt>
                <c:pt idx="2070">
                  <c:v>0.92732828855514504</c:v>
                </c:pt>
                <c:pt idx="2071">
                  <c:v>1.81190121173858</c:v>
                </c:pt>
                <c:pt idx="2072">
                  <c:v>0.640730500221252</c:v>
                </c:pt>
                <c:pt idx="2073">
                  <c:v>0.41619959473609902</c:v>
                </c:pt>
                <c:pt idx="2074">
                  <c:v>0.37476256489753701</c:v>
                </c:pt>
                <c:pt idx="2075">
                  <c:v>0.35502964258193898</c:v>
                </c:pt>
                <c:pt idx="2076">
                  <c:v>0.66860091686248702</c:v>
                </c:pt>
                <c:pt idx="2077">
                  <c:v>0.30981272459030101</c:v>
                </c:pt>
                <c:pt idx="2078">
                  <c:v>0.37636110186576799</c:v>
                </c:pt>
                <c:pt idx="2079">
                  <c:v>0.38709113001823398</c:v>
                </c:pt>
                <c:pt idx="2080">
                  <c:v>1.65436816215515</c:v>
                </c:pt>
                <c:pt idx="2081">
                  <c:v>0.38709113001823398</c:v>
                </c:pt>
                <c:pt idx="2082">
                  <c:v>0.67481821775436401</c:v>
                </c:pt>
                <c:pt idx="2083">
                  <c:v>0.66334223747253396</c:v>
                </c:pt>
                <c:pt idx="2084">
                  <c:v>0.42645731568336398</c:v>
                </c:pt>
                <c:pt idx="2085">
                  <c:v>0.67876833677291804</c:v>
                </c:pt>
                <c:pt idx="2086">
                  <c:v>1.7355582714080799</c:v>
                </c:pt>
                <c:pt idx="2087">
                  <c:v>0.30981272459030101</c:v>
                </c:pt>
                <c:pt idx="2088">
                  <c:v>0.50876200199127197</c:v>
                </c:pt>
                <c:pt idx="2089">
                  <c:v>0.264458298683166</c:v>
                </c:pt>
                <c:pt idx="2090">
                  <c:v>0.50481802225112904</c:v>
                </c:pt>
                <c:pt idx="2091">
                  <c:v>0.26556363701820301</c:v>
                </c:pt>
                <c:pt idx="2092">
                  <c:v>0.27383932471275302</c:v>
                </c:pt>
                <c:pt idx="2093">
                  <c:v>1.50399482250213</c:v>
                </c:pt>
                <c:pt idx="2094">
                  <c:v>1.6207540035247801</c:v>
                </c:pt>
                <c:pt idx="2095">
                  <c:v>0.65999108552932695</c:v>
                </c:pt>
                <c:pt idx="2096">
                  <c:v>0.37074780464172302</c:v>
                </c:pt>
                <c:pt idx="2097">
                  <c:v>0.374470204114913</c:v>
                </c:pt>
                <c:pt idx="2098">
                  <c:v>0.27089288830757102</c:v>
                </c:pt>
                <c:pt idx="2099">
                  <c:v>0.24816882610321001</c:v>
                </c:pt>
                <c:pt idx="2100">
                  <c:v>0.24829149246215801</c:v>
                </c:pt>
                <c:pt idx="2101">
                  <c:v>0.333896994590759</c:v>
                </c:pt>
                <c:pt idx="2102">
                  <c:v>1.50008833408355</c:v>
                </c:pt>
                <c:pt idx="2103">
                  <c:v>0.333896994590759</c:v>
                </c:pt>
                <c:pt idx="2104">
                  <c:v>0.42192435264587402</c:v>
                </c:pt>
                <c:pt idx="2105">
                  <c:v>0.33378133177757202</c:v>
                </c:pt>
                <c:pt idx="2106">
                  <c:v>0.36262053251266402</c:v>
                </c:pt>
                <c:pt idx="2107">
                  <c:v>0.55154806375503496</c:v>
                </c:pt>
                <c:pt idx="2108">
                  <c:v>1.6064478158950799</c:v>
                </c:pt>
                <c:pt idx="2109">
                  <c:v>0.24829149246215801</c:v>
                </c:pt>
                <c:pt idx="2110">
                  <c:v>0.49918076395988398</c:v>
                </c:pt>
                <c:pt idx="2111">
                  <c:v>0.38203182816505399</c:v>
                </c:pt>
                <c:pt idx="2112">
                  <c:v>0.30181038379669101</c:v>
                </c:pt>
                <c:pt idx="2113">
                  <c:v>0.34745445847511203</c:v>
                </c:pt>
                <c:pt idx="2114">
                  <c:v>0.39673224091529802</c:v>
                </c:pt>
                <c:pt idx="2115">
                  <c:v>1.22854936122894</c:v>
                </c:pt>
                <c:pt idx="2116">
                  <c:v>1.6996047496795601</c:v>
                </c:pt>
                <c:pt idx="2117">
                  <c:v>1.4404723644256501</c:v>
                </c:pt>
                <c:pt idx="2118">
                  <c:v>0.52386081218719405</c:v>
                </c:pt>
                <c:pt idx="2119">
                  <c:v>0.52186369895935003</c:v>
                </c:pt>
                <c:pt idx="2120">
                  <c:v>0.49192148447036699</c:v>
                </c:pt>
                <c:pt idx="2121">
                  <c:v>0.44631195068359297</c:v>
                </c:pt>
                <c:pt idx="2122">
                  <c:v>0.21740977466106401</c:v>
                </c:pt>
                <c:pt idx="2123">
                  <c:v>0.217552170157432</c:v>
                </c:pt>
                <c:pt idx="2124">
                  <c:v>0.39042568206787098</c:v>
                </c:pt>
                <c:pt idx="2125">
                  <c:v>0.358603775501251</c:v>
                </c:pt>
                <c:pt idx="2126">
                  <c:v>1.1890244483947701</c:v>
                </c:pt>
                <c:pt idx="2127">
                  <c:v>0.358603775501251</c:v>
                </c:pt>
                <c:pt idx="2128">
                  <c:v>0.36913016438484098</c:v>
                </c:pt>
                <c:pt idx="2129">
                  <c:v>0.52186369895935003</c:v>
                </c:pt>
                <c:pt idx="2130">
                  <c:v>0.37886771559715199</c:v>
                </c:pt>
                <c:pt idx="2131">
                  <c:v>0.51501590013503995</c:v>
                </c:pt>
                <c:pt idx="2132">
                  <c:v>1.38419961929321</c:v>
                </c:pt>
                <c:pt idx="2133">
                  <c:v>0.217552170157432</c:v>
                </c:pt>
                <c:pt idx="2134">
                  <c:v>0.54983091354370095</c:v>
                </c:pt>
                <c:pt idx="2135">
                  <c:v>0.24555236101150499</c:v>
                </c:pt>
                <c:pt idx="2136">
                  <c:v>0.32850319147109902</c:v>
                </c:pt>
                <c:pt idx="2137">
                  <c:v>0.26615485548973</c:v>
                </c:pt>
                <c:pt idx="2138">
                  <c:v>0.28016591072082497</c:v>
                </c:pt>
                <c:pt idx="2139">
                  <c:v>0.41828933358192399</c:v>
                </c:pt>
                <c:pt idx="2140">
                  <c:v>1.4758491516113199</c:v>
                </c:pt>
                <c:pt idx="2141">
                  <c:v>1.49965560436248</c:v>
                </c:pt>
                <c:pt idx="2142">
                  <c:v>1.5782005786895701</c:v>
                </c:pt>
                <c:pt idx="2143">
                  <c:v>0.38341909646987898</c:v>
                </c:pt>
                <c:pt idx="2144">
                  <c:v>0.34250268340110701</c:v>
                </c:pt>
                <c:pt idx="2145">
                  <c:v>0.26280662417411799</c:v>
                </c:pt>
                <c:pt idx="2146">
                  <c:v>0.26495191454887301</c:v>
                </c:pt>
                <c:pt idx="2147">
                  <c:v>0.71554797887802102</c:v>
                </c:pt>
                <c:pt idx="2148">
                  <c:v>0.23594617843627899</c:v>
                </c:pt>
                <c:pt idx="2149">
                  <c:v>0.26102769374847401</c:v>
                </c:pt>
                <c:pt idx="2150">
                  <c:v>0.33992040157318099</c:v>
                </c:pt>
                <c:pt idx="2151">
                  <c:v>1.45860266685485</c:v>
                </c:pt>
                <c:pt idx="2152">
                  <c:v>0.33992040157318099</c:v>
                </c:pt>
                <c:pt idx="2153">
                  <c:v>0.32981961965560902</c:v>
                </c:pt>
                <c:pt idx="2154">
                  <c:v>0.29493215680122298</c:v>
                </c:pt>
                <c:pt idx="2155">
                  <c:v>0.43158856034278797</c:v>
                </c:pt>
                <c:pt idx="2156">
                  <c:v>0.50183194875717096</c:v>
                </c:pt>
                <c:pt idx="2157">
                  <c:v>1.5276640653610201</c:v>
                </c:pt>
                <c:pt idx="2158">
                  <c:v>0.23594617843627899</c:v>
                </c:pt>
                <c:pt idx="2159">
                  <c:v>0.74168711900711004</c:v>
                </c:pt>
                <c:pt idx="2160">
                  <c:v>0.42641195654869002</c:v>
                </c:pt>
                <c:pt idx="2161">
                  <c:v>0.55315721035003595</c:v>
                </c:pt>
                <c:pt idx="2162">
                  <c:v>0.35532069206237699</c:v>
                </c:pt>
                <c:pt idx="2163">
                  <c:v>0.25548270344734098</c:v>
                </c:pt>
                <c:pt idx="2164">
                  <c:v>0.22795766592025701</c:v>
                </c:pt>
                <c:pt idx="2165">
                  <c:v>1.7627412080764699</c:v>
                </c:pt>
                <c:pt idx="2166">
                  <c:v>1.54284703731536</c:v>
                </c:pt>
                <c:pt idx="2167">
                  <c:v>1.8595016002655</c:v>
                </c:pt>
                <c:pt idx="2168">
                  <c:v>0.51841986179351796</c:v>
                </c:pt>
                <c:pt idx="2169">
                  <c:v>0.34916228055953902</c:v>
                </c:pt>
                <c:pt idx="2170">
                  <c:v>0.314135372638702</c:v>
                </c:pt>
                <c:pt idx="2171">
                  <c:v>0.36092957854270902</c:v>
                </c:pt>
                <c:pt idx="2172">
                  <c:v>0.53284847736358598</c:v>
                </c:pt>
                <c:pt idx="2173">
                  <c:v>0.23840871453285201</c:v>
                </c:pt>
                <c:pt idx="2174">
                  <c:v>0.41833284497260997</c:v>
                </c:pt>
                <c:pt idx="2175">
                  <c:v>0.36008408665656999</c:v>
                </c:pt>
                <c:pt idx="2176">
                  <c:v>1.7396938800811701</c:v>
                </c:pt>
                <c:pt idx="2177">
                  <c:v>0.36008408665656999</c:v>
                </c:pt>
                <c:pt idx="2178">
                  <c:v>0.34916228055953902</c:v>
                </c:pt>
                <c:pt idx="2179">
                  <c:v>0.29864397644996599</c:v>
                </c:pt>
                <c:pt idx="2180">
                  <c:v>0.81675291061401301</c:v>
                </c:pt>
                <c:pt idx="2181">
                  <c:v>1.8214762210845901</c:v>
                </c:pt>
                <c:pt idx="2182">
                  <c:v>0.23840871453285201</c:v>
                </c:pt>
                <c:pt idx="2183">
                  <c:v>0.54358351230621305</c:v>
                </c:pt>
                <c:pt idx="2184">
                  <c:v>0.312533289194107</c:v>
                </c:pt>
                <c:pt idx="2185">
                  <c:v>0.39762094616889898</c:v>
                </c:pt>
                <c:pt idx="2186">
                  <c:v>0.24486967921257</c:v>
                </c:pt>
                <c:pt idx="2187">
                  <c:v>0.35130792856216397</c:v>
                </c:pt>
                <c:pt idx="2188">
                  <c:v>0.21734946966171201</c:v>
                </c:pt>
                <c:pt idx="2189">
                  <c:v>1.4824310541152901</c:v>
                </c:pt>
                <c:pt idx="2190">
                  <c:v>1.17975533008575</c:v>
                </c:pt>
                <c:pt idx="2191">
                  <c:v>1.6243695020675599</c:v>
                </c:pt>
                <c:pt idx="2192">
                  <c:v>0.33811405301094</c:v>
                </c:pt>
                <c:pt idx="2193">
                  <c:v>0.39799460768699602</c:v>
                </c:pt>
                <c:pt idx="2194">
                  <c:v>0.35338780283927901</c:v>
                </c:pt>
                <c:pt idx="2195">
                  <c:v>0.32030048966407698</c:v>
                </c:pt>
                <c:pt idx="2196">
                  <c:v>0.203451082110404</c:v>
                </c:pt>
                <c:pt idx="2197">
                  <c:v>0.20348732173442799</c:v>
                </c:pt>
                <c:pt idx="2198">
                  <c:v>0.326861411333084</c:v>
                </c:pt>
                <c:pt idx="2199">
                  <c:v>0.34975820779800398</c:v>
                </c:pt>
                <c:pt idx="2200">
                  <c:v>1.4567018747329701</c:v>
                </c:pt>
                <c:pt idx="2201">
                  <c:v>0.34975820779800398</c:v>
                </c:pt>
                <c:pt idx="2202">
                  <c:v>0.33562570810317899</c:v>
                </c:pt>
                <c:pt idx="2203">
                  <c:v>0.35620000958442599</c:v>
                </c:pt>
                <c:pt idx="2204">
                  <c:v>0.29834657907485901</c:v>
                </c:pt>
                <c:pt idx="2205">
                  <c:v>0.502469062805175</c:v>
                </c:pt>
                <c:pt idx="2206">
                  <c:v>1.5667535066604601</c:v>
                </c:pt>
                <c:pt idx="2207">
                  <c:v>0.20348732173442799</c:v>
                </c:pt>
                <c:pt idx="2208">
                  <c:v>0.82666337490081698</c:v>
                </c:pt>
                <c:pt idx="2209">
                  <c:v>0.49238243699073703</c:v>
                </c:pt>
                <c:pt idx="2210">
                  <c:v>0.39374992251396101</c:v>
                </c:pt>
                <c:pt idx="2211">
                  <c:v>0.607704818248748</c:v>
                </c:pt>
                <c:pt idx="2212">
                  <c:v>1.3181061744689899</c:v>
                </c:pt>
                <c:pt idx="2213">
                  <c:v>1.5442202091217001</c:v>
                </c:pt>
                <c:pt idx="2214">
                  <c:v>2.5678851604461599</c:v>
                </c:pt>
                <c:pt idx="2215">
                  <c:v>1.7613710165023799</c:v>
                </c:pt>
                <c:pt idx="2216">
                  <c:v>0.486521035432815</c:v>
                </c:pt>
                <c:pt idx="2217">
                  <c:v>0.52186483144760099</c:v>
                </c:pt>
                <c:pt idx="2218">
                  <c:v>0.59049558639526301</c:v>
                </c:pt>
                <c:pt idx="2219">
                  <c:v>0.505618035793304</c:v>
                </c:pt>
                <c:pt idx="2220">
                  <c:v>1.02719438076019</c:v>
                </c:pt>
                <c:pt idx="2221">
                  <c:v>0.51903533935546797</c:v>
                </c:pt>
                <c:pt idx="2222">
                  <c:v>0.47306451201438898</c:v>
                </c:pt>
                <c:pt idx="2223">
                  <c:v>0.58218282461166304</c:v>
                </c:pt>
                <c:pt idx="2224">
                  <c:v>1.6338175535202</c:v>
                </c:pt>
                <c:pt idx="2225">
                  <c:v>0.58218282461166304</c:v>
                </c:pt>
                <c:pt idx="2226">
                  <c:v>0.62974578142166104</c:v>
                </c:pt>
                <c:pt idx="2227">
                  <c:v>0.84149754047393799</c:v>
                </c:pt>
                <c:pt idx="2228">
                  <c:v>0.55097806453704801</c:v>
                </c:pt>
                <c:pt idx="2229">
                  <c:v>0.58832508325576705</c:v>
                </c:pt>
                <c:pt idx="2230">
                  <c:v>1.6961926221847501</c:v>
                </c:pt>
                <c:pt idx="2231">
                  <c:v>0.51903533935546797</c:v>
                </c:pt>
                <c:pt idx="2232">
                  <c:v>0.33209344744682301</c:v>
                </c:pt>
                <c:pt idx="2233">
                  <c:v>0.31024265289306602</c:v>
                </c:pt>
                <c:pt idx="2234">
                  <c:v>0.198270514607429</c:v>
                </c:pt>
                <c:pt idx="2235">
                  <c:v>0.45522847771644498</c:v>
                </c:pt>
                <c:pt idx="2236">
                  <c:v>0.27294754981994601</c:v>
                </c:pt>
                <c:pt idx="2237">
                  <c:v>1.58260297775268</c:v>
                </c:pt>
                <c:pt idx="2238">
                  <c:v>1.5887380838394101</c:v>
                </c:pt>
                <c:pt idx="2239">
                  <c:v>0.45549935102462702</c:v>
                </c:pt>
                <c:pt idx="2240">
                  <c:v>0.40068492293357799</c:v>
                </c:pt>
                <c:pt idx="2241">
                  <c:v>0.65475940704345703</c:v>
                </c:pt>
                <c:pt idx="2242">
                  <c:v>0.32481271028518599</c:v>
                </c:pt>
                <c:pt idx="2243">
                  <c:v>0.12752586603164601</c:v>
                </c:pt>
                <c:pt idx="2244">
                  <c:v>0.12741045653819999</c:v>
                </c:pt>
                <c:pt idx="2245">
                  <c:v>0.49608668684959401</c:v>
                </c:pt>
                <c:pt idx="2246">
                  <c:v>1.51838719844818</c:v>
                </c:pt>
                <c:pt idx="2247">
                  <c:v>0.49608668684959401</c:v>
                </c:pt>
                <c:pt idx="2248">
                  <c:v>0.31998392939567499</c:v>
                </c:pt>
                <c:pt idx="2249">
                  <c:v>0.57693898677825906</c:v>
                </c:pt>
                <c:pt idx="2250">
                  <c:v>0.39365896582603399</c:v>
                </c:pt>
                <c:pt idx="2251">
                  <c:v>0.43157500028610202</c:v>
                </c:pt>
                <c:pt idx="2252">
                  <c:v>1.6150809526443399</c:v>
                </c:pt>
                <c:pt idx="2253">
                  <c:v>0.12741045653819999</c:v>
                </c:pt>
                <c:pt idx="2254">
                  <c:v>0.58180201053619296</c:v>
                </c:pt>
                <c:pt idx="2255">
                  <c:v>0.29011276364326399</c:v>
                </c:pt>
                <c:pt idx="2256">
                  <c:v>0.31463128328323298</c:v>
                </c:pt>
                <c:pt idx="2257">
                  <c:v>0.41129666566848699</c:v>
                </c:pt>
                <c:pt idx="2258">
                  <c:v>0.298803061246871</c:v>
                </c:pt>
                <c:pt idx="2259">
                  <c:v>1.646577835083</c:v>
                </c:pt>
                <c:pt idx="2260">
                  <c:v>1.7156302928924501</c:v>
                </c:pt>
                <c:pt idx="2261">
                  <c:v>1.7458195686340301</c:v>
                </c:pt>
                <c:pt idx="2262">
                  <c:v>0.42179691791534402</c:v>
                </c:pt>
                <c:pt idx="2263">
                  <c:v>0.31727394461631703</c:v>
                </c:pt>
                <c:pt idx="2264">
                  <c:v>0.36333018541335999</c:v>
                </c:pt>
                <c:pt idx="2265">
                  <c:v>0.51407557725906305</c:v>
                </c:pt>
                <c:pt idx="2266">
                  <c:v>0.29822704195976202</c:v>
                </c:pt>
                <c:pt idx="2267">
                  <c:v>0.29821157455444303</c:v>
                </c:pt>
                <c:pt idx="2268">
                  <c:v>0.30087620019912698</c:v>
                </c:pt>
                <c:pt idx="2269">
                  <c:v>0.36289036273956299</c:v>
                </c:pt>
                <c:pt idx="2270">
                  <c:v>1.61854207515716</c:v>
                </c:pt>
                <c:pt idx="2271">
                  <c:v>0.36289036273956299</c:v>
                </c:pt>
                <c:pt idx="2272">
                  <c:v>0.39019528031349099</c:v>
                </c:pt>
                <c:pt idx="2273">
                  <c:v>0.69831413030624301</c:v>
                </c:pt>
                <c:pt idx="2274">
                  <c:v>0.34512850642204201</c:v>
                </c:pt>
                <c:pt idx="2275">
                  <c:v>0.46135523915290799</c:v>
                </c:pt>
                <c:pt idx="2276">
                  <c:v>1.69106674194335</c:v>
                </c:pt>
                <c:pt idx="2277">
                  <c:v>0.29821157455444303</c:v>
                </c:pt>
                <c:pt idx="2278">
                  <c:v>0.41120398044586098</c:v>
                </c:pt>
                <c:pt idx="2279">
                  <c:v>0.449837535619735</c:v>
                </c:pt>
                <c:pt idx="2280">
                  <c:v>0.24866606295108701</c:v>
                </c:pt>
                <c:pt idx="2281">
                  <c:v>0.51241570711135798</c:v>
                </c:pt>
                <c:pt idx="2282">
                  <c:v>0.32230556011199901</c:v>
                </c:pt>
                <c:pt idx="2283">
                  <c:v>1.4660792350769001</c:v>
                </c:pt>
                <c:pt idx="2284">
                  <c:v>1.3051835298538199</c:v>
                </c:pt>
                <c:pt idx="2285">
                  <c:v>1.6119403839111299</c:v>
                </c:pt>
                <c:pt idx="2286">
                  <c:v>0.43931776285171498</c:v>
                </c:pt>
                <c:pt idx="2287">
                  <c:v>0.48703673481941201</c:v>
                </c:pt>
                <c:pt idx="2288">
                  <c:v>0.51006025075912398</c:v>
                </c:pt>
                <c:pt idx="2289">
                  <c:v>0.52029502391815097</c:v>
                </c:pt>
                <c:pt idx="2290">
                  <c:v>0.46302181482315002</c:v>
                </c:pt>
                <c:pt idx="2291">
                  <c:v>0.395230293273925</c:v>
                </c:pt>
                <c:pt idx="2292">
                  <c:v>0.45264425873756398</c:v>
                </c:pt>
                <c:pt idx="2293">
                  <c:v>0.488371312618255</c:v>
                </c:pt>
                <c:pt idx="2294">
                  <c:v>1.4777094125747601</c:v>
                </c:pt>
                <c:pt idx="2295">
                  <c:v>0.488371312618255</c:v>
                </c:pt>
                <c:pt idx="2296">
                  <c:v>0.23172721266746499</c:v>
                </c:pt>
                <c:pt idx="2297">
                  <c:v>0.53491252660751298</c:v>
                </c:pt>
                <c:pt idx="2298">
                  <c:v>0.31482091546058599</c:v>
                </c:pt>
                <c:pt idx="2299">
                  <c:v>0.45807760953903198</c:v>
                </c:pt>
                <c:pt idx="2300">
                  <c:v>1.5712524652480999</c:v>
                </c:pt>
                <c:pt idx="2301">
                  <c:v>0.395230293273925</c:v>
                </c:pt>
                <c:pt idx="2302">
                  <c:v>0.554360091686248</c:v>
                </c:pt>
                <c:pt idx="2303">
                  <c:v>0.24172040820121701</c:v>
                </c:pt>
                <c:pt idx="2304">
                  <c:v>0.44912102818489003</c:v>
                </c:pt>
                <c:pt idx="2305">
                  <c:v>0.17439873516559601</c:v>
                </c:pt>
                <c:pt idx="2306">
                  <c:v>0.67683929204940796</c:v>
                </c:pt>
                <c:pt idx="2307">
                  <c:v>1.54349553585052</c:v>
                </c:pt>
                <c:pt idx="2308">
                  <c:v>1.3319194316864</c:v>
                </c:pt>
                <c:pt idx="2309">
                  <c:v>1.63449919223785</c:v>
                </c:pt>
                <c:pt idx="2310">
                  <c:v>0.33495983481407099</c:v>
                </c:pt>
                <c:pt idx="2311">
                  <c:v>0.31163781881332397</c:v>
                </c:pt>
                <c:pt idx="2312">
                  <c:v>0.21879555284976901</c:v>
                </c:pt>
                <c:pt idx="2313">
                  <c:v>0.19654452800750699</c:v>
                </c:pt>
                <c:pt idx="2314">
                  <c:v>0.422080427408218</c:v>
                </c:pt>
                <c:pt idx="2315">
                  <c:v>0.27714914083480802</c:v>
                </c:pt>
                <c:pt idx="2316">
                  <c:v>0.25693461298942499</c:v>
                </c:pt>
                <c:pt idx="2317">
                  <c:v>0.26467236876487699</c:v>
                </c:pt>
                <c:pt idx="2318">
                  <c:v>1.6169570684432899</c:v>
                </c:pt>
                <c:pt idx="2319">
                  <c:v>0.26467236876487699</c:v>
                </c:pt>
                <c:pt idx="2320">
                  <c:v>0.572820425033569</c:v>
                </c:pt>
                <c:pt idx="2321">
                  <c:v>0.38528609275817799</c:v>
                </c:pt>
                <c:pt idx="2322">
                  <c:v>0.34017419815063399</c:v>
                </c:pt>
                <c:pt idx="2323">
                  <c:v>0.65530437231063798</c:v>
                </c:pt>
                <c:pt idx="2324">
                  <c:v>1.6551429033279399</c:v>
                </c:pt>
                <c:pt idx="2325">
                  <c:v>0.27714914083480802</c:v>
                </c:pt>
                <c:pt idx="2326">
                  <c:v>0.57712525129318204</c:v>
                </c:pt>
                <c:pt idx="2327">
                  <c:v>0.236321195960044</c:v>
                </c:pt>
                <c:pt idx="2328">
                  <c:v>0.31082639098167397</c:v>
                </c:pt>
                <c:pt idx="2329">
                  <c:v>0.30387759208679199</c:v>
                </c:pt>
                <c:pt idx="2330">
                  <c:v>0.36732465028762801</c:v>
                </c:pt>
                <c:pt idx="2331">
                  <c:v>1.60297238826751</c:v>
                </c:pt>
                <c:pt idx="2332">
                  <c:v>1.5106295347213701</c:v>
                </c:pt>
                <c:pt idx="2333">
                  <c:v>1.7624992132186801</c:v>
                </c:pt>
                <c:pt idx="2334">
                  <c:v>0.57558798789978005</c:v>
                </c:pt>
                <c:pt idx="2335">
                  <c:v>0.40856733918190002</c:v>
                </c:pt>
                <c:pt idx="2336">
                  <c:v>0.30683398246765098</c:v>
                </c:pt>
                <c:pt idx="2337">
                  <c:v>0.23966826498508401</c:v>
                </c:pt>
                <c:pt idx="2338">
                  <c:v>0.39031463861465399</c:v>
                </c:pt>
                <c:pt idx="2339">
                  <c:v>0.36760741472244202</c:v>
                </c:pt>
                <c:pt idx="2340">
                  <c:v>0.26378670334815901</c:v>
                </c:pt>
                <c:pt idx="2341">
                  <c:v>0.337897568941116</c:v>
                </c:pt>
                <c:pt idx="2342">
                  <c:v>1.63939905166625</c:v>
                </c:pt>
                <c:pt idx="2343">
                  <c:v>0.337897568941116</c:v>
                </c:pt>
                <c:pt idx="2344">
                  <c:v>0.83163130283355702</c:v>
                </c:pt>
                <c:pt idx="2345">
                  <c:v>0.40856733918190002</c:v>
                </c:pt>
                <c:pt idx="2346">
                  <c:v>0.55550146102905196</c:v>
                </c:pt>
                <c:pt idx="2347">
                  <c:v>0.57321661710739102</c:v>
                </c:pt>
                <c:pt idx="2348">
                  <c:v>1.6702588796615601</c:v>
                </c:pt>
                <c:pt idx="2349">
                  <c:v>0.36760741472244202</c:v>
                </c:pt>
                <c:pt idx="2350">
                  <c:v>0.23016829788684801</c:v>
                </c:pt>
                <c:pt idx="2351">
                  <c:v>0.21978397667407901</c:v>
                </c:pt>
                <c:pt idx="2352">
                  <c:v>0.25274676084518399</c:v>
                </c:pt>
                <c:pt idx="2353">
                  <c:v>0.30444660782813998</c:v>
                </c:pt>
                <c:pt idx="2354">
                  <c:v>0.39709275960922202</c:v>
                </c:pt>
                <c:pt idx="2355">
                  <c:v>1.89040946960449</c:v>
                </c:pt>
                <c:pt idx="2356">
                  <c:v>2.0378615856170601</c:v>
                </c:pt>
                <c:pt idx="2357">
                  <c:v>0.43118944764137201</c:v>
                </c:pt>
                <c:pt idx="2358">
                  <c:v>0.37577071785926802</c:v>
                </c:pt>
                <c:pt idx="2359">
                  <c:v>0.27695462107658297</c:v>
                </c:pt>
                <c:pt idx="2360">
                  <c:v>0.22299861907958901</c:v>
                </c:pt>
                <c:pt idx="2361">
                  <c:v>0.80116558074951105</c:v>
                </c:pt>
                <c:pt idx="2362">
                  <c:v>0.413657426834106</c:v>
                </c:pt>
                <c:pt idx="2363">
                  <c:v>0.41499903798103299</c:v>
                </c:pt>
                <c:pt idx="2364">
                  <c:v>0.55807834863662698</c:v>
                </c:pt>
                <c:pt idx="2365">
                  <c:v>0.61432284116744995</c:v>
                </c:pt>
                <c:pt idx="2366">
                  <c:v>0.55807834863662698</c:v>
                </c:pt>
                <c:pt idx="2367">
                  <c:v>0.37577071785926802</c:v>
                </c:pt>
                <c:pt idx="2368">
                  <c:v>0.41297692060470498</c:v>
                </c:pt>
                <c:pt idx="2369">
                  <c:v>0.83783406019210804</c:v>
                </c:pt>
                <c:pt idx="2370">
                  <c:v>1.97419774532318</c:v>
                </c:pt>
                <c:pt idx="2371">
                  <c:v>0.413657426834106</c:v>
                </c:pt>
                <c:pt idx="2372">
                  <c:v>0.42263591289520203</c:v>
                </c:pt>
                <c:pt idx="2373">
                  <c:v>0.31386992335319502</c:v>
                </c:pt>
                <c:pt idx="2374">
                  <c:v>0.240979880094528</c:v>
                </c:pt>
                <c:pt idx="2375">
                  <c:v>0.39743918180465698</c:v>
                </c:pt>
                <c:pt idx="2376">
                  <c:v>0.41320583224296498</c:v>
                </c:pt>
                <c:pt idx="2377">
                  <c:v>1.35403800010681</c:v>
                </c:pt>
                <c:pt idx="2378">
                  <c:v>1.8953440189361499</c:v>
                </c:pt>
                <c:pt idx="2379">
                  <c:v>1.48353707790374</c:v>
                </c:pt>
                <c:pt idx="2380">
                  <c:v>0.57506024837493896</c:v>
                </c:pt>
                <c:pt idx="2381">
                  <c:v>0.39655718207359297</c:v>
                </c:pt>
                <c:pt idx="2382">
                  <c:v>0.34653633832931502</c:v>
                </c:pt>
                <c:pt idx="2383">
                  <c:v>0.362274080514907</c:v>
                </c:pt>
                <c:pt idx="2384">
                  <c:v>0.237585574388504</c:v>
                </c:pt>
                <c:pt idx="2385">
                  <c:v>0.237593233585357</c:v>
                </c:pt>
                <c:pt idx="2386">
                  <c:v>0.32907214760780301</c:v>
                </c:pt>
                <c:pt idx="2387">
                  <c:v>0.39227083325385997</c:v>
                </c:pt>
                <c:pt idx="2388">
                  <c:v>1.34621369838714</c:v>
                </c:pt>
                <c:pt idx="2389">
                  <c:v>0.39227083325385997</c:v>
                </c:pt>
                <c:pt idx="2390">
                  <c:v>0.34913584589958102</c:v>
                </c:pt>
                <c:pt idx="2391">
                  <c:v>0.413174629211425</c:v>
                </c:pt>
                <c:pt idx="2392">
                  <c:v>0.30782684683799699</c:v>
                </c:pt>
                <c:pt idx="2393">
                  <c:v>0.51433330774307195</c:v>
                </c:pt>
                <c:pt idx="2394">
                  <c:v>1.42747938632965</c:v>
                </c:pt>
                <c:pt idx="2395">
                  <c:v>0.237593233585357</c:v>
                </c:pt>
                <c:pt idx="2396">
                  <c:v>0.51213526725768999</c:v>
                </c:pt>
                <c:pt idx="2397">
                  <c:v>0.47534808516502303</c:v>
                </c:pt>
                <c:pt idx="2398">
                  <c:v>0.52795642614364602</c:v>
                </c:pt>
                <c:pt idx="2399">
                  <c:v>0.42565727233886702</c:v>
                </c:pt>
                <c:pt idx="2400">
                  <c:v>0.48996621370315502</c:v>
                </c:pt>
                <c:pt idx="2401">
                  <c:v>1.2968401908874501</c:v>
                </c:pt>
                <c:pt idx="2402">
                  <c:v>0.97777271270751898</c:v>
                </c:pt>
                <c:pt idx="2403">
                  <c:v>1.32071328163146</c:v>
                </c:pt>
                <c:pt idx="2404">
                  <c:v>0.62331259250640803</c:v>
                </c:pt>
                <c:pt idx="2405">
                  <c:v>0.50972568988800004</c:v>
                </c:pt>
                <c:pt idx="2406">
                  <c:v>0.52020108699798495</c:v>
                </c:pt>
                <c:pt idx="2407">
                  <c:v>0.46525284647941501</c:v>
                </c:pt>
                <c:pt idx="2408">
                  <c:v>0.61308228969573897</c:v>
                </c:pt>
                <c:pt idx="2409">
                  <c:v>0.601143538951873</c:v>
                </c:pt>
                <c:pt idx="2410">
                  <c:v>0.47005009651183999</c:v>
                </c:pt>
                <c:pt idx="2411">
                  <c:v>0.52034246921539296</c:v>
                </c:pt>
                <c:pt idx="2412">
                  <c:v>1.30433166027069</c:v>
                </c:pt>
                <c:pt idx="2413">
                  <c:v>0.52034246921539296</c:v>
                </c:pt>
                <c:pt idx="2414">
                  <c:v>0.55107063055038397</c:v>
                </c:pt>
                <c:pt idx="2415">
                  <c:v>0.48015850782394398</c:v>
                </c:pt>
                <c:pt idx="2416">
                  <c:v>0.41182130575179998</c:v>
                </c:pt>
                <c:pt idx="2417">
                  <c:v>0.69927209615707397</c:v>
                </c:pt>
                <c:pt idx="2418">
                  <c:v>1.29754114151</c:v>
                </c:pt>
                <c:pt idx="2419">
                  <c:v>0.601143538951873</c:v>
                </c:pt>
                <c:pt idx="2420">
                  <c:v>0.57294309139251698</c:v>
                </c:pt>
                <c:pt idx="2421">
                  <c:v>0.29773947596549899</c:v>
                </c:pt>
                <c:pt idx="2422">
                  <c:v>0.36379602551460199</c:v>
                </c:pt>
                <c:pt idx="2423">
                  <c:v>0.25766184926032998</c:v>
                </c:pt>
                <c:pt idx="2424">
                  <c:v>0.31025815010070801</c:v>
                </c:pt>
                <c:pt idx="2425">
                  <c:v>0.39980590343475297</c:v>
                </c:pt>
                <c:pt idx="2426">
                  <c:v>1.4035815000534</c:v>
                </c:pt>
                <c:pt idx="2427">
                  <c:v>1.2823115587234399</c:v>
                </c:pt>
                <c:pt idx="2428">
                  <c:v>1.5354415178298899</c:v>
                </c:pt>
                <c:pt idx="2429">
                  <c:v>0.43699046969413702</c:v>
                </c:pt>
                <c:pt idx="2430">
                  <c:v>0.34372797608375499</c:v>
                </c:pt>
                <c:pt idx="2431">
                  <c:v>0.32122027873992898</c:v>
                </c:pt>
                <c:pt idx="2432">
                  <c:v>0.24313662946224199</c:v>
                </c:pt>
                <c:pt idx="2433">
                  <c:v>0.34911480545997597</c:v>
                </c:pt>
                <c:pt idx="2434">
                  <c:v>0.22973187267780301</c:v>
                </c:pt>
                <c:pt idx="2435">
                  <c:v>0.30105772614478998</c:v>
                </c:pt>
                <c:pt idx="2436">
                  <c:v>0.31643930077552701</c:v>
                </c:pt>
                <c:pt idx="2437">
                  <c:v>1.3801254034042301</c:v>
                </c:pt>
                <c:pt idx="2438">
                  <c:v>0.31643930077552701</c:v>
                </c:pt>
                <c:pt idx="2439">
                  <c:v>0.34986969828605602</c:v>
                </c:pt>
                <c:pt idx="2440">
                  <c:v>0.41474929451942399</c:v>
                </c:pt>
                <c:pt idx="2441">
                  <c:v>0.32765454053878701</c:v>
                </c:pt>
                <c:pt idx="2442">
                  <c:v>0.50716358423232999</c:v>
                </c:pt>
                <c:pt idx="2443">
                  <c:v>1.48606145381927</c:v>
                </c:pt>
                <c:pt idx="2444">
                  <c:v>0.22973187267780301</c:v>
                </c:pt>
                <c:pt idx="2445">
                  <c:v>0.57672917842864901</c:v>
                </c:pt>
                <c:pt idx="2446">
                  <c:v>0.448849648237228</c:v>
                </c:pt>
                <c:pt idx="2447">
                  <c:v>0.26613092422485302</c:v>
                </c:pt>
                <c:pt idx="2448">
                  <c:v>0.39490145444869901</c:v>
                </c:pt>
                <c:pt idx="2449">
                  <c:v>0.63269495964050204</c:v>
                </c:pt>
                <c:pt idx="2450">
                  <c:v>1.6628341674804601</c:v>
                </c:pt>
                <c:pt idx="2451">
                  <c:v>2.8866841793060298</c:v>
                </c:pt>
                <c:pt idx="2452">
                  <c:v>1.85316538810729</c:v>
                </c:pt>
                <c:pt idx="2453">
                  <c:v>0.69000554084777799</c:v>
                </c:pt>
                <c:pt idx="2454">
                  <c:v>0.41958385705947798</c:v>
                </c:pt>
                <c:pt idx="2455">
                  <c:v>0.45696315169334401</c:v>
                </c:pt>
                <c:pt idx="2456">
                  <c:v>0.36122298240661599</c:v>
                </c:pt>
                <c:pt idx="2457">
                  <c:v>0.44450414180755599</c:v>
                </c:pt>
                <c:pt idx="2458">
                  <c:v>0.44449296593665999</c:v>
                </c:pt>
                <c:pt idx="2459">
                  <c:v>0.44441476464271501</c:v>
                </c:pt>
                <c:pt idx="2460">
                  <c:v>0.45688131451606701</c:v>
                </c:pt>
                <c:pt idx="2461">
                  <c:v>1.7180640697479199</c:v>
                </c:pt>
                <c:pt idx="2462">
                  <c:v>0.45688131451606701</c:v>
                </c:pt>
                <c:pt idx="2463">
                  <c:v>0.29924809932708701</c:v>
                </c:pt>
                <c:pt idx="2464">
                  <c:v>0.46090760827064498</c:v>
                </c:pt>
                <c:pt idx="2465">
                  <c:v>0.58027034997939997</c:v>
                </c:pt>
                <c:pt idx="2466">
                  <c:v>0.679218769073486</c:v>
                </c:pt>
                <c:pt idx="2467">
                  <c:v>1.79213690757751</c:v>
                </c:pt>
                <c:pt idx="2468">
                  <c:v>0.44449296593665999</c:v>
                </c:pt>
                <c:pt idx="2469">
                  <c:v>0.61339592933654696</c:v>
                </c:pt>
                <c:pt idx="2470">
                  <c:v>0.32117733359336798</c:v>
                </c:pt>
                <c:pt idx="2471">
                  <c:v>0.203771471977233</c:v>
                </c:pt>
                <c:pt idx="2472">
                  <c:v>0.42848959565162598</c:v>
                </c:pt>
                <c:pt idx="2473">
                  <c:v>0.43151748180389399</c:v>
                </c:pt>
                <c:pt idx="2474">
                  <c:v>1.4171450138092001</c:v>
                </c:pt>
                <c:pt idx="2475">
                  <c:v>1.2844277620315501</c:v>
                </c:pt>
                <c:pt idx="2476">
                  <c:v>1.54262936115264</c:v>
                </c:pt>
                <c:pt idx="2477">
                  <c:v>0.644481360912323</c:v>
                </c:pt>
                <c:pt idx="2478">
                  <c:v>0.411807060241699</c:v>
                </c:pt>
                <c:pt idx="2479">
                  <c:v>0.37832808494567799</c:v>
                </c:pt>
                <c:pt idx="2480">
                  <c:v>0.24001196026801999</c:v>
                </c:pt>
                <c:pt idx="2481">
                  <c:v>0.35033455491065901</c:v>
                </c:pt>
                <c:pt idx="2482">
                  <c:v>0.245429202914237</c:v>
                </c:pt>
                <c:pt idx="2483">
                  <c:v>0.33551248908042902</c:v>
                </c:pt>
                <c:pt idx="2484">
                  <c:v>0.41865023970603898</c:v>
                </c:pt>
                <c:pt idx="2485">
                  <c:v>1.42394948005676</c:v>
                </c:pt>
                <c:pt idx="2486">
                  <c:v>0.41865023970603898</c:v>
                </c:pt>
                <c:pt idx="2487">
                  <c:v>0.29566016793250999</c:v>
                </c:pt>
                <c:pt idx="2488">
                  <c:v>0.485094964504241</c:v>
                </c:pt>
                <c:pt idx="2489">
                  <c:v>0.28382551670074402</c:v>
                </c:pt>
                <c:pt idx="2490">
                  <c:v>0.38623294234275801</c:v>
                </c:pt>
                <c:pt idx="2491">
                  <c:v>1.4993411302566499</c:v>
                </c:pt>
                <c:pt idx="2492">
                  <c:v>0.245429202914237</c:v>
                </c:pt>
                <c:pt idx="2493">
                  <c:v>0.37251088023185702</c:v>
                </c:pt>
                <c:pt idx="2494">
                  <c:v>0.34320870041847201</c:v>
                </c:pt>
                <c:pt idx="2495">
                  <c:v>0.20361579954624101</c:v>
                </c:pt>
                <c:pt idx="2496">
                  <c:v>0.304016172885894</c:v>
                </c:pt>
                <c:pt idx="2497">
                  <c:v>0.28656214475631703</c:v>
                </c:pt>
                <c:pt idx="2498">
                  <c:v>1.6181724071502599</c:v>
                </c:pt>
                <c:pt idx="2499">
                  <c:v>5.9244842529296804</c:v>
                </c:pt>
                <c:pt idx="2500">
                  <c:v>1.8279336690902701</c:v>
                </c:pt>
                <c:pt idx="2501">
                  <c:v>0.57069170475006104</c:v>
                </c:pt>
                <c:pt idx="2502">
                  <c:v>0.38648435473442</c:v>
                </c:pt>
                <c:pt idx="2503">
                  <c:v>0.34949767589568997</c:v>
                </c:pt>
                <c:pt idx="2504">
                  <c:v>0.35396403074264499</c:v>
                </c:pt>
                <c:pt idx="2505">
                  <c:v>0.80260276794433505</c:v>
                </c:pt>
                <c:pt idx="2506">
                  <c:v>0.58517777919769198</c:v>
                </c:pt>
                <c:pt idx="2507">
                  <c:v>0.27951028943061801</c:v>
                </c:pt>
                <c:pt idx="2508">
                  <c:v>0.38343778252601601</c:v>
                </c:pt>
                <c:pt idx="2509">
                  <c:v>1.7124263048171899</c:v>
                </c:pt>
                <c:pt idx="2510">
                  <c:v>0.38343778252601601</c:v>
                </c:pt>
                <c:pt idx="2511">
                  <c:v>0.25669053196906999</c:v>
                </c:pt>
                <c:pt idx="2512">
                  <c:v>0.211185753345489</c:v>
                </c:pt>
                <c:pt idx="2513">
                  <c:v>0.55501049757003695</c:v>
                </c:pt>
                <c:pt idx="2514">
                  <c:v>0.59679412841796797</c:v>
                </c:pt>
                <c:pt idx="2515">
                  <c:v>1.76593518257141</c:v>
                </c:pt>
                <c:pt idx="2516">
                  <c:v>0.58517777919769198</c:v>
                </c:pt>
                <c:pt idx="2517">
                  <c:v>0.54558968544006303</c:v>
                </c:pt>
                <c:pt idx="2518">
                  <c:v>0.37797439098358099</c:v>
                </c:pt>
                <c:pt idx="2519">
                  <c:v>0.43147635459899902</c:v>
                </c:pt>
                <c:pt idx="2520">
                  <c:v>0.267157733440399</c:v>
                </c:pt>
                <c:pt idx="2521">
                  <c:v>0.383988797664642</c:v>
                </c:pt>
                <c:pt idx="2522">
                  <c:v>0.50097382068634</c:v>
                </c:pt>
                <c:pt idx="2523">
                  <c:v>1.61376893520355</c:v>
                </c:pt>
                <c:pt idx="2524">
                  <c:v>1.4999309778213501</c:v>
                </c:pt>
                <c:pt idx="2525">
                  <c:v>1.7630853652954099</c:v>
                </c:pt>
                <c:pt idx="2526">
                  <c:v>0.65701991319656305</c:v>
                </c:pt>
                <c:pt idx="2527">
                  <c:v>0.55213856697082497</c:v>
                </c:pt>
                <c:pt idx="2528">
                  <c:v>0.39810249209403897</c:v>
                </c:pt>
                <c:pt idx="2529">
                  <c:v>0.42122042179107599</c:v>
                </c:pt>
                <c:pt idx="2530">
                  <c:v>0.224320217967033</c:v>
                </c:pt>
                <c:pt idx="2531">
                  <c:v>0.30677860975265497</c:v>
                </c:pt>
                <c:pt idx="2532">
                  <c:v>0.38371601700782698</c:v>
                </c:pt>
                <c:pt idx="2533">
                  <c:v>0.353992849588394</c:v>
                </c:pt>
                <c:pt idx="2534">
                  <c:v>1.5627759695053101</c:v>
                </c:pt>
                <c:pt idx="2535">
                  <c:v>0.353992849588394</c:v>
                </c:pt>
                <c:pt idx="2536">
                  <c:v>0.40523028373718201</c:v>
                </c:pt>
                <c:pt idx="2537">
                  <c:v>0.55213856697082497</c:v>
                </c:pt>
                <c:pt idx="2538">
                  <c:v>0.388827234506607</c:v>
                </c:pt>
                <c:pt idx="2539">
                  <c:v>0.61921370029449396</c:v>
                </c:pt>
                <c:pt idx="2540">
                  <c:v>1.7067011594772299</c:v>
                </c:pt>
                <c:pt idx="2541">
                  <c:v>0.30677860975265497</c:v>
                </c:pt>
                <c:pt idx="2542">
                  <c:v>0.94375318288803101</c:v>
                </c:pt>
                <c:pt idx="2543">
                  <c:v>0.57753497362136796</c:v>
                </c:pt>
                <c:pt idx="2544">
                  <c:v>0.75766402482986395</c:v>
                </c:pt>
                <c:pt idx="2545">
                  <c:v>0.55747753381729104</c:v>
                </c:pt>
                <c:pt idx="2546">
                  <c:v>0.455698132514953</c:v>
                </c:pt>
                <c:pt idx="2547">
                  <c:v>0.84100401401519698</c:v>
                </c:pt>
                <c:pt idx="2548">
                  <c:v>1.5952789783477701</c:v>
                </c:pt>
                <c:pt idx="2549">
                  <c:v>1.6837739944457999</c:v>
                </c:pt>
                <c:pt idx="2550">
                  <c:v>1.8035206794738701</c:v>
                </c:pt>
                <c:pt idx="2551">
                  <c:v>0.51627516746520996</c:v>
                </c:pt>
                <c:pt idx="2552">
                  <c:v>0.66458350419998102</c:v>
                </c:pt>
                <c:pt idx="2553">
                  <c:v>0.58673524856567305</c:v>
                </c:pt>
                <c:pt idx="2554">
                  <c:v>0.52308309078216497</c:v>
                </c:pt>
                <c:pt idx="2555">
                  <c:v>0.86006236076354903</c:v>
                </c:pt>
                <c:pt idx="2556">
                  <c:v>0.35038220882415699</c:v>
                </c:pt>
                <c:pt idx="2557">
                  <c:v>0.58261764049529996</c:v>
                </c:pt>
                <c:pt idx="2558">
                  <c:v>0.60470151901245095</c:v>
                </c:pt>
                <c:pt idx="2559">
                  <c:v>1.64806485176086</c:v>
                </c:pt>
                <c:pt idx="2560">
                  <c:v>0.60470151901245095</c:v>
                </c:pt>
                <c:pt idx="2561">
                  <c:v>0.63427925109863204</c:v>
                </c:pt>
                <c:pt idx="2562">
                  <c:v>0.665596723556518</c:v>
                </c:pt>
                <c:pt idx="2563">
                  <c:v>0.56865882873535101</c:v>
                </c:pt>
                <c:pt idx="2564">
                  <c:v>0.81842631101608199</c:v>
                </c:pt>
                <c:pt idx="2565">
                  <c:v>1.7193284034728999</c:v>
                </c:pt>
                <c:pt idx="2566">
                  <c:v>0.35038220882415699</c:v>
                </c:pt>
                <c:pt idx="2567">
                  <c:v>0.51824104785919101</c:v>
                </c:pt>
                <c:pt idx="2568">
                  <c:v>0.28807723522186202</c:v>
                </c:pt>
                <c:pt idx="2569">
                  <c:v>0.22066409885883301</c:v>
                </c:pt>
                <c:pt idx="2570">
                  <c:v>0.32368621230125399</c:v>
                </c:pt>
                <c:pt idx="2571">
                  <c:v>0.37736457586288402</c:v>
                </c:pt>
                <c:pt idx="2572">
                  <c:v>1.4303622245788501</c:v>
                </c:pt>
                <c:pt idx="2573">
                  <c:v>1.69295990467071</c:v>
                </c:pt>
                <c:pt idx="2574">
                  <c:v>1.5455905199050901</c:v>
                </c:pt>
                <c:pt idx="2575">
                  <c:v>0.60673844814300504</c:v>
                </c:pt>
                <c:pt idx="2576">
                  <c:v>0.273712068796157</c:v>
                </c:pt>
                <c:pt idx="2577">
                  <c:v>0.49400261044502197</c:v>
                </c:pt>
                <c:pt idx="2578">
                  <c:v>0.31441250443458502</c:v>
                </c:pt>
                <c:pt idx="2579">
                  <c:v>0.74388092756271296</c:v>
                </c:pt>
                <c:pt idx="2580">
                  <c:v>0.55421954393386796</c:v>
                </c:pt>
                <c:pt idx="2581">
                  <c:v>0.30424031615257202</c:v>
                </c:pt>
                <c:pt idx="2582">
                  <c:v>0.34665703773498502</c:v>
                </c:pt>
                <c:pt idx="2583">
                  <c:v>1.4069684743881199</c:v>
                </c:pt>
                <c:pt idx="2584">
                  <c:v>0.34665703773498502</c:v>
                </c:pt>
                <c:pt idx="2585">
                  <c:v>0.58997505903243996</c:v>
                </c:pt>
                <c:pt idx="2586">
                  <c:v>0.273712068796157</c:v>
                </c:pt>
                <c:pt idx="2587">
                  <c:v>0.31981796026229797</c:v>
                </c:pt>
                <c:pt idx="2588">
                  <c:v>0.50237458944320601</c:v>
                </c:pt>
                <c:pt idx="2589">
                  <c:v>1.5094033479690501</c:v>
                </c:pt>
                <c:pt idx="2590">
                  <c:v>0.55421954393386796</c:v>
                </c:pt>
                <c:pt idx="2591">
                  <c:v>0.53478986024856501</c:v>
                </c:pt>
                <c:pt idx="2592">
                  <c:v>0.28200393915176297</c:v>
                </c:pt>
                <c:pt idx="2593">
                  <c:v>0.25113952159881497</c:v>
                </c:pt>
                <c:pt idx="2594">
                  <c:v>0.31048583984375</c:v>
                </c:pt>
                <c:pt idx="2595">
                  <c:v>0.18700803816318501</c:v>
                </c:pt>
                <c:pt idx="2596">
                  <c:v>1.4115808010101301</c:v>
                </c:pt>
                <c:pt idx="2597">
                  <c:v>1.27642345428466</c:v>
                </c:pt>
                <c:pt idx="2598">
                  <c:v>1.57568252086639</c:v>
                </c:pt>
                <c:pt idx="2599">
                  <c:v>0.64490777254104603</c:v>
                </c:pt>
                <c:pt idx="2600">
                  <c:v>0.36001247167587203</c:v>
                </c:pt>
                <c:pt idx="2601">
                  <c:v>0.30837121605873102</c:v>
                </c:pt>
                <c:pt idx="2602">
                  <c:v>0.27017015218734702</c:v>
                </c:pt>
                <c:pt idx="2603">
                  <c:v>0.166671767830848</c:v>
                </c:pt>
                <c:pt idx="2604">
                  <c:v>0.1667410582304</c:v>
                </c:pt>
                <c:pt idx="2605">
                  <c:v>0.295908153057098</c:v>
                </c:pt>
                <c:pt idx="2606">
                  <c:v>0.309218049049377</c:v>
                </c:pt>
                <c:pt idx="2607">
                  <c:v>1.4084122180938701</c:v>
                </c:pt>
                <c:pt idx="2608">
                  <c:v>0.309218049049377</c:v>
                </c:pt>
                <c:pt idx="2609">
                  <c:v>0.35000449419021601</c:v>
                </c:pt>
                <c:pt idx="2610">
                  <c:v>0.30536642670631398</c:v>
                </c:pt>
                <c:pt idx="2611">
                  <c:v>0.37722477316856301</c:v>
                </c:pt>
                <c:pt idx="2612">
                  <c:v>0.54283732175827004</c:v>
                </c:pt>
                <c:pt idx="2613">
                  <c:v>1.5246773958206099</c:v>
                </c:pt>
                <c:pt idx="2614">
                  <c:v>0.1667410582304</c:v>
                </c:pt>
                <c:pt idx="2615">
                  <c:v>0.38867583870887701</c:v>
                </c:pt>
                <c:pt idx="2616">
                  <c:v>0.32419779896736101</c:v>
                </c:pt>
                <c:pt idx="2617">
                  <c:v>0.28965884447097701</c:v>
                </c:pt>
                <c:pt idx="2618">
                  <c:v>0.50161898136138905</c:v>
                </c:pt>
                <c:pt idx="2619">
                  <c:v>0.34051239490509</c:v>
                </c:pt>
                <c:pt idx="2620">
                  <c:v>1.6040254831314</c:v>
                </c:pt>
                <c:pt idx="2621">
                  <c:v>1.1407356262207</c:v>
                </c:pt>
                <c:pt idx="2622">
                  <c:v>1.71914935111999</c:v>
                </c:pt>
                <c:pt idx="2623">
                  <c:v>0.36396476626396101</c:v>
                </c:pt>
                <c:pt idx="2624">
                  <c:v>0.36151713132858199</c:v>
                </c:pt>
                <c:pt idx="2625">
                  <c:v>0.38706916570663402</c:v>
                </c:pt>
                <c:pt idx="2626">
                  <c:v>0.512279272079467</c:v>
                </c:pt>
                <c:pt idx="2627">
                  <c:v>0.30404260754585199</c:v>
                </c:pt>
                <c:pt idx="2628">
                  <c:v>0.28071239590644798</c:v>
                </c:pt>
                <c:pt idx="2629">
                  <c:v>0.31272816658019997</c:v>
                </c:pt>
                <c:pt idx="2630">
                  <c:v>0.453847616910934</c:v>
                </c:pt>
                <c:pt idx="2631">
                  <c:v>1.6685442924499501</c:v>
                </c:pt>
                <c:pt idx="2632">
                  <c:v>0.453847616910934</c:v>
                </c:pt>
                <c:pt idx="2633">
                  <c:v>1.00628650188446</c:v>
                </c:pt>
                <c:pt idx="2634">
                  <c:v>0.36151713132858199</c:v>
                </c:pt>
                <c:pt idx="2635">
                  <c:v>0.339209735393524</c:v>
                </c:pt>
                <c:pt idx="2636">
                  <c:v>0.42329043149948098</c:v>
                </c:pt>
                <c:pt idx="2637">
                  <c:v>1.67321157455444</c:v>
                </c:pt>
                <c:pt idx="2638">
                  <c:v>0.28071239590644798</c:v>
                </c:pt>
                <c:pt idx="2639">
                  <c:v>0.52106994390487604</c:v>
                </c:pt>
                <c:pt idx="2640">
                  <c:v>0.23179297149181299</c:v>
                </c:pt>
                <c:pt idx="2641">
                  <c:v>0.37141913175582802</c:v>
                </c:pt>
                <c:pt idx="2642">
                  <c:v>0.25543421506881703</c:v>
                </c:pt>
                <c:pt idx="2643">
                  <c:v>0.16034753620624501</c:v>
                </c:pt>
                <c:pt idx="2644">
                  <c:v>0.381190955638885</c:v>
                </c:pt>
                <c:pt idx="2645">
                  <c:v>1.64054858684539</c:v>
                </c:pt>
                <c:pt idx="2646">
                  <c:v>1.3044916391372601</c:v>
                </c:pt>
                <c:pt idx="2647">
                  <c:v>1.74315214157104</c:v>
                </c:pt>
                <c:pt idx="2648">
                  <c:v>0.36397430300712502</c:v>
                </c:pt>
                <c:pt idx="2649">
                  <c:v>0.34144973754882801</c:v>
                </c:pt>
                <c:pt idx="2650">
                  <c:v>0.20219963788986201</c:v>
                </c:pt>
                <c:pt idx="2651">
                  <c:v>0.25739851593971202</c:v>
                </c:pt>
                <c:pt idx="2652">
                  <c:v>0.384105294942855</c:v>
                </c:pt>
                <c:pt idx="2653">
                  <c:v>0.166159927845001</c:v>
                </c:pt>
                <c:pt idx="2654">
                  <c:v>0.23540247976779899</c:v>
                </c:pt>
                <c:pt idx="2655">
                  <c:v>0.31171271204948398</c:v>
                </c:pt>
                <c:pt idx="2656">
                  <c:v>1.6590595245361299</c:v>
                </c:pt>
                <c:pt idx="2657">
                  <c:v>0.31171271204948398</c:v>
                </c:pt>
                <c:pt idx="2658">
                  <c:v>0.34144973754882801</c:v>
                </c:pt>
                <c:pt idx="2659">
                  <c:v>0.26000761985778797</c:v>
                </c:pt>
                <c:pt idx="2660">
                  <c:v>0.58352124691009499</c:v>
                </c:pt>
                <c:pt idx="2661">
                  <c:v>1.6990156173705999</c:v>
                </c:pt>
                <c:pt idx="2662">
                  <c:v>0.166159927845001</c:v>
                </c:pt>
                <c:pt idx="2663">
                  <c:v>0.57533824443817105</c:v>
                </c:pt>
                <c:pt idx="2664">
                  <c:v>0.40890333056449801</c:v>
                </c:pt>
                <c:pt idx="2665">
                  <c:v>0.26307597756385798</c:v>
                </c:pt>
                <c:pt idx="2666">
                  <c:v>0.53325480222702004</c:v>
                </c:pt>
                <c:pt idx="2667">
                  <c:v>0.88604259490966797</c:v>
                </c:pt>
                <c:pt idx="2668">
                  <c:v>1.68164122104644</c:v>
                </c:pt>
                <c:pt idx="2669">
                  <c:v>1.05583548545837</c:v>
                </c:pt>
                <c:pt idx="2670">
                  <c:v>1.79936683177948</c:v>
                </c:pt>
                <c:pt idx="2671">
                  <c:v>0.751176416873931</c:v>
                </c:pt>
                <c:pt idx="2672">
                  <c:v>0.38526731729507402</c:v>
                </c:pt>
                <c:pt idx="2673">
                  <c:v>0.47035038471221902</c:v>
                </c:pt>
                <c:pt idx="2674">
                  <c:v>0.47788822650909402</c:v>
                </c:pt>
                <c:pt idx="2675">
                  <c:v>0.43430870771407998</c:v>
                </c:pt>
                <c:pt idx="2676">
                  <c:v>0.29407909512519798</c:v>
                </c:pt>
                <c:pt idx="2677">
                  <c:v>0.40930926799774098</c:v>
                </c:pt>
                <c:pt idx="2678">
                  <c:v>0.51725202798843295</c:v>
                </c:pt>
                <c:pt idx="2679">
                  <c:v>1.75813472270965</c:v>
                </c:pt>
                <c:pt idx="2680">
                  <c:v>0.51725202798843295</c:v>
                </c:pt>
                <c:pt idx="2681">
                  <c:v>0.30509376525878901</c:v>
                </c:pt>
                <c:pt idx="2682">
                  <c:v>1.4517726898193299</c:v>
                </c:pt>
                <c:pt idx="2683">
                  <c:v>0.34238669276237399</c:v>
                </c:pt>
                <c:pt idx="2684">
                  <c:v>0.34420549869537298</c:v>
                </c:pt>
                <c:pt idx="2685">
                  <c:v>1.7600523233413601</c:v>
                </c:pt>
                <c:pt idx="2686">
                  <c:v>0.29407909512519798</c:v>
                </c:pt>
                <c:pt idx="2687">
                  <c:v>0.81076580286026001</c:v>
                </c:pt>
                <c:pt idx="2688">
                  <c:v>0.37064895033836298</c:v>
                </c:pt>
                <c:pt idx="2689">
                  <c:v>0.30041334033012301</c:v>
                </c:pt>
                <c:pt idx="2690">
                  <c:v>0.41090440750121998</c:v>
                </c:pt>
                <c:pt idx="2691">
                  <c:v>0.45466643571853599</c:v>
                </c:pt>
                <c:pt idx="2692">
                  <c:v>1.1541001796722401</c:v>
                </c:pt>
                <c:pt idx="2693">
                  <c:v>1.4169386625289899</c:v>
                </c:pt>
                <c:pt idx="2694">
                  <c:v>1.25963234901428</c:v>
                </c:pt>
                <c:pt idx="2695">
                  <c:v>0.63312929868698098</c:v>
                </c:pt>
                <c:pt idx="2696">
                  <c:v>0.389056056737899</c:v>
                </c:pt>
                <c:pt idx="2697">
                  <c:v>0.39525720477104098</c:v>
                </c:pt>
                <c:pt idx="2698">
                  <c:v>0.44447106122970498</c:v>
                </c:pt>
                <c:pt idx="2699">
                  <c:v>0.34899246692657399</c:v>
                </c:pt>
                <c:pt idx="2700">
                  <c:v>0.18569844961166301</c:v>
                </c:pt>
                <c:pt idx="2701">
                  <c:v>0.37417554855346602</c:v>
                </c:pt>
                <c:pt idx="2702">
                  <c:v>0.358707875013351</c:v>
                </c:pt>
                <c:pt idx="2703">
                  <c:v>1.1822737455368</c:v>
                </c:pt>
                <c:pt idx="2704">
                  <c:v>0.358707875013351</c:v>
                </c:pt>
                <c:pt idx="2705">
                  <c:v>0.32262748479843101</c:v>
                </c:pt>
                <c:pt idx="2706">
                  <c:v>0.78123915195464999</c:v>
                </c:pt>
                <c:pt idx="2707">
                  <c:v>0.309646725654602</c:v>
                </c:pt>
                <c:pt idx="2708">
                  <c:v>0.50408822298049905</c:v>
                </c:pt>
                <c:pt idx="2709">
                  <c:v>1.2336858510971001</c:v>
                </c:pt>
                <c:pt idx="2710">
                  <c:v>0.18569844961166301</c:v>
                </c:pt>
                <c:pt idx="2711">
                  <c:v>0.67095327377319303</c:v>
                </c:pt>
                <c:pt idx="2712">
                  <c:v>0.370970427989959</c:v>
                </c:pt>
                <c:pt idx="2713">
                  <c:v>0.39855799078941301</c:v>
                </c:pt>
                <c:pt idx="2714">
                  <c:v>0.41842290759086598</c:v>
                </c:pt>
                <c:pt idx="2715">
                  <c:v>0.49698972702026301</c:v>
                </c:pt>
                <c:pt idx="2716">
                  <c:v>1.2245167493820099</c:v>
                </c:pt>
                <c:pt idx="2717">
                  <c:v>1.9026467800140301</c:v>
                </c:pt>
                <c:pt idx="2718">
                  <c:v>1.24310398101806</c:v>
                </c:pt>
                <c:pt idx="2719">
                  <c:v>0.415735453367233</c:v>
                </c:pt>
                <c:pt idx="2720">
                  <c:v>0.40187034010887102</c:v>
                </c:pt>
                <c:pt idx="2721">
                  <c:v>0.36668783426284701</c:v>
                </c:pt>
                <c:pt idx="2722">
                  <c:v>0.43149155378341603</c:v>
                </c:pt>
                <c:pt idx="2723">
                  <c:v>0.70643669366836503</c:v>
                </c:pt>
                <c:pt idx="2724">
                  <c:v>0.41592618823051403</c:v>
                </c:pt>
                <c:pt idx="2725">
                  <c:v>0.37386563420295699</c:v>
                </c:pt>
                <c:pt idx="2726">
                  <c:v>0.424762964248657</c:v>
                </c:pt>
                <c:pt idx="2727">
                  <c:v>1.25381183624267</c:v>
                </c:pt>
                <c:pt idx="2728">
                  <c:v>0.424762964248657</c:v>
                </c:pt>
                <c:pt idx="2729">
                  <c:v>0.51764124631881703</c:v>
                </c:pt>
                <c:pt idx="2730">
                  <c:v>0.30220639705657898</c:v>
                </c:pt>
                <c:pt idx="2731">
                  <c:v>0.52087980508804299</c:v>
                </c:pt>
                <c:pt idx="2732">
                  <c:v>0.57215106487274103</c:v>
                </c:pt>
                <c:pt idx="2733">
                  <c:v>1.21677470207214</c:v>
                </c:pt>
                <c:pt idx="2734">
                  <c:v>0.41592618823051403</c:v>
                </c:pt>
                <c:pt idx="2735">
                  <c:v>0.60007756948471003</c:v>
                </c:pt>
                <c:pt idx="2736">
                  <c:v>0.42957416176795898</c:v>
                </c:pt>
                <c:pt idx="2737">
                  <c:v>0.57669484615325906</c:v>
                </c:pt>
                <c:pt idx="2738">
                  <c:v>0.418796986341476</c:v>
                </c:pt>
                <c:pt idx="2739">
                  <c:v>0.351273864507675</c:v>
                </c:pt>
                <c:pt idx="2740">
                  <c:v>0.20522361993789601</c:v>
                </c:pt>
                <c:pt idx="2741">
                  <c:v>1.5891084671020499</c:v>
                </c:pt>
                <c:pt idx="2742">
                  <c:v>2.3267135620117099</c:v>
                </c:pt>
                <c:pt idx="2743">
                  <c:v>1.7870945930480899</c:v>
                </c:pt>
                <c:pt idx="2744">
                  <c:v>0.56721615791320801</c:v>
                </c:pt>
                <c:pt idx="2745">
                  <c:v>0.45354327559471103</c:v>
                </c:pt>
                <c:pt idx="2746">
                  <c:v>0.43467396497726402</c:v>
                </c:pt>
                <c:pt idx="2747">
                  <c:v>0.35606369376182501</c:v>
                </c:pt>
                <c:pt idx="2748">
                  <c:v>0.72631192207336404</c:v>
                </c:pt>
                <c:pt idx="2749">
                  <c:v>0.41540336608886702</c:v>
                </c:pt>
                <c:pt idx="2750">
                  <c:v>0.42315936088562001</c:v>
                </c:pt>
                <c:pt idx="2751">
                  <c:v>0.47711488604545499</c:v>
                </c:pt>
                <c:pt idx="2752">
                  <c:v>1.63839364051818</c:v>
                </c:pt>
                <c:pt idx="2753">
                  <c:v>0.47711488604545499</c:v>
                </c:pt>
                <c:pt idx="2754">
                  <c:v>0.48279047012329102</c:v>
                </c:pt>
                <c:pt idx="2755">
                  <c:v>0.380789965391159</c:v>
                </c:pt>
                <c:pt idx="2756">
                  <c:v>0.51516395807266202</c:v>
                </c:pt>
                <c:pt idx="2757">
                  <c:v>0.67774045467376698</c:v>
                </c:pt>
                <c:pt idx="2758">
                  <c:v>1.7162710428237899</c:v>
                </c:pt>
                <c:pt idx="2759">
                  <c:v>0.41540336608886702</c:v>
                </c:pt>
                <c:pt idx="2760">
                  <c:v>0.78663194179534901</c:v>
                </c:pt>
                <c:pt idx="2761">
                  <c:v>0.37181472778320301</c:v>
                </c:pt>
                <c:pt idx="2762">
                  <c:v>0.48278313875198298</c:v>
                </c:pt>
                <c:pt idx="2763">
                  <c:v>0.27266976237297003</c:v>
                </c:pt>
                <c:pt idx="2764">
                  <c:v>0.65567690134048395</c:v>
                </c:pt>
                <c:pt idx="2765">
                  <c:v>1.48477911949157</c:v>
                </c:pt>
                <c:pt idx="2766">
                  <c:v>2.6255803108215301</c:v>
                </c:pt>
                <c:pt idx="2767">
                  <c:v>1.6427191495895299</c:v>
                </c:pt>
                <c:pt idx="2768">
                  <c:v>0.45935013890266402</c:v>
                </c:pt>
                <c:pt idx="2769">
                  <c:v>0.46475949883460999</c:v>
                </c:pt>
                <c:pt idx="2770">
                  <c:v>0.35213238000869701</c:v>
                </c:pt>
                <c:pt idx="2771">
                  <c:v>0.36340695619583102</c:v>
                </c:pt>
                <c:pt idx="2772">
                  <c:v>0.64007061719894398</c:v>
                </c:pt>
                <c:pt idx="2773">
                  <c:v>0.50450330972671498</c:v>
                </c:pt>
                <c:pt idx="2774">
                  <c:v>0.388270884752273</c:v>
                </c:pt>
                <c:pt idx="2775">
                  <c:v>0.466577798128128</c:v>
                </c:pt>
                <c:pt idx="2776">
                  <c:v>1.49092197418212</c:v>
                </c:pt>
                <c:pt idx="2777">
                  <c:v>0.466577798128128</c:v>
                </c:pt>
                <c:pt idx="2778">
                  <c:v>0.375842094421386</c:v>
                </c:pt>
                <c:pt idx="2779">
                  <c:v>0.64665275812149003</c:v>
                </c:pt>
                <c:pt idx="2780">
                  <c:v>0.75562995672225897</c:v>
                </c:pt>
                <c:pt idx="2781">
                  <c:v>1.5771969556808401</c:v>
                </c:pt>
                <c:pt idx="2782">
                  <c:v>0.50450330972671498</c:v>
                </c:pt>
                <c:pt idx="2783">
                  <c:v>0.39013707637786799</c:v>
                </c:pt>
                <c:pt idx="2784">
                  <c:v>0.276959419250488</c:v>
                </c:pt>
                <c:pt idx="2785">
                  <c:v>0.35340529680251997</c:v>
                </c:pt>
                <c:pt idx="2786">
                  <c:v>0.42468208074569702</c:v>
                </c:pt>
                <c:pt idx="2787">
                  <c:v>0.27591052651405301</c:v>
                </c:pt>
                <c:pt idx="2788">
                  <c:v>1.64826095104217</c:v>
                </c:pt>
                <c:pt idx="2789">
                  <c:v>1.7289280891418399</c:v>
                </c:pt>
                <c:pt idx="2790">
                  <c:v>0.37261065840721103</c:v>
                </c:pt>
                <c:pt idx="2791">
                  <c:v>0.357942163944244</c:v>
                </c:pt>
                <c:pt idx="2792">
                  <c:v>0.43454068899154602</c:v>
                </c:pt>
                <c:pt idx="2793">
                  <c:v>0.34412950277328402</c:v>
                </c:pt>
                <c:pt idx="2794">
                  <c:v>0.81551033258438099</c:v>
                </c:pt>
                <c:pt idx="2795">
                  <c:v>0.17759402096271501</c:v>
                </c:pt>
                <c:pt idx="2796">
                  <c:v>0.30322927236557001</c:v>
                </c:pt>
                <c:pt idx="2797">
                  <c:v>0.44971159100532498</c:v>
                </c:pt>
                <c:pt idx="2798">
                  <c:v>1.6348624229431099</c:v>
                </c:pt>
                <c:pt idx="2799">
                  <c:v>0.44971159100532498</c:v>
                </c:pt>
                <c:pt idx="2800">
                  <c:v>0.36438521742820701</c:v>
                </c:pt>
                <c:pt idx="2801">
                  <c:v>0.36231869459152199</c:v>
                </c:pt>
                <c:pt idx="2802">
                  <c:v>0.46885213255882202</c:v>
                </c:pt>
                <c:pt idx="2803">
                  <c:v>0.45911779999732899</c:v>
                </c:pt>
                <c:pt idx="2804">
                  <c:v>1.68069100379943</c:v>
                </c:pt>
                <c:pt idx="2805">
                  <c:v>0.17759402096271501</c:v>
                </c:pt>
                <c:pt idx="2806">
                  <c:v>1.0437099933624201</c:v>
                </c:pt>
                <c:pt idx="2807">
                  <c:v>0.43595242500305098</c:v>
                </c:pt>
                <c:pt idx="2808">
                  <c:v>0.51337659358978205</c:v>
                </c:pt>
                <c:pt idx="2809">
                  <c:v>0.36322826147079401</c:v>
                </c:pt>
                <c:pt idx="2810">
                  <c:v>0.56099951267242398</c:v>
                </c:pt>
                <c:pt idx="2811">
                  <c:v>1.30218994617462</c:v>
                </c:pt>
                <c:pt idx="2812">
                  <c:v>1.2975765466689999</c:v>
                </c:pt>
                <c:pt idx="2813">
                  <c:v>1.4668115377426101</c:v>
                </c:pt>
                <c:pt idx="2814">
                  <c:v>0.60259991884231501</c:v>
                </c:pt>
                <c:pt idx="2815">
                  <c:v>0.47634404897689803</c:v>
                </c:pt>
                <c:pt idx="2816">
                  <c:v>0.41287982463836598</c:v>
                </c:pt>
                <c:pt idx="2817">
                  <c:v>0.48580664396286</c:v>
                </c:pt>
                <c:pt idx="2818">
                  <c:v>0.34522005915641701</c:v>
                </c:pt>
                <c:pt idx="2819">
                  <c:v>0.34538733959197998</c:v>
                </c:pt>
                <c:pt idx="2820">
                  <c:v>0.44185945391654902</c:v>
                </c:pt>
                <c:pt idx="2821">
                  <c:v>0.36752149462699801</c:v>
                </c:pt>
                <c:pt idx="2822">
                  <c:v>1.20906805992126</c:v>
                </c:pt>
                <c:pt idx="2823">
                  <c:v>0.36752149462699801</c:v>
                </c:pt>
                <c:pt idx="2824">
                  <c:v>0.49723929166793801</c:v>
                </c:pt>
                <c:pt idx="2825">
                  <c:v>0.44796413183212203</c:v>
                </c:pt>
                <c:pt idx="2826">
                  <c:v>0.548267841339111</c:v>
                </c:pt>
                <c:pt idx="2827">
                  <c:v>0.62036919593811002</c:v>
                </c:pt>
                <c:pt idx="2828">
                  <c:v>1.4087543487548799</c:v>
                </c:pt>
                <c:pt idx="2829">
                  <c:v>0.34538733959197998</c:v>
                </c:pt>
                <c:pt idx="2830">
                  <c:v>0.323755532503128</c:v>
                </c:pt>
                <c:pt idx="2831">
                  <c:v>0.18512205779552399</c:v>
                </c:pt>
                <c:pt idx="2832">
                  <c:v>0.34418809413909901</c:v>
                </c:pt>
                <c:pt idx="2833">
                  <c:v>0.25556191802024802</c:v>
                </c:pt>
                <c:pt idx="2834">
                  <c:v>0.205361068248748</c:v>
                </c:pt>
                <c:pt idx="2835">
                  <c:v>0.55716681480407704</c:v>
                </c:pt>
                <c:pt idx="2836">
                  <c:v>1.68223345279693</c:v>
                </c:pt>
                <c:pt idx="2837">
                  <c:v>1.0719858407974201</c:v>
                </c:pt>
                <c:pt idx="2838">
                  <c:v>1.82867407798767</c:v>
                </c:pt>
                <c:pt idx="2839">
                  <c:v>0.424961417913436</c:v>
                </c:pt>
                <c:pt idx="2840">
                  <c:v>0.30134624242782498</c:v>
                </c:pt>
                <c:pt idx="2841">
                  <c:v>0.20506627857685</c:v>
                </c:pt>
                <c:pt idx="2842">
                  <c:v>0.22738635540008501</c:v>
                </c:pt>
                <c:pt idx="2843">
                  <c:v>0.37033200263977001</c:v>
                </c:pt>
                <c:pt idx="2844">
                  <c:v>0.28097787499427701</c:v>
                </c:pt>
                <c:pt idx="2845">
                  <c:v>0.203850597143173</c:v>
                </c:pt>
                <c:pt idx="2846">
                  <c:v>0.25196260213851901</c:v>
                </c:pt>
                <c:pt idx="2847">
                  <c:v>1.73328137397766</c:v>
                </c:pt>
                <c:pt idx="2848">
                  <c:v>0.25196260213851901</c:v>
                </c:pt>
                <c:pt idx="2849">
                  <c:v>0.40239131450652998</c:v>
                </c:pt>
                <c:pt idx="2850">
                  <c:v>0.30134624242782498</c:v>
                </c:pt>
                <c:pt idx="2851">
                  <c:v>0.30840855836868197</c:v>
                </c:pt>
                <c:pt idx="2852">
                  <c:v>0.54624557495117099</c:v>
                </c:pt>
                <c:pt idx="2853">
                  <c:v>1.7548689842224099</c:v>
                </c:pt>
                <c:pt idx="2854">
                  <c:v>0.28097787499427701</c:v>
                </c:pt>
                <c:pt idx="2855">
                  <c:v>0.32007512450218201</c:v>
                </c:pt>
                <c:pt idx="2856">
                  <c:v>0.17369358241558</c:v>
                </c:pt>
                <c:pt idx="2857">
                  <c:v>0.25244095921516402</c:v>
                </c:pt>
                <c:pt idx="2858">
                  <c:v>0.30436787009239102</c:v>
                </c:pt>
                <c:pt idx="2859">
                  <c:v>0.33191272616386402</c:v>
                </c:pt>
                <c:pt idx="2860">
                  <c:v>1.72189021110534</c:v>
                </c:pt>
                <c:pt idx="2861">
                  <c:v>1.0477496385574301</c:v>
                </c:pt>
                <c:pt idx="2862">
                  <c:v>1.8516107797622601</c:v>
                </c:pt>
                <c:pt idx="2863">
                  <c:v>0.54948824644088701</c:v>
                </c:pt>
                <c:pt idx="2864">
                  <c:v>0.211303070187568</c:v>
                </c:pt>
                <c:pt idx="2865">
                  <c:v>0.25294178724288902</c:v>
                </c:pt>
                <c:pt idx="2866">
                  <c:v>0.171553894877433</c:v>
                </c:pt>
                <c:pt idx="2867">
                  <c:v>0.72973054647445601</c:v>
                </c:pt>
                <c:pt idx="2868">
                  <c:v>0.17717166244983601</c:v>
                </c:pt>
                <c:pt idx="2869">
                  <c:v>0.19573818147182401</c:v>
                </c:pt>
                <c:pt idx="2870">
                  <c:v>0.28658688068389798</c:v>
                </c:pt>
                <c:pt idx="2871">
                  <c:v>1.7824679613113401</c:v>
                </c:pt>
                <c:pt idx="2872">
                  <c:v>0.28658688068389798</c:v>
                </c:pt>
                <c:pt idx="2873">
                  <c:v>0.54848623275756803</c:v>
                </c:pt>
                <c:pt idx="2874">
                  <c:v>0.33735135197639399</c:v>
                </c:pt>
                <c:pt idx="2875">
                  <c:v>0.439677774906158</c:v>
                </c:pt>
                <c:pt idx="2876">
                  <c:v>0.49675160646438599</c:v>
                </c:pt>
                <c:pt idx="2877">
                  <c:v>1.76271164417266</c:v>
                </c:pt>
                <c:pt idx="2878">
                  <c:v>0.17717166244983601</c:v>
                </c:pt>
                <c:pt idx="2879">
                  <c:v>0.40902736783027599</c:v>
                </c:pt>
                <c:pt idx="2880">
                  <c:v>0.393669873476028</c:v>
                </c:pt>
                <c:pt idx="2881">
                  <c:v>0.206534713506698</c:v>
                </c:pt>
                <c:pt idx="2882">
                  <c:v>0.43603891134262002</c:v>
                </c:pt>
                <c:pt idx="2883">
                  <c:v>0.20824274420738201</c:v>
                </c:pt>
                <c:pt idx="2884">
                  <c:v>1.51878142356872</c:v>
                </c:pt>
                <c:pt idx="2885">
                  <c:v>1.3046072721481301</c:v>
                </c:pt>
                <c:pt idx="2886">
                  <c:v>1.6676228046417201</c:v>
                </c:pt>
                <c:pt idx="2887">
                  <c:v>0.660561203956604</c:v>
                </c:pt>
                <c:pt idx="2888">
                  <c:v>0.45719999074935902</c:v>
                </c:pt>
                <c:pt idx="2889">
                  <c:v>0.31832453608512801</c:v>
                </c:pt>
                <c:pt idx="2890">
                  <c:v>0.502532958984375</c:v>
                </c:pt>
                <c:pt idx="2891">
                  <c:v>0.11959265172481499</c:v>
                </c:pt>
                <c:pt idx="2892">
                  <c:v>0.11971470713615399</c:v>
                </c:pt>
                <c:pt idx="2893">
                  <c:v>0.41097113490104598</c:v>
                </c:pt>
                <c:pt idx="2894">
                  <c:v>0.42772969603538502</c:v>
                </c:pt>
                <c:pt idx="2895">
                  <c:v>1.4972289800643901</c:v>
                </c:pt>
                <c:pt idx="2896">
                  <c:v>0.42772969603538502</c:v>
                </c:pt>
                <c:pt idx="2897">
                  <c:v>0.31385958194732599</c:v>
                </c:pt>
                <c:pt idx="2898">
                  <c:v>0.736394762992858</c:v>
                </c:pt>
                <c:pt idx="2899">
                  <c:v>1.1186432838439899</c:v>
                </c:pt>
                <c:pt idx="2900">
                  <c:v>0.57398700714111295</c:v>
                </c:pt>
                <c:pt idx="2901">
                  <c:v>1.57577884197235</c:v>
                </c:pt>
                <c:pt idx="2902">
                  <c:v>0.11971470713615399</c:v>
                </c:pt>
                <c:pt idx="2903">
                  <c:v>0.51731258630752497</c:v>
                </c:pt>
                <c:pt idx="2904">
                  <c:v>0.38395249843597401</c:v>
                </c:pt>
                <c:pt idx="2905">
                  <c:v>0.36156573891639698</c:v>
                </c:pt>
                <c:pt idx="2906">
                  <c:v>0.40959089994430498</c:v>
                </c:pt>
                <c:pt idx="2907">
                  <c:v>0.22650370001792899</c:v>
                </c:pt>
                <c:pt idx="2908">
                  <c:v>1.5208668708801201</c:v>
                </c:pt>
                <c:pt idx="2909">
                  <c:v>1.71426057815551</c:v>
                </c:pt>
                <c:pt idx="2910">
                  <c:v>1.6556483507156301</c:v>
                </c:pt>
                <c:pt idx="2911">
                  <c:v>0.61634194850921598</c:v>
                </c:pt>
                <c:pt idx="2912">
                  <c:v>0.43570610880851701</c:v>
                </c:pt>
                <c:pt idx="2913">
                  <c:v>0.56999427080154397</c:v>
                </c:pt>
                <c:pt idx="2914">
                  <c:v>0.40354141592979398</c:v>
                </c:pt>
                <c:pt idx="2915">
                  <c:v>0.157350018620491</c:v>
                </c:pt>
                <c:pt idx="2916">
                  <c:v>0.15748834609985299</c:v>
                </c:pt>
                <c:pt idx="2917">
                  <c:v>0.39457431435585</c:v>
                </c:pt>
                <c:pt idx="2918">
                  <c:v>0.40909895300865101</c:v>
                </c:pt>
                <c:pt idx="2919">
                  <c:v>1.49764287471771</c:v>
                </c:pt>
                <c:pt idx="2920">
                  <c:v>0.40909895300865101</c:v>
                </c:pt>
                <c:pt idx="2921">
                  <c:v>0.53973740339279097</c:v>
                </c:pt>
                <c:pt idx="2922">
                  <c:v>0.32848721742629999</c:v>
                </c:pt>
                <c:pt idx="2923">
                  <c:v>0.55511659383773804</c:v>
                </c:pt>
                <c:pt idx="2924">
                  <c:v>1.6148035526275599</c:v>
                </c:pt>
                <c:pt idx="2925">
                  <c:v>0.15748834609985299</c:v>
                </c:pt>
                <c:pt idx="2926">
                  <c:v>0.63718497753143299</c:v>
                </c:pt>
                <c:pt idx="2927">
                  <c:v>0.45860815048217701</c:v>
                </c:pt>
                <c:pt idx="2928">
                  <c:v>0.44503006339073098</c:v>
                </c:pt>
                <c:pt idx="2929">
                  <c:v>0.30102044343948298</c:v>
                </c:pt>
                <c:pt idx="2930">
                  <c:v>1.07794320583343</c:v>
                </c:pt>
                <c:pt idx="2931">
                  <c:v>0.711983323097229</c:v>
                </c:pt>
                <c:pt idx="2932">
                  <c:v>4.1455211639404297</c:v>
                </c:pt>
                <c:pt idx="2933">
                  <c:v>0.855699121952056</c:v>
                </c:pt>
                <c:pt idx="2934">
                  <c:v>0.60693013668060303</c:v>
                </c:pt>
                <c:pt idx="2935">
                  <c:v>0.49647536873817399</c:v>
                </c:pt>
                <c:pt idx="2936">
                  <c:v>0.40187707543373102</c:v>
                </c:pt>
                <c:pt idx="2937">
                  <c:v>0.47878265380859297</c:v>
                </c:pt>
                <c:pt idx="2938">
                  <c:v>0.65051066875457697</c:v>
                </c:pt>
                <c:pt idx="2939">
                  <c:v>0.60936599969863803</c:v>
                </c:pt>
                <c:pt idx="2940">
                  <c:v>0.43589442968368503</c:v>
                </c:pt>
                <c:pt idx="2941">
                  <c:v>0.41252070665359403</c:v>
                </c:pt>
                <c:pt idx="2942">
                  <c:v>0.81591886281967096</c:v>
                </c:pt>
                <c:pt idx="2943">
                  <c:v>0.41252070665359403</c:v>
                </c:pt>
                <c:pt idx="2944">
                  <c:v>0.59235537052154497</c:v>
                </c:pt>
                <c:pt idx="2945">
                  <c:v>0.49647536873817399</c:v>
                </c:pt>
                <c:pt idx="2946">
                  <c:v>0.43434947729110701</c:v>
                </c:pt>
                <c:pt idx="2947">
                  <c:v>0.68402487039565996</c:v>
                </c:pt>
                <c:pt idx="2948">
                  <c:v>0.77819198369979803</c:v>
                </c:pt>
                <c:pt idx="2949">
                  <c:v>0.60936599969863803</c:v>
                </c:pt>
                <c:pt idx="2950">
                  <c:v>0.60208147764205899</c:v>
                </c:pt>
                <c:pt idx="2951">
                  <c:v>0.40001809597015298</c:v>
                </c:pt>
                <c:pt idx="2952">
                  <c:v>0.40098741650581299</c:v>
                </c:pt>
                <c:pt idx="2953">
                  <c:v>0.40502807497978199</c:v>
                </c:pt>
                <c:pt idx="2954">
                  <c:v>0.49623891711235002</c:v>
                </c:pt>
                <c:pt idx="2955">
                  <c:v>1.2247796058654701</c:v>
                </c:pt>
                <c:pt idx="2956">
                  <c:v>1.55393934249877</c:v>
                </c:pt>
                <c:pt idx="2957">
                  <c:v>1.42442750930786</c:v>
                </c:pt>
                <c:pt idx="2958">
                  <c:v>0.59703296422958296</c:v>
                </c:pt>
                <c:pt idx="2959">
                  <c:v>0.64722311496734597</c:v>
                </c:pt>
                <c:pt idx="2960">
                  <c:v>0.41422665119171098</c:v>
                </c:pt>
                <c:pt idx="2961">
                  <c:v>0.42199864983558599</c:v>
                </c:pt>
                <c:pt idx="2962">
                  <c:v>0.22555382549762701</c:v>
                </c:pt>
                <c:pt idx="2963">
                  <c:v>0.22556054592132499</c:v>
                </c:pt>
                <c:pt idx="2964">
                  <c:v>0.40766161680221502</c:v>
                </c:pt>
                <c:pt idx="2965">
                  <c:v>0.36302518844604398</c:v>
                </c:pt>
                <c:pt idx="2966">
                  <c:v>1.1915092468261701</c:v>
                </c:pt>
                <c:pt idx="2967">
                  <c:v>0.36302518844604398</c:v>
                </c:pt>
                <c:pt idx="2968">
                  <c:v>0.38533830642700101</c:v>
                </c:pt>
                <c:pt idx="2969">
                  <c:v>0.64722311496734597</c:v>
                </c:pt>
                <c:pt idx="2970">
                  <c:v>0.41771095991134599</c:v>
                </c:pt>
                <c:pt idx="2971">
                  <c:v>0.53971314430236805</c:v>
                </c:pt>
                <c:pt idx="2972">
                  <c:v>1.37837374210357</c:v>
                </c:pt>
                <c:pt idx="2973">
                  <c:v>0.22556054592132499</c:v>
                </c:pt>
                <c:pt idx="2974">
                  <c:v>0.49010145664214999</c:v>
                </c:pt>
                <c:pt idx="2975">
                  <c:v>0.36743694543838501</c:v>
                </c:pt>
                <c:pt idx="2976">
                  <c:v>0.37251740694045998</c:v>
                </c:pt>
                <c:pt idx="2977">
                  <c:v>0.20954017341136899</c:v>
                </c:pt>
                <c:pt idx="2978">
                  <c:v>0.55686593055725098</c:v>
                </c:pt>
                <c:pt idx="2979">
                  <c:v>1.3217793703079199</c:v>
                </c:pt>
                <c:pt idx="2980">
                  <c:v>1.56312131881713</c:v>
                </c:pt>
                <c:pt idx="2981">
                  <c:v>1.5042864084243699</c:v>
                </c:pt>
                <c:pt idx="2982">
                  <c:v>0.552309930324554</c:v>
                </c:pt>
                <c:pt idx="2983">
                  <c:v>0.44352537393569902</c:v>
                </c:pt>
                <c:pt idx="2984">
                  <c:v>0.32954281568527199</c:v>
                </c:pt>
                <c:pt idx="2985">
                  <c:v>0.249841809272766</c:v>
                </c:pt>
                <c:pt idx="2986">
                  <c:v>0.52052593231201105</c:v>
                </c:pt>
                <c:pt idx="2987">
                  <c:v>0.46898818016052202</c:v>
                </c:pt>
                <c:pt idx="2988">
                  <c:v>0.37578085064888</c:v>
                </c:pt>
                <c:pt idx="2989">
                  <c:v>0.36576652526855402</c:v>
                </c:pt>
                <c:pt idx="2990">
                  <c:v>1.3311285972595199</c:v>
                </c:pt>
                <c:pt idx="2991">
                  <c:v>0.36576652526855402</c:v>
                </c:pt>
                <c:pt idx="2992">
                  <c:v>0.59330540895462003</c:v>
                </c:pt>
                <c:pt idx="2993">
                  <c:v>0.43821644783019997</c:v>
                </c:pt>
                <c:pt idx="2994">
                  <c:v>0.38851255178451499</c:v>
                </c:pt>
                <c:pt idx="2995">
                  <c:v>0.68343561887741</c:v>
                </c:pt>
                <c:pt idx="2996">
                  <c:v>1.44384729862213</c:v>
                </c:pt>
                <c:pt idx="2997">
                  <c:v>0.46898818016052202</c:v>
                </c:pt>
                <c:pt idx="2998">
                  <c:v>0.54879128932952803</c:v>
                </c:pt>
                <c:pt idx="2999">
                  <c:v>0.44478324055671598</c:v>
                </c:pt>
                <c:pt idx="3000">
                  <c:v>0.28462475538253701</c:v>
                </c:pt>
                <c:pt idx="3001">
                  <c:v>0.461607486009597</c:v>
                </c:pt>
                <c:pt idx="3002">
                  <c:v>0.26434484124183599</c:v>
                </c:pt>
                <c:pt idx="3003">
                  <c:v>1.47906970977783</c:v>
                </c:pt>
                <c:pt idx="3004">
                  <c:v>1.3657189607620199</c:v>
                </c:pt>
                <c:pt idx="3005">
                  <c:v>1.62508893013</c:v>
                </c:pt>
                <c:pt idx="3006">
                  <c:v>0.46577888727188099</c:v>
                </c:pt>
                <c:pt idx="3007">
                  <c:v>0.49821934103965698</c:v>
                </c:pt>
                <c:pt idx="3008">
                  <c:v>0.47267481684684698</c:v>
                </c:pt>
                <c:pt idx="3009">
                  <c:v>0.45538070797920199</c:v>
                </c:pt>
                <c:pt idx="3010">
                  <c:v>0.24331426620483301</c:v>
                </c:pt>
                <c:pt idx="3011">
                  <c:v>0.24326790869235901</c:v>
                </c:pt>
                <c:pt idx="3012">
                  <c:v>0.45230910181999201</c:v>
                </c:pt>
                <c:pt idx="3013">
                  <c:v>0.42809024453163103</c:v>
                </c:pt>
                <c:pt idx="3014">
                  <c:v>1.45675480365753</c:v>
                </c:pt>
                <c:pt idx="3015">
                  <c:v>0.42809024453163103</c:v>
                </c:pt>
                <c:pt idx="3016">
                  <c:v>0.37162807583808899</c:v>
                </c:pt>
                <c:pt idx="3017">
                  <c:v>0.50505644083023005</c:v>
                </c:pt>
                <c:pt idx="3018">
                  <c:v>0.45968613028526301</c:v>
                </c:pt>
                <c:pt idx="3019">
                  <c:v>0.596418857574462</c:v>
                </c:pt>
                <c:pt idx="3020">
                  <c:v>1.57542288303375</c:v>
                </c:pt>
                <c:pt idx="3021">
                  <c:v>0.24326790869235901</c:v>
                </c:pt>
                <c:pt idx="3022">
                  <c:v>0.75767987966537398</c:v>
                </c:pt>
                <c:pt idx="3023">
                  <c:v>0.48220324516296298</c:v>
                </c:pt>
                <c:pt idx="3024">
                  <c:v>0.48749080300331099</c:v>
                </c:pt>
                <c:pt idx="3025">
                  <c:v>0.34894049167633001</c:v>
                </c:pt>
                <c:pt idx="3026">
                  <c:v>0.74164831638336104</c:v>
                </c:pt>
                <c:pt idx="3027">
                  <c:v>1.57827591896057</c:v>
                </c:pt>
                <c:pt idx="3028">
                  <c:v>2.0217862129211399</c:v>
                </c:pt>
                <c:pt idx="3029">
                  <c:v>1.75942170619964</c:v>
                </c:pt>
                <c:pt idx="3030">
                  <c:v>0.78520220518112105</c:v>
                </c:pt>
                <c:pt idx="3031">
                  <c:v>0.52285069227218595</c:v>
                </c:pt>
                <c:pt idx="3032">
                  <c:v>0.46505558490753102</c:v>
                </c:pt>
                <c:pt idx="3033">
                  <c:v>0.570021092891693</c:v>
                </c:pt>
                <c:pt idx="3034">
                  <c:v>0.81027162075042702</c:v>
                </c:pt>
                <c:pt idx="3035">
                  <c:v>0.33175408840179399</c:v>
                </c:pt>
                <c:pt idx="3036">
                  <c:v>0.483065456151962</c:v>
                </c:pt>
                <c:pt idx="3037">
                  <c:v>0.50815111398696899</c:v>
                </c:pt>
                <c:pt idx="3038">
                  <c:v>1.62565398216247</c:v>
                </c:pt>
                <c:pt idx="3039">
                  <c:v>0.50815111398696899</c:v>
                </c:pt>
                <c:pt idx="3040">
                  <c:v>0.56332737207412698</c:v>
                </c:pt>
                <c:pt idx="3041">
                  <c:v>0.65472948551177901</c:v>
                </c:pt>
                <c:pt idx="3042">
                  <c:v>0.66787952184677102</c:v>
                </c:pt>
                <c:pt idx="3043">
                  <c:v>0.736766397953033</c:v>
                </c:pt>
                <c:pt idx="3044">
                  <c:v>1.6872744560241699</c:v>
                </c:pt>
                <c:pt idx="3045">
                  <c:v>0.33175408840179399</c:v>
                </c:pt>
                <c:pt idx="3046">
                  <c:v>0.54075503349304199</c:v>
                </c:pt>
                <c:pt idx="3047">
                  <c:v>0.35777506232261602</c:v>
                </c:pt>
                <c:pt idx="3048">
                  <c:v>0.55031961202621404</c:v>
                </c:pt>
                <c:pt idx="3049">
                  <c:v>0.27543845772743197</c:v>
                </c:pt>
                <c:pt idx="3050">
                  <c:v>0.56090158224105802</c:v>
                </c:pt>
                <c:pt idx="3051">
                  <c:v>1.8398314714431701</c:v>
                </c:pt>
                <c:pt idx="3052">
                  <c:v>1.38582110404968</c:v>
                </c:pt>
                <c:pt idx="3053">
                  <c:v>1.9607720375061</c:v>
                </c:pt>
                <c:pt idx="3054">
                  <c:v>0.36310970783233598</c:v>
                </c:pt>
                <c:pt idx="3055">
                  <c:v>0.42340433597564697</c:v>
                </c:pt>
                <c:pt idx="3056">
                  <c:v>0.33161818981170599</c:v>
                </c:pt>
                <c:pt idx="3057">
                  <c:v>0.31134298443794201</c:v>
                </c:pt>
                <c:pt idx="3058">
                  <c:v>0.52602648735046298</c:v>
                </c:pt>
                <c:pt idx="3059">
                  <c:v>0.48064163327217102</c:v>
                </c:pt>
                <c:pt idx="3060">
                  <c:v>0.37274709343910201</c:v>
                </c:pt>
                <c:pt idx="3061">
                  <c:v>0.31813117861747697</c:v>
                </c:pt>
                <c:pt idx="3062">
                  <c:v>1.8566985130310001</c:v>
                </c:pt>
                <c:pt idx="3063">
                  <c:v>0.31813117861747697</c:v>
                </c:pt>
                <c:pt idx="3064">
                  <c:v>0.83183288574218694</c:v>
                </c:pt>
                <c:pt idx="3065">
                  <c:v>0.31574669480323703</c:v>
                </c:pt>
                <c:pt idx="3066">
                  <c:v>0.39046323299407898</c:v>
                </c:pt>
                <c:pt idx="3067">
                  <c:v>0.83858233690261796</c:v>
                </c:pt>
                <c:pt idx="3068">
                  <c:v>1.88241422176361</c:v>
                </c:pt>
                <c:pt idx="3069">
                  <c:v>0.48064163327217102</c:v>
                </c:pt>
                <c:pt idx="3070">
                  <c:v>0.54561895132064797</c:v>
                </c:pt>
                <c:pt idx="3071">
                  <c:v>0.249871626496315</c:v>
                </c:pt>
                <c:pt idx="3072">
                  <c:v>0.355144172906875</c:v>
                </c:pt>
                <c:pt idx="3073">
                  <c:v>0.35586920380592302</c:v>
                </c:pt>
                <c:pt idx="3074">
                  <c:v>0.39202481508254999</c:v>
                </c:pt>
                <c:pt idx="3075">
                  <c:v>1.6040185689926101</c:v>
                </c:pt>
                <c:pt idx="3076">
                  <c:v>1.6445974111557</c:v>
                </c:pt>
                <c:pt idx="3077">
                  <c:v>1.816339969635</c:v>
                </c:pt>
                <c:pt idx="3078">
                  <c:v>0.373659908771514</c:v>
                </c:pt>
                <c:pt idx="3079">
                  <c:v>0.43269401788711498</c:v>
                </c:pt>
                <c:pt idx="3080">
                  <c:v>0.30837062001228299</c:v>
                </c:pt>
                <c:pt idx="3081">
                  <c:v>0.23883022367954199</c:v>
                </c:pt>
                <c:pt idx="3082">
                  <c:v>0.37667390704154902</c:v>
                </c:pt>
                <c:pt idx="3083">
                  <c:v>0.36415159702300998</c:v>
                </c:pt>
                <c:pt idx="3084">
                  <c:v>0.30351844429969699</c:v>
                </c:pt>
                <c:pt idx="3085">
                  <c:v>0.34416183829307501</c:v>
                </c:pt>
                <c:pt idx="3086">
                  <c:v>1.6428911685943599</c:v>
                </c:pt>
                <c:pt idx="3087">
                  <c:v>0.34416183829307501</c:v>
                </c:pt>
                <c:pt idx="3088">
                  <c:v>0.67189806699752797</c:v>
                </c:pt>
                <c:pt idx="3089">
                  <c:v>0.43269401788711498</c:v>
                </c:pt>
                <c:pt idx="3090">
                  <c:v>0.43710550665855402</c:v>
                </c:pt>
                <c:pt idx="3091">
                  <c:v>0.55632221698760898</c:v>
                </c:pt>
                <c:pt idx="3092">
                  <c:v>1.74160611629486</c:v>
                </c:pt>
                <c:pt idx="3093">
                  <c:v>0.36415159702300998</c:v>
                </c:pt>
                <c:pt idx="3094">
                  <c:v>0.54628765583038297</c:v>
                </c:pt>
                <c:pt idx="3095">
                  <c:v>0.42354583740234297</c:v>
                </c:pt>
                <c:pt idx="3096">
                  <c:v>0.27490186691284102</c:v>
                </c:pt>
                <c:pt idx="3097">
                  <c:v>0.43148902058601302</c:v>
                </c:pt>
                <c:pt idx="3098">
                  <c:v>0.445347279310226</c:v>
                </c:pt>
                <c:pt idx="3099">
                  <c:v>1.4845393896102901</c:v>
                </c:pt>
                <c:pt idx="3100">
                  <c:v>1.28828680515289</c:v>
                </c:pt>
                <c:pt idx="3101">
                  <c:v>1.62158811092376</c:v>
                </c:pt>
                <c:pt idx="3102">
                  <c:v>0.47409713268280002</c:v>
                </c:pt>
                <c:pt idx="3103">
                  <c:v>0.47859662771224898</c:v>
                </c:pt>
                <c:pt idx="3104">
                  <c:v>0.45988234877586298</c:v>
                </c:pt>
                <c:pt idx="3105">
                  <c:v>0.684831202030181</c:v>
                </c:pt>
                <c:pt idx="3106">
                  <c:v>0.24387015402317</c:v>
                </c:pt>
                <c:pt idx="3107">
                  <c:v>0.205901429057121</c:v>
                </c:pt>
                <c:pt idx="3108">
                  <c:v>0.435993462800979</c:v>
                </c:pt>
                <c:pt idx="3109">
                  <c:v>0.42267233133316001</c:v>
                </c:pt>
                <c:pt idx="3110">
                  <c:v>1.46306300163269</c:v>
                </c:pt>
                <c:pt idx="3111">
                  <c:v>0.42267233133316001</c:v>
                </c:pt>
                <c:pt idx="3112">
                  <c:v>0.33626732230186401</c:v>
                </c:pt>
                <c:pt idx="3113">
                  <c:v>0.44036838412284801</c:v>
                </c:pt>
                <c:pt idx="3114">
                  <c:v>0.56076693534850997</c:v>
                </c:pt>
                <c:pt idx="3115">
                  <c:v>0.56338024139404297</c:v>
                </c:pt>
                <c:pt idx="3116">
                  <c:v>1.5822725296020499</c:v>
                </c:pt>
                <c:pt idx="3117">
                  <c:v>0.205901429057121</c:v>
                </c:pt>
                <c:pt idx="3118">
                  <c:v>0.70471316576003995</c:v>
                </c:pt>
                <c:pt idx="3119">
                  <c:v>0.37103635072708102</c:v>
                </c:pt>
                <c:pt idx="3120">
                  <c:v>0.239491552114486</c:v>
                </c:pt>
                <c:pt idx="3121">
                  <c:v>0.36707851290702798</c:v>
                </c:pt>
                <c:pt idx="3122">
                  <c:v>0.56885969638824396</c:v>
                </c:pt>
                <c:pt idx="3123">
                  <c:v>1.5559216737747099</c:v>
                </c:pt>
                <c:pt idx="3124">
                  <c:v>1.6970078945159901</c:v>
                </c:pt>
                <c:pt idx="3125">
                  <c:v>0.62751883268356301</c:v>
                </c:pt>
                <c:pt idx="3126">
                  <c:v>0.59628659486770597</c:v>
                </c:pt>
                <c:pt idx="3127">
                  <c:v>0.491597950458526</c:v>
                </c:pt>
                <c:pt idx="3128">
                  <c:v>0.343920707702636</c:v>
                </c:pt>
                <c:pt idx="3129">
                  <c:v>0.227896317839622</c:v>
                </c:pt>
                <c:pt idx="3130">
                  <c:v>1.1563962697982699</c:v>
                </c:pt>
                <c:pt idx="3131">
                  <c:v>0.38320142030715898</c:v>
                </c:pt>
                <c:pt idx="3132">
                  <c:v>0.53617906570434504</c:v>
                </c:pt>
                <c:pt idx="3133">
                  <c:v>1.52559638023376</c:v>
                </c:pt>
                <c:pt idx="3134">
                  <c:v>0.53617906570434504</c:v>
                </c:pt>
                <c:pt idx="3135">
                  <c:v>0.59628659486770597</c:v>
                </c:pt>
                <c:pt idx="3136">
                  <c:v>0.441567122936248</c:v>
                </c:pt>
                <c:pt idx="3137">
                  <c:v>0.58331972360610895</c:v>
                </c:pt>
                <c:pt idx="3138">
                  <c:v>1.64494717121124</c:v>
                </c:pt>
                <c:pt idx="3139">
                  <c:v>1.1563962697982699</c:v>
                </c:pt>
                <c:pt idx="3140">
                  <c:v>0.37642419338226302</c:v>
                </c:pt>
                <c:pt idx="3141">
                  <c:v>0.18633165955543499</c:v>
                </c:pt>
                <c:pt idx="3142">
                  <c:v>0.25104889273643399</c:v>
                </c:pt>
                <c:pt idx="3143">
                  <c:v>0.33518868684768599</c:v>
                </c:pt>
                <c:pt idx="3144">
                  <c:v>0.36600443720817499</c:v>
                </c:pt>
                <c:pt idx="3145">
                  <c:v>1.74720871448516</c:v>
                </c:pt>
                <c:pt idx="3146">
                  <c:v>1.1046774387359599</c:v>
                </c:pt>
                <c:pt idx="3147">
                  <c:v>1.86061835289001</c:v>
                </c:pt>
                <c:pt idx="3148">
                  <c:v>0.46442645788192699</c:v>
                </c:pt>
                <c:pt idx="3149">
                  <c:v>0.326657384634017</c:v>
                </c:pt>
                <c:pt idx="3150">
                  <c:v>0.25680586695670998</c:v>
                </c:pt>
                <c:pt idx="3151">
                  <c:v>0.25654813647270203</c:v>
                </c:pt>
                <c:pt idx="3152">
                  <c:v>0.28128683567047102</c:v>
                </c:pt>
                <c:pt idx="3153">
                  <c:v>0.179332345724105</c:v>
                </c:pt>
                <c:pt idx="3154">
                  <c:v>0.195157900452613</c:v>
                </c:pt>
                <c:pt idx="3155">
                  <c:v>0.29809403419494601</c:v>
                </c:pt>
                <c:pt idx="3156">
                  <c:v>1.79023909568786</c:v>
                </c:pt>
                <c:pt idx="3157">
                  <c:v>0.29809403419494601</c:v>
                </c:pt>
                <c:pt idx="3158">
                  <c:v>0.270023703575134</c:v>
                </c:pt>
                <c:pt idx="3159">
                  <c:v>0.326657384634017</c:v>
                </c:pt>
                <c:pt idx="3160">
                  <c:v>0.45802709460258401</c:v>
                </c:pt>
                <c:pt idx="3161">
                  <c:v>0.39875358343124301</c:v>
                </c:pt>
                <c:pt idx="3162">
                  <c:v>1.7996749877929601</c:v>
                </c:pt>
                <c:pt idx="3163">
                  <c:v>0.179332345724105</c:v>
                </c:pt>
                <c:pt idx="3164">
                  <c:v>0.46031671762466397</c:v>
                </c:pt>
                <c:pt idx="3165">
                  <c:v>0.23951643705368</c:v>
                </c:pt>
                <c:pt idx="3166">
                  <c:v>0.25431531667709301</c:v>
                </c:pt>
                <c:pt idx="3167">
                  <c:v>0.28737372159957802</c:v>
                </c:pt>
                <c:pt idx="3168">
                  <c:v>0.29181349277496299</c:v>
                </c:pt>
                <c:pt idx="3169">
                  <c:v>1.1391562223434399</c:v>
                </c:pt>
                <c:pt idx="3170">
                  <c:v>1.6838090419769201</c:v>
                </c:pt>
                <c:pt idx="3171">
                  <c:v>1.21698129177093</c:v>
                </c:pt>
                <c:pt idx="3172">
                  <c:v>0.35994201898574801</c:v>
                </c:pt>
                <c:pt idx="3173">
                  <c:v>0.35870972275733898</c:v>
                </c:pt>
                <c:pt idx="3174">
                  <c:v>0.25674548745155301</c:v>
                </c:pt>
                <c:pt idx="3175">
                  <c:v>0.27106907963752702</c:v>
                </c:pt>
                <c:pt idx="3176">
                  <c:v>0.32300376892089799</c:v>
                </c:pt>
                <c:pt idx="3177">
                  <c:v>0.38542097806930498</c:v>
                </c:pt>
                <c:pt idx="3178">
                  <c:v>0.27796763181686401</c:v>
                </c:pt>
                <c:pt idx="3179">
                  <c:v>0.33809942007064803</c:v>
                </c:pt>
                <c:pt idx="3180">
                  <c:v>1.19356429576873</c:v>
                </c:pt>
                <c:pt idx="3181">
                  <c:v>0.33809942007064803</c:v>
                </c:pt>
                <c:pt idx="3182">
                  <c:v>0.57504397630691495</c:v>
                </c:pt>
                <c:pt idx="3183">
                  <c:v>0.99933195114135698</c:v>
                </c:pt>
                <c:pt idx="3184">
                  <c:v>0.33112514019012401</c:v>
                </c:pt>
                <c:pt idx="3185">
                  <c:v>0.54800653457641602</c:v>
                </c:pt>
                <c:pt idx="3186">
                  <c:v>1.15593934059143</c:v>
                </c:pt>
                <c:pt idx="3187">
                  <c:v>0.38542097806930498</c:v>
                </c:pt>
                <c:pt idx="3188">
                  <c:v>0.394276022911071</c:v>
                </c:pt>
                <c:pt idx="3189">
                  <c:v>0.40250283479690502</c:v>
                </c:pt>
                <c:pt idx="3190">
                  <c:v>0.26189097762107799</c:v>
                </c:pt>
                <c:pt idx="3191">
                  <c:v>0.38927674293518</c:v>
                </c:pt>
                <c:pt idx="3192">
                  <c:v>1.11739814281463</c:v>
                </c:pt>
                <c:pt idx="3193">
                  <c:v>1.44295489788055</c:v>
                </c:pt>
                <c:pt idx="3194">
                  <c:v>1.60980260372161</c:v>
                </c:pt>
                <c:pt idx="3195">
                  <c:v>0.32805204391479398</c:v>
                </c:pt>
                <c:pt idx="3196">
                  <c:v>0.44865518808364802</c:v>
                </c:pt>
                <c:pt idx="3197">
                  <c:v>0.71042943000793402</c:v>
                </c:pt>
                <c:pt idx="3198">
                  <c:v>0.45137092471122697</c:v>
                </c:pt>
                <c:pt idx="3199">
                  <c:v>0.84680706262588501</c:v>
                </c:pt>
                <c:pt idx="3200">
                  <c:v>0.70948809385299605</c:v>
                </c:pt>
                <c:pt idx="3201">
                  <c:v>0.45872476696968001</c:v>
                </c:pt>
                <c:pt idx="3202">
                  <c:v>1.51135897636413</c:v>
                </c:pt>
                <c:pt idx="3203">
                  <c:v>0.45872476696968001</c:v>
                </c:pt>
                <c:pt idx="3204">
                  <c:v>0.57278811931610096</c:v>
                </c:pt>
                <c:pt idx="3205">
                  <c:v>0.37212422490119901</c:v>
                </c:pt>
                <c:pt idx="3206">
                  <c:v>0.55246943235397294</c:v>
                </c:pt>
                <c:pt idx="3207">
                  <c:v>0.58909344673156705</c:v>
                </c:pt>
                <c:pt idx="3208">
                  <c:v>1.5461503267288199</c:v>
                </c:pt>
                <c:pt idx="3209">
                  <c:v>0.70948809385299605</c:v>
                </c:pt>
                <c:pt idx="3210">
                  <c:v>0.61826902627944902</c:v>
                </c:pt>
                <c:pt idx="3211">
                  <c:v>0.373920768499374</c:v>
                </c:pt>
                <c:pt idx="3212">
                  <c:v>0.36335581541061401</c:v>
                </c:pt>
                <c:pt idx="3213">
                  <c:v>0.33421251177787697</c:v>
                </c:pt>
                <c:pt idx="3214">
                  <c:v>0.333400398492813</c:v>
                </c:pt>
                <c:pt idx="3215">
                  <c:v>1.0903784036636299</c:v>
                </c:pt>
                <c:pt idx="3216">
                  <c:v>1.4023063182830799</c:v>
                </c:pt>
                <c:pt idx="3217">
                  <c:v>1.1773644685745199</c:v>
                </c:pt>
                <c:pt idx="3218">
                  <c:v>0.49659612774848899</c:v>
                </c:pt>
                <c:pt idx="3219">
                  <c:v>0.41820147633552501</c:v>
                </c:pt>
                <c:pt idx="3220">
                  <c:v>0.35807570815086298</c:v>
                </c:pt>
                <c:pt idx="3221">
                  <c:v>0.40252095460891701</c:v>
                </c:pt>
                <c:pt idx="3222">
                  <c:v>0.30788320302963201</c:v>
                </c:pt>
                <c:pt idx="3223">
                  <c:v>0.307909876108169</c:v>
                </c:pt>
                <c:pt idx="3224">
                  <c:v>0.37365281581878601</c:v>
                </c:pt>
                <c:pt idx="3225">
                  <c:v>0.34574839472770602</c:v>
                </c:pt>
                <c:pt idx="3226">
                  <c:v>1.0781066417694001</c:v>
                </c:pt>
                <c:pt idx="3227">
                  <c:v>0.34574839472770602</c:v>
                </c:pt>
                <c:pt idx="3228">
                  <c:v>0.45392182469367898</c:v>
                </c:pt>
                <c:pt idx="3229">
                  <c:v>0.45295560359954801</c:v>
                </c:pt>
                <c:pt idx="3230">
                  <c:v>0.56285983324050903</c:v>
                </c:pt>
                <c:pt idx="3231">
                  <c:v>0.659895360469818</c:v>
                </c:pt>
                <c:pt idx="3232">
                  <c:v>1.1428145170211701</c:v>
                </c:pt>
                <c:pt idx="3233">
                  <c:v>0.307909876108169</c:v>
                </c:pt>
                <c:pt idx="3234">
                  <c:v>0.49546858668327298</c:v>
                </c:pt>
                <c:pt idx="3235">
                  <c:v>0.37404462695121699</c:v>
                </c:pt>
                <c:pt idx="3236">
                  <c:v>0.459178566932678</c:v>
                </c:pt>
                <c:pt idx="3237">
                  <c:v>0.21278263628482799</c:v>
                </c:pt>
                <c:pt idx="3238">
                  <c:v>0.47353464365005399</c:v>
                </c:pt>
                <c:pt idx="3239">
                  <c:v>0.23382294178009</c:v>
                </c:pt>
                <c:pt idx="3240">
                  <c:v>1.54478847980499</c:v>
                </c:pt>
                <c:pt idx="3241">
                  <c:v>1.2548028230667101</c:v>
                </c:pt>
                <c:pt idx="3242">
                  <c:v>1.69025707244873</c:v>
                </c:pt>
                <c:pt idx="3243">
                  <c:v>0.54024326801300004</c:v>
                </c:pt>
                <c:pt idx="3244">
                  <c:v>0.47129729390144298</c:v>
                </c:pt>
                <c:pt idx="3245">
                  <c:v>0.42437639832496599</c:v>
                </c:pt>
                <c:pt idx="3246">
                  <c:v>0.44144135713577198</c:v>
                </c:pt>
                <c:pt idx="3247">
                  <c:v>0.107461832463741</c:v>
                </c:pt>
                <c:pt idx="3248">
                  <c:v>0.107431963086128</c:v>
                </c:pt>
                <c:pt idx="3249">
                  <c:v>0.40012931823730402</c:v>
                </c:pt>
                <c:pt idx="3250">
                  <c:v>0.45306497812271102</c:v>
                </c:pt>
                <c:pt idx="3251">
                  <c:v>1.5411002635955799</c:v>
                </c:pt>
                <c:pt idx="3252">
                  <c:v>0.45306497812271102</c:v>
                </c:pt>
                <c:pt idx="3253">
                  <c:v>0.33581131696701</c:v>
                </c:pt>
                <c:pt idx="3254">
                  <c:v>0.58269292116165095</c:v>
                </c:pt>
                <c:pt idx="3255">
                  <c:v>0.35348877310752802</c:v>
                </c:pt>
                <c:pt idx="3256">
                  <c:v>0.55110913515090898</c:v>
                </c:pt>
                <c:pt idx="3257">
                  <c:v>1.63597095012664</c:v>
                </c:pt>
                <c:pt idx="3258">
                  <c:v>0.107431963086128</c:v>
                </c:pt>
                <c:pt idx="3259">
                  <c:v>0.41344484686851501</c:v>
                </c:pt>
                <c:pt idx="3260">
                  <c:v>0.25968563556671098</c:v>
                </c:pt>
                <c:pt idx="3261">
                  <c:v>0.224113583564758</c:v>
                </c:pt>
                <c:pt idx="3262">
                  <c:v>0.28812366724014199</c:v>
                </c:pt>
                <c:pt idx="3263">
                  <c:v>0.43109047412872298</c:v>
                </c:pt>
                <c:pt idx="3264">
                  <c:v>1.43289411067962</c:v>
                </c:pt>
                <c:pt idx="3265">
                  <c:v>1.2566726207733101</c:v>
                </c:pt>
                <c:pt idx="3266">
                  <c:v>1.5481489896774201</c:v>
                </c:pt>
                <c:pt idx="3267">
                  <c:v>0.55598175525665205</c:v>
                </c:pt>
                <c:pt idx="3268">
                  <c:v>0.31700798869132901</c:v>
                </c:pt>
                <c:pt idx="3269">
                  <c:v>0.296916544437408</c:v>
                </c:pt>
                <c:pt idx="3270">
                  <c:v>0.301376372575759</c:v>
                </c:pt>
                <c:pt idx="3271">
                  <c:v>0.204577952623367</c:v>
                </c:pt>
                <c:pt idx="3272">
                  <c:v>0.25382876396179199</c:v>
                </c:pt>
                <c:pt idx="3273">
                  <c:v>0.28055009245872498</c:v>
                </c:pt>
                <c:pt idx="3274">
                  <c:v>0.30707865953445401</c:v>
                </c:pt>
                <c:pt idx="3275">
                  <c:v>1.40071284770965</c:v>
                </c:pt>
                <c:pt idx="3276">
                  <c:v>0.30707865953445401</c:v>
                </c:pt>
                <c:pt idx="3277">
                  <c:v>0.360035389661788</c:v>
                </c:pt>
                <c:pt idx="3278">
                  <c:v>0.29683920741081199</c:v>
                </c:pt>
                <c:pt idx="3279">
                  <c:v>0.35227042436599698</c:v>
                </c:pt>
                <c:pt idx="3280">
                  <c:v>0.50768792629241899</c:v>
                </c:pt>
                <c:pt idx="3281">
                  <c:v>1.49968385696411</c:v>
                </c:pt>
                <c:pt idx="3282">
                  <c:v>0.25382876396179199</c:v>
                </c:pt>
                <c:pt idx="3283">
                  <c:v>0.44688203930854797</c:v>
                </c:pt>
                <c:pt idx="3284">
                  <c:v>0.28624287247657698</c:v>
                </c:pt>
                <c:pt idx="3285">
                  <c:v>0.233761295676231</c:v>
                </c:pt>
                <c:pt idx="3286">
                  <c:v>0.35610041022300698</c:v>
                </c:pt>
                <c:pt idx="3287">
                  <c:v>0.45202958583831698</c:v>
                </c:pt>
                <c:pt idx="3288">
                  <c:v>1.4416258335113501</c:v>
                </c:pt>
                <c:pt idx="3289">
                  <c:v>0.96935600042343095</c:v>
                </c:pt>
                <c:pt idx="3290">
                  <c:v>1.5923646688461299</c:v>
                </c:pt>
                <c:pt idx="3291">
                  <c:v>0.57838171720504705</c:v>
                </c:pt>
                <c:pt idx="3292">
                  <c:v>0.37211096286773598</c:v>
                </c:pt>
                <c:pt idx="3293">
                  <c:v>0.33962982892990101</c:v>
                </c:pt>
                <c:pt idx="3294">
                  <c:v>0.342065870761871</c:v>
                </c:pt>
                <c:pt idx="3295">
                  <c:v>0.21080419421195901</c:v>
                </c:pt>
                <c:pt idx="3296">
                  <c:v>0.21083036065101601</c:v>
                </c:pt>
                <c:pt idx="3297">
                  <c:v>0.315302044153213</c:v>
                </c:pt>
                <c:pt idx="3298">
                  <c:v>0.35986804962158198</c:v>
                </c:pt>
                <c:pt idx="3299">
                  <c:v>1.4675003290176301</c:v>
                </c:pt>
                <c:pt idx="3300">
                  <c:v>0.35986804962158198</c:v>
                </c:pt>
                <c:pt idx="3301">
                  <c:v>0.33006873726844699</c:v>
                </c:pt>
                <c:pt idx="3302">
                  <c:v>0.35309153795242298</c:v>
                </c:pt>
                <c:pt idx="3303">
                  <c:v>0.29707428812980602</c:v>
                </c:pt>
                <c:pt idx="3304">
                  <c:v>0.37977787852287198</c:v>
                </c:pt>
                <c:pt idx="3305">
                  <c:v>1.5371963977813701</c:v>
                </c:pt>
                <c:pt idx="3306">
                  <c:v>0.21083036065101601</c:v>
                </c:pt>
                <c:pt idx="3307">
                  <c:v>0.41496992111205999</c:v>
                </c:pt>
                <c:pt idx="3308">
                  <c:v>0.30037015676498402</c:v>
                </c:pt>
                <c:pt idx="3309">
                  <c:v>0.330879867076873</c:v>
                </c:pt>
                <c:pt idx="3310">
                  <c:v>0.26287478208541798</c:v>
                </c:pt>
                <c:pt idx="3311">
                  <c:v>0.49091097712516701</c:v>
                </c:pt>
                <c:pt idx="3312">
                  <c:v>1.49710309505462</c:v>
                </c:pt>
                <c:pt idx="3313">
                  <c:v>1.41246473789215</c:v>
                </c:pt>
                <c:pt idx="3314">
                  <c:v>1.61414110660552</c:v>
                </c:pt>
                <c:pt idx="3315">
                  <c:v>0.50442069768905595</c:v>
                </c:pt>
                <c:pt idx="3316">
                  <c:v>0.37917211651802002</c:v>
                </c:pt>
                <c:pt idx="3317">
                  <c:v>0.29841095209121699</c:v>
                </c:pt>
                <c:pt idx="3318">
                  <c:v>0.30364915728568997</c:v>
                </c:pt>
                <c:pt idx="3319">
                  <c:v>0.26933640241622903</c:v>
                </c:pt>
                <c:pt idx="3320">
                  <c:v>0.36194047331809998</c:v>
                </c:pt>
                <c:pt idx="3321">
                  <c:v>0.31226530671119601</c:v>
                </c:pt>
                <c:pt idx="3322">
                  <c:v>0.31382083892822199</c:v>
                </c:pt>
                <c:pt idx="3323">
                  <c:v>1.4458811283111499</c:v>
                </c:pt>
                <c:pt idx="3324">
                  <c:v>0.31382083892822199</c:v>
                </c:pt>
                <c:pt idx="3325">
                  <c:v>0.42700842022895802</c:v>
                </c:pt>
                <c:pt idx="3326">
                  <c:v>0.42096814513206399</c:v>
                </c:pt>
                <c:pt idx="3327">
                  <c:v>0.38362151384353599</c:v>
                </c:pt>
                <c:pt idx="3328">
                  <c:v>0.60635918378829901</c:v>
                </c:pt>
                <c:pt idx="3329">
                  <c:v>1.5680787563323899</c:v>
                </c:pt>
                <c:pt idx="3330">
                  <c:v>0.36194047331809998</c:v>
                </c:pt>
                <c:pt idx="3331">
                  <c:v>0.23720586299896201</c:v>
                </c:pt>
                <c:pt idx="3332">
                  <c:v>0.18776521086692799</c:v>
                </c:pt>
                <c:pt idx="3333">
                  <c:v>0.22442163527011799</c:v>
                </c:pt>
                <c:pt idx="3334">
                  <c:v>0.24183325469493799</c:v>
                </c:pt>
                <c:pt idx="3335">
                  <c:v>0.41490605473518299</c:v>
                </c:pt>
                <c:pt idx="3336">
                  <c:v>1.43692862987518</c:v>
                </c:pt>
                <c:pt idx="3337">
                  <c:v>1.31103491783142</c:v>
                </c:pt>
                <c:pt idx="3338">
                  <c:v>1.5199166536331099</c:v>
                </c:pt>
                <c:pt idx="3339">
                  <c:v>0.279267728328704</c:v>
                </c:pt>
                <c:pt idx="3340">
                  <c:v>0.26427552103996199</c:v>
                </c:pt>
                <c:pt idx="3341">
                  <c:v>0.231467634439468</c:v>
                </c:pt>
                <c:pt idx="3342">
                  <c:v>0.20236539840698201</c:v>
                </c:pt>
                <c:pt idx="3343">
                  <c:v>0.17086778581142401</c:v>
                </c:pt>
                <c:pt idx="3344">
                  <c:v>0.26793244481086698</c:v>
                </c:pt>
                <c:pt idx="3345">
                  <c:v>0.21666896343231201</c:v>
                </c:pt>
                <c:pt idx="3346">
                  <c:v>0.288468807935714</c:v>
                </c:pt>
                <c:pt idx="3347">
                  <c:v>1.4032675027847199</c:v>
                </c:pt>
                <c:pt idx="3348">
                  <c:v>0.288468807935714</c:v>
                </c:pt>
                <c:pt idx="3349">
                  <c:v>0.377412319183349</c:v>
                </c:pt>
                <c:pt idx="3350">
                  <c:v>0.30594107508659302</c:v>
                </c:pt>
                <c:pt idx="3351">
                  <c:v>0.41575688123702997</c:v>
                </c:pt>
                <c:pt idx="3352">
                  <c:v>0.48635974526405301</c:v>
                </c:pt>
                <c:pt idx="3353">
                  <c:v>1.47546374797821</c:v>
                </c:pt>
                <c:pt idx="3354">
                  <c:v>0.26793244481086698</c:v>
                </c:pt>
                <c:pt idx="3355">
                  <c:v>0.45227870345115601</c:v>
                </c:pt>
                <c:pt idx="3356">
                  <c:v>0.38285478949546797</c:v>
                </c:pt>
                <c:pt idx="3357">
                  <c:v>0.28555673360824502</c:v>
                </c:pt>
                <c:pt idx="3358">
                  <c:v>0.52651005983352595</c:v>
                </c:pt>
                <c:pt idx="3359">
                  <c:v>0.82263129949569702</c:v>
                </c:pt>
                <c:pt idx="3360">
                  <c:v>1.62396275997161</c:v>
                </c:pt>
                <c:pt idx="3361">
                  <c:v>1.00381243228912</c:v>
                </c:pt>
                <c:pt idx="3362">
                  <c:v>1.7547849416732699</c:v>
                </c:pt>
                <c:pt idx="3363">
                  <c:v>0.89391100406646695</c:v>
                </c:pt>
                <c:pt idx="3364">
                  <c:v>0.38793694972991899</c:v>
                </c:pt>
                <c:pt idx="3365">
                  <c:v>0.44346591830253601</c:v>
                </c:pt>
                <c:pt idx="3366">
                  <c:v>0.5018310546875</c:v>
                </c:pt>
                <c:pt idx="3367">
                  <c:v>0.40675124526023798</c:v>
                </c:pt>
                <c:pt idx="3368">
                  <c:v>0.31274583935737599</c:v>
                </c:pt>
                <c:pt idx="3369">
                  <c:v>0.37635985016822798</c:v>
                </c:pt>
                <c:pt idx="3370">
                  <c:v>0.47343292832374501</c:v>
                </c:pt>
                <c:pt idx="3371">
                  <c:v>1.6883581876754701</c:v>
                </c:pt>
                <c:pt idx="3372">
                  <c:v>0.47343292832374501</c:v>
                </c:pt>
                <c:pt idx="3373">
                  <c:v>0.38138777017593301</c:v>
                </c:pt>
                <c:pt idx="3374">
                  <c:v>1.0915012359619101</c:v>
                </c:pt>
                <c:pt idx="3375">
                  <c:v>0.46205434203147799</c:v>
                </c:pt>
                <c:pt idx="3376">
                  <c:v>0.37625277042388899</c:v>
                </c:pt>
                <c:pt idx="3377">
                  <c:v>1.6898910999298</c:v>
                </c:pt>
                <c:pt idx="3378">
                  <c:v>0.31274583935737599</c:v>
                </c:pt>
                <c:pt idx="3379">
                  <c:v>0.49399608373641901</c:v>
                </c:pt>
                <c:pt idx="3380">
                  <c:v>0.331228196620941</c:v>
                </c:pt>
                <c:pt idx="3381">
                  <c:v>0.217965453863143</c:v>
                </c:pt>
                <c:pt idx="3382">
                  <c:v>0.47451660037040699</c:v>
                </c:pt>
                <c:pt idx="3383">
                  <c:v>0.30164742469787598</c:v>
                </c:pt>
                <c:pt idx="3384">
                  <c:v>1.6334588527679399</c:v>
                </c:pt>
                <c:pt idx="3385">
                  <c:v>0.92148000001907304</c:v>
                </c:pt>
                <c:pt idx="3386">
                  <c:v>1.7705818414688099</c:v>
                </c:pt>
                <c:pt idx="3387">
                  <c:v>0.68574029207229603</c:v>
                </c:pt>
                <c:pt idx="3388">
                  <c:v>0.33922481536865201</c:v>
                </c:pt>
                <c:pt idx="3389">
                  <c:v>0.39205405116081199</c:v>
                </c:pt>
                <c:pt idx="3390">
                  <c:v>0.42666554450988697</c:v>
                </c:pt>
                <c:pt idx="3391">
                  <c:v>0.378983944654464</c:v>
                </c:pt>
                <c:pt idx="3392">
                  <c:v>0.26425939798355103</c:v>
                </c:pt>
                <c:pt idx="3393">
                  <c:v>0.33615267276763899</c:v>
                </c:pt>
                <c:pt idx="3394">
                  <c:v>0.43712779879570002</c:v>
                </c:pt>
                <c:pt idx="3395">
                  <c:v>1.6953767538070601</c:v>
                </c:pt>
                <c:pt idx="3396">
                  <c:v>0.43712779879570002</c:v>
                </c:pt>
                <c:pt idx="3397">
                  <c:v>0.30216389894485401</c:v>
                </c:pt>
                <c:pt idx="3398">
                  <c:v>0.56545335054397505</c:v>
                </c:pt>
                <c:pt idx="3399">
                  <c:v>0.25045385956764199</c:v>
                </c:pt>
                <c:pt idx="3400">
                  <c:v>0.36206409335136402</c:v>
                </c:pt>
                <c:pt idx="3401">
                  <c:v>1.70727002620697</c:v>
                </c:pt>
                <c:pt idx="3402">
                  <c:v>0.26425939798355103</c:v>
                </c:pt>
                <c:pt idx="3403">
                  <c:v>0.470040142536163</c:v>
                </c:pt>
                <c:pt idx="3404">
                  <c:v>0.213076442480087</c:v>
                </c:pt>
                <c:pt idx="3405">
                  <c:v>0.33208167552947998</c:v>
                </c:pt>
                <c:pt idx="3406">
                  <c:v>0.35943207144737199</c:v>
                </c:pt>
                <c:pt idx="3407">
                  <c:v>0.203715354204177</c:v>
                </c:pt>
                <c:pt idx="3408">
                  <c:v>1.6557872295379601</c:v>
                </c:pt>
                <c:pt idx="3409">
                  <c:v>1.4033950567245399</c:v>
                </c:pt>
                <c:pt idx="3410">
                  <c:v>1.84868264198303</c:v>
                </c:pt>
                <c:pt idx="3411">
                  <c:v>0.28679150342941201</c:v>
                </c:pt>
                <c:pt idx="3412">
                  <c:v>0.16134043037891299</c:v>
                </c:pt>
                <c:pt idx="3413">
                  <c:v>0.33064347505569402</c:v>
                </c:pt>
                <c:pt idx="3414">
                  <c:v>0.31846413016319203</c:v>
                </c:pt>
                <c:pt idx="3415">
                  <c:v>0.85337245464324896</c:v>
                </c:pt>
                <c:pt idx="3416">
                  <c:v>0.22828988730907401</c:v>
                </c:pt>
                <c:pt idx="3417">
                  <c:v>0.22461517155170399</c:v>
                </c:pt>
                <c:pt idx="3418">
                  <c:v>0.31955909729003901</c:v>
                </c:pt>
                <c:pt idx="3419">
                  <c:v>1.71230351924896</c:v>
                </c:pt>
                <c:pt idx="3420">
                  <c:v>0.31955909729003901</c:v>
                </c:pt>
                <c:pt idx="3421">
                  <c:v>0.49690151214599598</c:v>
                </c:pt>
                <c:pt idx="3422">
                  <c:v>0.16134043037891299</c:v>
                </c:pt>
                <c:pt idx="3423">
                  <c:v>0.37759912014007502</c:v>
                </c:pt>
                <c:pt idx="3424">
                  <c:v>0.48703083395957902</c:v>
                </c:pt>
                <c:pt idx="3425">
                  <c:v>1.71667385101318</c:v>
                </c:pt>
                <c:pt idx="3426">
                  <c:v>0.22828988730907401</c:v>
                </c:pt>
                <c:pt idx="3427">
                  <c:v>0.58148783445358199</c:v>
                </c:pt>
                <c:pt idx="3428">
                  <c:v>0.28129228949546797</c:v>
                </c:pt>
                <c:pt idx="3429">
                  <c:v>0.314536333084106</c:v>
                </c:pt>
                <c:pt idx="3430">
                  <c:v>0.39863622188568099</c:v>
                </c:pt>
                <c:pt idx="3431">
                  <c:v>0.39940202236175498</c:v>
                </c:pt>
                <c:pt idx="3432">
                  <c:v>0.26977914571762002</c:v>
                </c:pt>
                <c:pt idx="3433">
                  <c:v>1.5368896722793499</c:v>
                </c:pt>
                <c:pt idx="3434">
                  <c:v>2.1740512847900302</c:v>
                </c:pt>
                <c:pt idx="3435">
                  <c:v>1.6737759113311701</c:v>
                </c:pt>
                <c:pt idx="3436">
                  <c:v>0.274799644947052</c:v>
                </c:pt>
                <c:pt idx="3437">
                  <c:v>0.20247760415077201</c:v>
                </c:pt>
                <c:pt idx="3438">
                  <c:v>0.33231490850448597</c:v>
                </c:pt>
                <c:pt idx="3439">
                  <c:v>0.383099645376205</c:v>
                </c:pt>
                <c:pt idx="3440">
                  <c:v>0.83710229396820002</c:v>
                </c:pt>
                <c:pt idx="3441">
                  <c:v>0.28731837868690402</c:v>
                </c:pt>
                <c:pt idx="3442">
                  <c:v>0.28830701112747098</c:v>
                </c:pt>
                <c:pt idx="3443">
                  <c:v>0.34897097945213301</c:v>
                </c:pt>
                <c:pt idx="3444">
                  <c:v>1.5464283227920499</c:v>
                </c:pt>
                <c:pt idx="3445">
                  <c:v>0.34897097945213301</c:v>
                </c:pt>
                <c:pt idx="3446">
                  <c:v>0.42934927344322199</c:v>
                </c:pt>
                <c:pt idx="3447">
                  <c:v>0.20247760415077201</c:v>
                </c:pt>
                <c:pt idx="3448">
                  <c:v>0.49477261304855302</c:v>
                </c:pt>
                <c:pt idx="3449">
                  <c:v>0.41172638535499501</c:v>
                </c:pt>
                <c:pt idx="3450">
                  <c:v>1.6147152185439999</c:v>
                </c:pt>
                <c:pt idx="3451">
                  <c:v>0.28731837868690402</c:v>
                </c:pt>
                <c:pt idx="3452">
                  <c:v>0.43792787194251998</c:v>
                </c:pt>
                <c:pt idx="3453">
                  <c:v>0.28231653571128801</c:v>
                </c:pt>
                <c:pt idx="3454">
                  <c:v>0.38393917679786599</c:v>
                </c:pt>
                <c:pt idx="3455">
                  <c:v>0.39510518312454201</c:v>
                </c:pt>
                <c:pt idx="3456">
                  <c:v>0.24529491364955899</c:v>
                </c:pt>
                <c:pt idx="3457">
                  <c:v>1.55579733848571</c:v>
                </c:pt>
                <c:pt idx="3458">
                  <c:v>1.69385766983032</c:v>
                </c:pt>
                <c:pt idx="3459">
                  <c:v>0.27518099546432401</c:v>
                </c:pt>
                <c:pt idx="3460">
                  <c:v>0.19589631259441301</c:v>
                </c:pt>
                <c:pt idx="3461">
                  <c:v>0.45641350746154702</c:v>
                </c:pt>
                <c:pt idx="3462">
                  <c:v>0.31246230006217901</c:v>
                </c:pt>
                <c:pt idx="3463">
                  <c:v>0.26679697632789601</c:v>
                </c:pt>
                <c:pt idx="3464">
                  <c:v>0.26906636357307401</c:v>
                </c:pt>
                <c:pt idx="3465">
                  <c:v>0.34468606114387501</c:v>
                </c:pt>
                <c:pt idx="3466">
                  <c:v>1.5642665624618499</c:v>
                </c:pt>
                <c:pt idx="3467">
                  <c:v>0.34468606114387501</c:v>
                </c:pt>
                <c:pt idx="3468">
                  <c:v>0.43505093455314597</c:v>
                </c:pt>
                <c:pt idx="3469">
                  <c:v>0.19589631259441301</c:v>
                </c:pt>
                <c:pt idx="3470">
                  <c:v>0.46444866061210599</c:v>
                </c:pt>
                <c:pt idx="3471">
                  <c:v>0.406065434217453</c:v>
                </c:pt>
                <c:pt idx="3472">
                  <c:v>1.63400590419769</c:v>
                </c:pt>
                <c:pt idx="3473">
                  <c:v>0.26906636357307401</c:v>
                </c:pt>
                <c:pt idx="3474">
                  <c:v>0.52882772684097201</c:v>
                </c:pt>
                <c:pt idx="3475">
                  <c:v>0.36805850267410201</c:v>
                </c:pt>
                <c:pt idx="3476">
                  <c:v>0.26004925370216297</c:v>
                </c:pt>
                <c:pt idx="3477">
                  <c:v>0.51808738708496005</c:v>
                </c:pt>
                <c:pt idx="3478">
                  <c:v>0.15495206415653201</c:v>
                </c:pt>
                <c:pt idx="3479">
                  <c:v>1.7198941707611</c:v>
                </c:pt>
                <c:pt idx="3480">
                  <c:v>1.0442595481872501</c:v>
                </c:pt>
                <c:pt idx="3481">
                  <c:v>1.85343301296234</c:v>
                </c:pt>
                <c:pt idx="3482">
                  <c:v>0.71315956115722601</c:v>
                </c:pt>
                <c:pt idx="3483">
                  <c:v>0.37114015221595698</c:v>
                </c:pt>
                <c:pt idx="3484">
                  <c:v>0.43650853633880599</c:v>
                </c:pt>
                <c:pt idx="3485">
                  <c:v>0.47952619194984403</c:v>
                </c:pt>
                <c:pt idx="3486">
                  <c:v>0.411310315132141</c:v>
                </c:pt>
                <c:pt idx="3487">
                  <c:v>0.316737681627273</c:v>
                </c:pt>
                <c:pt idx="3488">
                  <c:v>0.36267742514610202</c:v>
                </c:pt>
                <c:pt idx="3489">
                  <c:v>0.45421963930129999</c:v>
                </c:pt>
                <c:pt idx="3490">
                  <c:v>1.7723255157470701</c:v>
                </c:pt>
                <c:pt idx="3491">
                  <c:v>0.45421963930129999</c:v>
                </c:pt>
                <c:pt idx="3492">
                  <c:v>0.47658079862594599</c:v>
                </c:pt>
                <c:pt idx="3493">
                  <c:v>0.33221495151519698</c:v>
                </c:pt>
                <c:pt idx="3494">
                  <c:v>0.35632127523422202</c:v>
                </c:pt>
                <c:pt idx="3495">
                  <c:v>0.37418788671493503</c:v>
                </c:pt>
                <c:pt idx="3496">
                  <c:v>1.7960979938507</c:v>
                </c:pt>
                <c:pt idx="3497">
                  <c:v>0.316737681627273</c:v>
                </c:pt>
                <c:pt idx="3498">
                  <c:v>0.45076748728752097</c:v>
                </c:pt>
                <c:pt idx="3499">
                  <c:v>0.74981778860092096</c:v>
                </c:pt>
                <c:pt idx="3500">
                  <c:v>0.30544576048851002</c:v>
                </c:pt>
                <c:pt idx="3501">
                  <c:v>0.50800091028213501</c:v>
                </c:pt>
                <c:pt idx="3502">
                  <c:v>1.05371081829071</c:v>
                </c:pt>
                <c:pt idx="3503">
                  <c:v>1.5076315402984599</c:v>
                </c:pt>
                <c:pt idx="3504">
                  <c:v>1.6434628963470399</c:v>
                </c:pt>
                <c:pt idx="3505">
                  <c:v>0.63215374946594205</c:v>
                </c:pt>
                <c:pt idx="3506">
                  <c:v>0.90439176559448198</c:v>
                </c:pt>
                <c:pt idx="3507">
                  <c:v>0.489877849817276</c:v>
                </c:pt>
                <c:pt idx="3508">
                  <c:v>0.43827459216117798</c:v>
                </c:pt>
                <c:pt idx="3509">
                  <c:v>0.218836784362792</c:v>
                </c:pt>
                <c:pt idx="3510">
                  <c:v>0.218892097473144</c:v>
                </c:pt>
                <c:pt idx="3511">
                  <c:v>0.962410688400268</c:v>
                </c:pt>
                <c:pt idx="3512">
                  <c:v>1.51794564723968</c:v>
                </c:pt>
                <c:pt idx="3513">
                  <c:v>0.962410688400268</c:v>
                </c:pt>
                <c:pt idx="3514">
                  <c:v>0.45902857184410001</c:v>
                </c:pt>
                <c:pt idx="3515">
                  <c:v>0.38760232925415</c:v>
                </c:pt>
                <c:pt idx="3516">
                  <c:v>0.53461891412734897</c:v>
                </c:pt>
                <c:pt idx="3517">
                  <c:v>1.5896841287612899</c:v>
                </c:pt>
                <c:pt idx="3518">
                  <c:v>0.218892097473144</c:v>
                </c:pt>
                <c:pt idx="3519">
                  <c:v>0.36826443672180098</c:v>
                </c:pt>
                <c:pt idx="3520">
                  <c:v>0.388533115386962</c:v>
                </c:pt>
                <c:pt idx="3521">
                  <c:v>0.30612653493881198</c:v>
                </c:pt>
                <c:pt idx="3522">
                  <c:v>0.46725362539291299</c:v>
                </c:pt>
                <c:pt idx="3523">
                  <c:v>0.34444195032119701</c:v>
                </c:pt>
                <c:pt idx="3524">
                  <c:v>1.5493125915527299</c:v>
                </c:pt>
                <c:pt idx="3525">
                  <c:v>1.6208400726318299</c:v>
                </c:pt>
                <c:pt idx="3526">
                  <c:v>1.6713292598724301</c:v>
                </c:pt>
                <c:pt idx="3527">
                  <c:v>0.61745768785476596</c:v>
                </c:pt>
                <c:pt idx="3528">
                  <c:v>0.36893519759178101</c:v>
                </c:pt>
                <c:pt idx="3529">
                  <c:v>0.41964218020439098</c:v>
                </c:pt>
                <c:pt idx="3530">
                  <c:v>0.469354927539825</c:v>
                </c:pt>
                <c:pt idx="3531">
                  <c:v>0.28063443303108199</c:v>
                </c:pt>
                <c:pt idx="3532">
                  <c:v>0.28069260716438199</c:v>
                </c:pt>
                <c:pt idx="3533">
                  <c:v>0.36250895261764499</c:v>
                </c:pt>
                <c:pt idx="3534">
                  <c:v>0.39623823761940002</c:v>
                </c:pt>
                <c:pt idx="3535">
                  <c:v>1.5189670324325499</c:v>
                </c:pt>
                <c:pt idx="3536">
                  <c:v>0.39623823761940002</c:v>
                </c:pt>
                <c:pt idx="3537">
                  <c:v>0.38990038633346502</c:v>
                </c:pt>
                <c:pt idx="3538">
                  <c:v>0.60319083929061801</c:v>
                </c:pt>
                <c:pt idx="3539">
                  <c:v>1.24854016304016</c:v>
                </c:pt>
                <c:pt idx="3540">
                  <c:v>0.55922937393188399</c:v>
                </c:pt>
                <c:pt idx="3541">
                  <c:v>1.6264631748199401</c:v>
                </c:pt>
                <c:pt idx="3542">
                  <c:v>0.28069260716438199</c:v>
                </c:pt>
                <c:pt idx="3543">
                  <c:v>0.50301641225814797</c:v>
                </c:pt>
                <c:pt idx="3544">
                  <c:v>0.20217601954936901</c:v>
                </c:pt>
                <c:pt idx="3545">
                  <c:v>0.29918658733367898</c:v>
                </c:pt>
                <c:pt idx="3546">
                  <c:v>0.179179817438125</c:v>
                </c:pt>
                <c:pt idx="3547">
                  <c:v>0.444034844636917</c:v>
                </c:pt>
                <c:pt idx="3548">
                  <c:v>1.5489526987075799</c:v>
                </c:pt>
                <c:pt idx="3549">
                  <c:v>1.15435910224914</c:v>
                </c:pt>
                <c:pt idx="3550">
                  <c:v>1.68136346340179</c:v>
                </c:pt>
                <c:pt idx="3551">
                  <c:v>0.290757715702056</c:v>
                </c:pt>
                <c:pt idx="3552">
                  <c:v>0.29512703418731601</c:v>
                </c:pt>
                <c:pt idx="3553">
                  <c:v>0.183943405747413</c:v>
                </c:pt>
                <c:pt idx="3554">
                  <c:v>0.20833401381969399</c:v>
                </c:pt>
                <c:pt idx="3555">
                  <c:v>0.34465649724006597</c:v>
                </c:pt>
                <c:pt idx="3556">
                  <c:v>0.269271969795227</c:v>
                </c:pt>
                <c:pt idx="3557">
                  <c:v>0.26920419931411699</c:v>
                </c:pt>
                <c:pt idx="3558">
                  <c:v>1.58161985874176</c:v>
                </c:pt>
                <c:pt idx="3559">
                  <c:v>0.26920419931411699</c:v>
                </c:pt>
                <c:pt idx="3560">
                  <c:v>0.40925252437591497</c:v>
                </c:pt>
                <c:pt idx="3561">
                  <c:v>0.39960840344428999</c:v>
                </c:pt>
                <c:pt idx="3562">
                  <c:v>0.39666849374771102</c:v>
                </c:pt>
                <c:pt idx="3563">
                  <c:v>0.53217911720275801</c:v>
                </c:pt>
                <c:pt idx="3564">
                  <c:v>1.62318539619445</c:v>
                </c:pt>
                <c:pt idx="3565">
                  <c:v>0.269271969795227</c:v>
                </c:pt>
                <c:pt idx="3566">
                  <c:v>0.44961354136466902</c:v>
                </c:pt>
                <c:pt idx="3567">
                  <c:v>0.47527205944061202</c:v>
                </c:pt>
                <c:pt idx="3568">
                  <c:v>0.61245650053024203</c:v>
                </c:pt>
                <c:pt idx="3569">
                  <c:v>0.33226552605628901</c:v>
                </c:pt>
                <c:pt idx="3570">
                  <c:v>0.36244529485702498</c:v>
                </c:pt>
                <c:pt idx="3571">
                  <c:v>1.1614402532577499</c:v>
                </c:pt>
                <c:pt idx="3572">
                  <c:v>1.1480228900909399</c:v>
                </c:pt>
                <c:pt idx="3573">
                  <c:v>1.1794418096542301</c:v>
                </c:pt>
                <c:pt idx="3574">
                  <c:v>0.53378057479858398</c:v>
                </c:pt>
                <c:pt idx="3575">
                  <c:v>0.53195989131927401</c:v>
                </c:pt>
                <c:pt idx="3576">
                  <c:v>0.37638881802558899</c:v>
                </c:pt>
                <c:pt idx="3577">
                  <c:v>0.27343213558196999</c:v>
                </c:pt>
                <c:pt idx="3578">
                  <c:v>0.35747405886650002</c:v>
                </c:pt>
                <c:pt idx="3579">
                  <c:v>0.54187917709350497</c:v>
                </c:pt>
                <c:pt idx="3580">
                  <c:v>0.48193615674972501</c:v>
                </c:pt>
                <c:pt idx="3581">
                  <c:v>0.48049324750900202</c:v>
                </c:pt>
                <c:pt idx="3582">
                  <c:v>1.1209120750427199</c:v>
                </c:pt>
                <c:pt idx="3583">
                  <c:v>0.48049324750900202</c:v>
                </c:pt>
                <c:pt idx="3584">
                  <c:v>0.85639393329620295</c:v>
                </c:pt>
                <c:pt idx="3585">
                  <c:v>0.55569303035735995</c:v>
                </c:pt>
                <c:pt idx="3586">
                  <c:v>0.40252447128295898</c:v>
                </c:pt>
                <c:pt idx="3587">
                  <c:v>0.86482542753219604</c:v>
                </c:pt>
                <c:pt idx="3588">
                  <c:v>1.1763217449188199</c:v>
                </c:pt>
                <c:pt idx="3589">
                  <c:v>0.54187917709350497</c:v>
                </c:pt>
                <c:pt idx="3590">
                  <c:v>0.59815430641174305</c:v>
                </c:pt>
                <c:pt idx="3591">
                  <c:v>0.344639301300048</c:v>
                </c:pt>
                <c:pt idx="3592">
                  <c:v>0.29769879579544001</c:v>
                </c:pt>
                <c:pt idx="3593">
                  <c:v>0.35398334264755199</c:v>
                </c:pt>
                <c:pt idx="3594">
                  <c:v>1.2800834178924501</c:v>
                </c:pt>
                <c:pt idx="3595">
                  <c:v>2.03574395179748</c:v>
                </c:pt>
                <c:pt idx="3596">
                  <c:v>2.2062129974365199</c:v>
                </c:pt>
                <c:pt idx="3597">
                  <c:v>0.61640602350234897</c:v>
                </c:pt>
                <c:pt idx="3598">
                  <c:v>0.41596484184265098</c:v>
                </c:pt>
                <c:pt idx="3599">
                  <c:v>0.42367205023765497</c:v>
                </c:pt>
                <c:pt idx="3600">
                  <c:v>0.42468059062957703</c:v>
                </c:pt>
                <c:pt idx="3601">
                  <c:v>0.88836008310317904</c:v>
                </c:pt>
                <c:pt idx="3602">
                  <c:v>0.221948146820068</c:v>
                </c:pt>
                <c:pt idx="3603">
                  <c:v>0.33029896020889199</c:v>
                </c:pt>
                <c:pt idx="3604">
                  <c:v>1.6996110677719101</c:v>
                </c:pt>
                <c:pt idx="3605">
                  <c:v>0.33029896020889199</c:v>
                </c:pt>
                <c:pt idx="3606">
                  <c:v>0.483338892459869</c:v>
                </c:pt>
                <c:pt idx="3607">
                  <c:v>0.41596484184265098</c:v>
                </c:pt>
                <c:pt idx="3608">
                  <c:v>0.37325829267501798</c:v>
                </c:pt>
                <c:pt idx="3609">
                  <c:v>0.48079934716224598</c:v>
                </c:pt>
                <c:pt idx="3610">
                  <c:v>2.1541073322296098</c:v>
                </c:pt>
                <c:pt idx="3611">
                  <c:v>0.221948146820068</c:v>
                </c:pt>
                <c:pt idx="3612">
                  <c:v>0.48404440283775302</c:v>
                </c:pt>
                <c:pt idx="3613">
                  <c:v>0.50046384334564198</c:v>
                </c:pt>
                <c:pt idx="3614">
                  <c:v>0.65681952238082797</c:v>
                </c:pt>
                <c:pt idx="3615">
                  <c:v>0.63066148757934504</c:v>
                </c:pt>
                <c:pt idx="3616">
                  <c:v>0.34891989827156</c:v>
                </c:pt>
                <c:pt idx="3617">
                  <c:v>0.43958747386932301</c:v>
                </c:pt>
                <c:pt idx="3618">
                  <c:v>1.1442265510559</c:v>
                </c:pt>
                <c:pt idx="3619">
                  <c:v>1.4103531837463299</c:v>
                </c:pt>
                <c:pt idx="3620">
                  <c:v>1.1761233806610101</c:v>
                </c:pt>
                <c:pt idx="3621">
                  <c:v>0.50509887933731001</c:v>
                </c:pt>
                <c:pt idx="3622">
                  <c:v>0.44466656446456898</c:v>
                </c:pt>
                <c:pt idx="3623">
                  <c:v>0.44289779663085899</c:v>
                </c:pt>
                <c:pt idx="3624">
                  <c:v>0.50086319446563698</c:v>
                </c:pt>
                <c:pt idx="3625">
                  <c:v>0.61204856634140004</c:v>
                </c:pt>
                <c:pt idx="3626">
                  <c:v>0.56779515743255604</c:v>
                </c:pt>
                <c:pt idx="3627">
                  <c:v>0.50647157430648804</c:v>
                </c:pt>
                <c:pt idx="3628">
                  <c:v>0.51833367347717196</c:v>
                </c:pt>
                <c:pt idx="3629">
                  <c:v>1.0923877954482999</c:v>
                </c:pt>
                <c:pt idx="3630">
                  <c:v>0.51833367347717196</c:v>
                </c:pt>
                <c:pt idx="3631">
                  <c:v>0.70422017574310303</c:v>
                </c:pt>
                <c:pt idx="3632">
                  <c:v>0.44466656446456898</c:v>
                </c:pt>
                <c:pt idx="3633">
                  <c:v>0.67187976837158203</c:v>
                </c:pt>
                <c:pt idx="3634">
                  <c:v>0.88315701484680098</c:v>
                </c:pt>
                <c:pt idx="3635">
                  <c:v>1.1607873439788801</c:v>
                </c:pt>
                <c:pt idx="3636">
                  <c:v>0.56779515743255604</c:v>
                </c:pt>
                <c:pt idx="3637">
                  <c:v>0.38934215903282099</c:v>
                </c:pt>
                <c:pt idx="3638">
                  <c:v>0.29278647899627602</c:v>
                </c:pt>
                <c:pt idx="3639">
                  <c:v>0.41381028294563199</c:v>
                </c:pt>
                <c:pt idx="3640">
                  <c:v>0.22696577012538899</c:v>
                </c:pt>
                <c:pt idx="3641">
                  <c:v>0.91762667894363403</c:v>
                </c:pt>
                <c:pt idx="3642">
                  <c:v>1.6879453659057599</c:v>
                </c:pt>
                <c:pt idx="3643">
                  <c:v>1.77074170112609</c:v>
                </c:pt>
                <c:pt idx="3644">
                  <c:v>1.8062400817871</c:v>
                </c:pt>
                <c:pt idx="3645">
                  <c:v>0.43172004818916299</c:v>
                </c:pt>
                <c:pt idx="3646">
                  <c:v>0.27709090709686202</c:v>
                </c:pt>
                <c:pt idx="3647">
                  <c:v>0.25743705034255898</c:v>
                </c:pt>
                <c:pt idx="3648">
                  <c:v>0.18841576576232899</c:v>
                </c:pt>
                <c:pt idx="3649">
                  <c:v>0.42978137731552102</c:v>
                </c:pt>
                <c:pt idx="3650">
                  <c:v>0.25919732451438898</c:v>
                </c:pt>
                <c:pt idx="3651">
                  <c:v>0.316517293453216</c:v>
                </c:pt>
                <c:pt idx="3652">
                  <c:v>0.29355168342590299</c:v>
                </c:pt>
                <c:pt idx="3653">
                  <c:v>1.69064593315124</c:v>
                </c:pt>
                <c:pt idx="3654">
                  <c:v>0.29355168342590299</c:v>
                </c:pt>
                <c:pt idx="3655">
                  <c:v>0.54601389169692904</c:v>
                </c:pt>
                <c:pt idx="3656">
                  <c:v>0.27709090709686202</c:v>
                </c:pt>
                <c:pt idx="3657">
                  <c:v>0.51047492027282704</c:v>
                </c:pt>
                <c:pt idx="3658">
                  <c:v>0.69749259948730402</c:v>
                </c:pt>
                <c:pt idx="3659">
                  <c:v>1.75715804100036</c:v>
                </c:pt>
                <c:pt idx="3660">
                  <c:v>0.25919732451438898</c:v>
                </c:pt>
                <c:pt idx="3661">
                  <c:v>0.33655077219009399</c:v>
                </c:pt>
                <c:pt idx="3662">
                  <c:v>0.27812269330024703</c:v>
                </c:pt>
                <c:pt idx="3663">
                  <c:v>0.29247453808784402</c:v>
                </c:pt>
                <c:pt idx="3664">
                  <c:v>0.28428393602371199</c:v>
                </c:pt>
                <c:pt idx="3665">
                  <c:v>0.435401231050491</c:v>
                </c:pt>
                <c:pt idx="3666">
                  <c:v>1.6799393892288199</c:v>
                </c:pt>
                <c:pt idx="3667">
                  <c:v>1.6248478889465301</c:v>
                </c:pt>
                <c:pt idx="3668">
                  <c:v>1.8399397134780799</c:v>
                </c:pt>
                <c:pt idx="3669">
                  <c:v>0.48355445265769897</c:v>
                </c:pt>
                <c:pt idx="3670">
                  <c:v>0.331935554742813</c:v>
                </c:pt>
                <c:pt idx="3671">
                  <c:v>0.27045944333076399</c:v>
                </c:pt>
                <c:pt idx="3672">
                  <c:v>0.246792078018188</c:v>
                </c:pt>
                <c:pt idx="3673">
                  <c:v>0.33235427737236001</c:v>
                </c:pt>
                <c:pt idx="3674">
                  <c:v>0.41124123334884599</c:v>
                </c:pt>
                <c:pt idx="3675">
                  <c:v>0.29558813571929898</c:v>
                </c:pt>
                <c:pt idx="3676">
                  <c:v>0.28475853800773598</c:v>
                </c:pt>
                <c:pt idx="3677">
                  <c:v>1.6708192825317301</c:v>
                </c:pt>
                <c:pt idx="3678">
                  <c:v>0.28475853800773598</c:v>
                </c:pt>
                <c:pt idx="3679">
                  <c:v>0.59190899133682195</c:v>
                </c:pt>
                <c:pt idx="3680">
                  <c:v>0.991521656513214</c:v>
                </c:pt>
                <c:pt idx="3681">
                  <c:v>0.40631476044654802</c:v>
                </c:pt>
                <c:pt idx="3682">
                  <c:v>0.60723209381103505</c:v>
                </c:pt>
                <c:pt idx="3683">
                  <c:v>1.77523636817932</c:v>
                </c:pt>
                <c:pt idx="3684">
                  <c:v>0.41124123334884599</c:v>
                </c:pt>
                <c:pt idx="3685">
                  <c:v>0.46333798766136097</c:v>
                </c:pt>
                <c:pt idx="3686">
                  <c:v>0.26029357314109802</c:v>
                </c:pt>
                <c:pt idx="3687">
                  <c:v>0.35504940152168202</c:v>
                </c:pt>
                <c:pt idx="3688">
                  <c:v>0.15081141889095301</c:v>
                </c:pt>
                <c:pt idx="3689">
                  <c:v>0.34549182653427102</c:v>
                </c:pt>
                <c:pt idx="3690">
                  <c:v>1.6510096788406301</c:v>
                </c:pt>
                <c:pt idx="3691">
                  <c:v>1.37648773193359</c:v>
                </c:pt>
                <c:pt idx="3692">
                  <c:v>1.7788934707641599</c:v>
                </c:pt>
                <c:pt idx="3693">
                  <c:v>0.53578561544418302</c:v>
                </c:pt>
                <c:pt idx="3694">
                  <c:v>0.38258972764015198</c:v>
                </c:pt>
                <c:pt idx="3695">
                  <c:v>0.23105956614017401</c:v>
                </c:pt>
                <c:pt idx="3696">
                  <c:v>0.29678884148597701</c:v>
                </c:pt>
                <c:pt idx="3697">
                  <c:v>0.56532096862792902</c:v>
                </c:pt>
                <c:pt idx="3698">
                  <c:v>0.333378076553344</c:v>
                </c:pt>
                <c:pt idx="3699">
                  <c:v>0.28007274866104098</c:v>
                </c:pt>
                <c:pt idx="3700">
                  <c:v>0.30839368700981101</c:v>
                </c:pt>
                <c:pt idx="3701">
                  <c:v>1.69100594520568</c:v>
                </c:pt>
                <c:pt idx="3702">
                  <c:v>0.30839368700981101</c:v>
                </c:pt>
                <c:pt idx="3703">
                  <c:v>0.48029583692550598</c:v>
                </c:pt>
                <c:pt idx="3704">
                  <c:v>0.38258972764015198</c:v>
                </c:pt>
                <c:pt idx="3705">
                  <c:v>0.42774030566215498</c:v>
                </c:pt>
                <c:pt idx="3706">
                  <c:v>0.65544158220291104</c:v>
                </c:pt>
                <c:pt idx="3707">
                  <c:v>1.7356033325195299</c:v>
                </c:pt>
                <c:pt idx="3708">
                  <c:v>0.333378076553344</c:v>
                </c:pt>
                <c:pt idx="3709">
                  <c:v>0.54304546117782504</c:v>
                </c:pt>
                <c:pt idx="3710">
                  <c:v>0.35931891202926602</c:v>
                </c:pt>
                <c:pt idx="3711">
                  <c:v>0.19177752733230499</c:v>
                </c:pt>
                <c:pt idx="3712">
                  <c:v>0.474381953477859</c:v>
                </c:pt>
                <c:pt idx="3713">
                  <c:v>0.65771311521530096</c:v>
                </c:pt>
                <c:pt idx="3714">
                  <c:v>1.5522208213806099</c:v>
                </c:pt>
                <c:pt idx="3715">
                  <c:v>1.24383985996246</c:v>
                </c:pt>
                <c:pt idx="3716">
                  <c:v>1.67821621894836</c:v>
                </c:pt>
                <c:pt idx="3717">
                  <c:v>0.351195037364959</c:v>
                </c:pt>
                <c:pt idx="3718">
                  <c:v>0.94768905639648404</c:v>
                </c:pt>
                <c:pt idx="3719">
                  <c:v>0.45070284605026201</c:v>
                </c:pt>
                <c:pt idx="3720">
                  <c:v>0.422275960445404</c:v>
                </c:pt>
                <c:pt idx="3721">
                  <c:v>0.27806037664413402</c:v>
                </c:pt>
                <c:pt idx="3722">
                  <c:v>0.18126383423805201</c:v>
                </c:pt>
                <c:pt idx="3723">
                  <c:v>0.38007166981696999</c:v>
                </c:pt>
                <c:pt idx="3724">
                  <c:v>0.50054740905761697</c:v>
                </c:pt>
                <c:pt idx="3725">
                  <c:v>1.6300460100173899</c:v>
                </c:pt>
                <c:pt idx="3726">
                  <c:v>0.50054740905761697</c:v>
                </c:pt>
                <c:pt idx="3727">
                  <c:v>0.94768905639648404</c:v>
                </c:pt>
                <c:pt idx="3728">
                  <c:v>0.453826963901519</c:v>
                </c:pt>
                <c:pt idx="3729">
                  <c:v>0.33806422352790799</c:v>
                </c:pt>
                <c:pt idx="3730">
                  <c:v>1.5962957143783501</c:v>
                </c:pt>
                <c:pt idx="3731">
                  <c:v>0.18126383423805201</c:v>
                </c:pt>
                <c:pt idx="3732">
                  <c:v>0.32605698704719499</c:v>
                </c:pt>
                <c:pt idx="3733">
                  <c:v>0.17826892435550601</c:v>
                </c:pt>
                <c:pt idx="3734">
                  <c:v>0.28839051723480202</c:v>
                </c:pt>
                <c:pt idx="3735">
                  <c:v>0.18540716171264601</c:v>
                </c:pt>
                <c:pt idx="3736">
                  <c:v>0.30591115355491599</c:v>
                </c:pt>
                <c:pt idx="3737">
                  <c:v>1.5577087402343699</c:v>
                </c:pt>
                <c:pt idx="3738">
                  <c:v>1.6316722631454399</c:v>
                </c:pt>
                <c:pt idx="3739">
                  <c:v>1.71014380455017</c:v>
                </c:pt>
                <c:pt idx="3740">
                  <c:v>0.42864578962326</c:v>
                </c:pt>
                <c:pt idx="3741">
                  <c:v>0.29845276474952698</c:v>
                </c:pt>
                <c:pt idx="3742">
                  <c:v>0.14031600952148399</c:v>
                </c:pt>
                <c:pt idx="3743">
                  <c:v>0.15324178338050801</c:v>
                </c:pt>
                <c:pt idx="3744">
                  <c:v>0.51850908994674605</c:v>
                </c:pt>
                <c:pt idx="3745">
                  <c:v>0.28429958224296498</c:v>
                </c:pt>
                <c:pt idx="3746">
                  <c:v>0.19499173760414101</c:v>
                </c:pt>
                <c:pt idx="3747">
                  <c:v>0.22171486914157801</c:v>
                </c:pt>
                <c:pt idx="3748">
                  <c:v>1.5758571624755799</c:v>
                </c:pt>
                <c:pt idx="3749">
                  <c:v>0.22171486914157801</c:v>
                </c:pt>
                <c:pt idx="3750">
                  <c:v>0.56649279594421298</c:v>
                </c:pt>
                <c:pt idx="3751">
                  <c:v>0.29845276474952698</c:v>
                </c:pt>
                <c:pt idx="3752">
                  <c:v>0.37692216038703902</c:v>
                </c:pt>
                <c:pt idx="3753">
                  <c:v>0.59527158737182595</c:v>
                </c:pt>
                <c:pt idx="3754">
                  <c:v>1.653693318367</c:v>
                </c:pt>
                <c:pt idx="3755">
                  <c:v>0.28429958224296498</c:v>
                </c:pt>
                <c:pt idx="3756">
                  <c:v>0.57251614332199097</c:v>
                </c:pt>
                <c:pt idx="3757">
                  <c:v>0.27206322550773598</c:v>
                </c:pt>
                <c:pt idx="3758">
                  <c:v>0.22503542900085399</c:v>
                </c:pt>
                <c:pt idx="3759">
                  <c:v>0.37623432278633101</c:v>
                </c:pt>
                <c:pt idx="3760">
                  <c:v>0.79013848304748502</c:v>
                </c:pt>
                <c:pt idx="3761">
                  <c:v>1.3057056665420499</c:v>
                </c:pt>
                <c:pt idx="3762">
                  <c:v>1.4093976020812899</c:v>
                </c:pt>
                <c:pt idx="3763">
                  <c:v>1.4184546470642001</c:v>
                </c:pt>
                <c:pt idx="3764">
                  <c:v>0.439999788999557</c:v>
                </c:pt>
                <c:pt idx="3765">
                  <c:v>0.29002055525779702</c:v>
                </c:pt>
                <c:pt idx="3766">
                  <c:v>0.31548675894737199</c:v>
                </c:pt>
                <c:pt idx="3767">
                  <c:v>0.34066331386566101</c:v>
                </c:pt>
                <c:pt idx="3768">
                  <c:v>0.75445944070815996</c:v>
                </c:pt>
                <c:pt idx="3769">
                  <c:v>0.16575941443443201</c:v>
                </c:pt>
                <c:pt idx="3770">
                  <c:v>0.27456986904144198</c:v>
                </c:pt>
                <c:pt idx="3771">
                  <c:v>0.30648630857467601</c:v>
                </c:pt>
                <c:pt idx="3772">
                  <c:v>1.34072709083557</c:v>
                </c:pt>
                <c:pt idx="3773">
                  <c:v>0.30648630857467601</c:v>
                </c:pt>
                <c:pt idx="3774">
                  <c:v>0.60048067569732599</c:v>
                </c:pt>
                <c:pt idx="3775">
                  <c:v>0.29002055525779702</c:v>
                </c:pt>
                <c:pt idx="3776">
                  <c:v>0.32936716079711897</c:v>
                </c:pt>
                <c:pt idx="3777">
                  <c:v>0.49381721019744801</c:v>
                </c:pt>
                <c:pt idx="3778">
                  <c:v>1.3763837814330999</c:v>
                </c:pt>
                <c:pt idx="3779">
                  <c:v>0.16575941443443201</c:v>
                </c:pt>
                <c:pt idx="3780">
                  <c:v>0.79966676235198897</c:v>
                </c:pt>
                <c:pt idx="3781">
                  <c:v>0.64082258939742998</c:v>
                </c:pt>
                <c:pt idx="3782">
                  <c:v>0.81742119789123502</c:v>
                </c:pt>
                <c:pt idx="3783">
                  <c:v>0.80578076839446999</c:v>
                </c:pt>
                <c:pt idx="3784">
                  <c:v>0.68783622980117798</c:v>
                </c:pt>
                <c:pt idx="3785">
                  <c:v>1.7040137052536</c:v>
                </c:pt>
                <c:pt idx="3786">
                  <c:v>1.85536801815032</c:v>
                </c:pt>
                <c:pt idx="3787">
                  <c:v>1.7857911586761399</c:v>
                </c:pt>
                <c:pt idx="3788">
                  <c:v>0.91765594482421797</c:v>
                </c:pt>
                <c:pt idx="3789">
                  <c:v>0.65777069330215399</c:v>
                </c:pt>
                <c:pt idx="3790">
                  <c:v>0.70831066370010298</c:v>
                </c:pt>
                <c:pt idx="3791">
                  <c:v>0.77093040943145696</c:v>
                </c:pt>
                <c:pt idx="3792">
                  <c:v>0.97610431909561102</c:v>
                </c:pt>
                <c:pt idx="3793">
                  <c:v>0.69921541213989202</c:v>
                </c:pt>
                <c:pt idx="3794">
                  <c:v>0.64195972681045499</c:v>
                </c:pt>
                <c:pt idx="3795">
                  <c:v>0.747325479984283</c:v>
                </c:pt>
                <c:pt idx="3796">
                  <c:v>1.70291316509246</c:v>
                </c:pt>
                <c:pt idx="3797">
                  <c:v>0.747325479984283</c:v>
                </c:pt>
                <c:pt idx="3798">
                  <c:v>0.65002614259719804</c:v>
                </c:pt>
                <c:pt idx="3799">
                  <c:v>0.799280285835266</c:v>
                </c:pt>
                <c:pt idx="3800">
                  <c:v>0.54363799095153797</c:v>
                </c:pt>
                <c:pt idx="3801">
                  <c:v>0.86545342206954901</c:v>
                </c:pt>
                <c:pt idx="3802">
                  <c:v>1.73463559150695</c:v>
                </c:pt>
                <c:pt idx="3803">
                  <c:v>0.69921541213989202</c:v>
                </c:pt>
                <c:pt idx="3804">
                  <c:v>0.398610919713974</c:v>
                </c:pt>
                <c:pt idx="3805">
                  <c:v>0.32721188664436301</c:v>
                </c:pt>
                <c:pt idx="3806">
                  <c:v>0.20518656075000699</c:v>
                </c:pt>
                <c:pt idx="3807">
                  <c:v>0.46372908353805498</c:v>
                </c:pt>
                <c:pt idx="3808">
                  <c:v>0.99498081207275302</c:v>
                </c:pt>
                <c:pt idx="3809">
                  <c:v>1.5605456829071001</c:v>
                </c:pt>
                <c:pt idx="3810">
                  <c:v>1.17742908000946</c:v>
                </c:pt>
                <c:pt idx="3811">
                  <c:v>1.6865649223327599</c:v>
                </c:pt>
                <c:pt idx="3812">
                  <c:v>0.35661986470222401</c:v>
                </c:pt>
                <c:pt idx="3813">
                  <c:v>1.2095307111740099</c:v>
                </c:pt>
                <c:pt idx="3814">
                  <c:v>0.39422535896301197</c:v>
                </c:pt>
                <c:pt idx="3815">
                  <c:v>0.36953401565551702</c:v>
                </c:pt>
                <c:pt idx="3816">
                  <c:v>0.27146941423416099</c:v>
                </c:pt>
                <c:pt idx="3817">
                  <c:v>0.25872331857681202</c:v>
                </c:pt>
                <c:pt idx="3818">
                  <c:v>0.33540597558021501</c:v>
                </c:pt>
                <c:pt idx="3819">
                  <c:v>0.42247655987739502</c:v>
                </c:pt>
                <c:pt idx="3820">
                  <c:v>1.6165802478790201</c:v>
                </c:pt>
                <c:pt idx="3821">
                  <c:v>0.42247655987739502</c:v>
                </c:pt>
                <c:pt idx="3822">
                  <c:v>0.39180183410644498</c:v>
                </c:pt>
                <c:pt idx="3823">
                  <c:v>1.2095307111740099</c:v>
                </c:pt>
                <c:pt idx="3824">
                  <c:v>0.35614690184593201</c:v>
                </c:pt>
                <c:pt idx="3825">
                  <c:v>0.34576490521430903</c:v>
                </c:pt>
                <c:pt idx="3826">
                  <c:v>1.6279550790786701</c:v>
                </c:pt>
                <c:pt idx="3827">
                  <c:v>0.25872331857681202</c:v>
                </c:pt>
                <c:pt idx="3828">
                  <c:v>0.47040092945098799</c:v>
                </c:pt>
                <c:pt idx="3829">
                  <c:v>0.30476352572441101</c:v>
                </c:pt>
                <c:pt idx="3830">
                  <c:v>0.19301287829875899</c:v>
                </c:pt>
                <c:pt idx="3831">
                  <c:v>0.44661718606948803</c:v>
                </c:pt>
                <c:pt idx="3832">
                  <c:v>0.37979784607887201</c:v>
                </c:pt>
                <c:pt idx="3833">
                  <c:v>1.59225642681121</c:v>
                </c:pt>
                <c:pt idx="3834">
                  <c:v>0.97947633266448897</c:v>
                </c:pt>
                <c:pt idx="3835">
                  <c:v>1.70978283882141</c:v>
                </c:pt>
                <c:pt idx="3836">
                  <c:v>0.47982037067413302</c:v>
                </c:pt>
                <c:pt idx="3837">
                  <c:v>0.29527819156646701</c:v>
                </c:pt>
                <c:pt idx="3838">
                  <c:v>0.36825114488601601</c:v>
                </c:pt>
                <c:pt idx="3839">
                  <c:v>0.46417412161826999</c:v>
                </c:pt>
                <c:pt idx="3840">
                  <c:v>0.22764919698238301</c:v>
                </c:pt>
                <c:pt idx="3841">
                  <c:v>0.20657183229923201</c:v>
                </c:pt>
                <c:pt idx="3842">
                  <c:v>0.30959802865982</c:v>
                </c:pt>
                <c:pt idx="3843">
                  <c:v>0.45952787995338401</c:v>
                </c:pt>
                <c:pt idx="3844">
                  <c:v>1.6500043869018499</c:v>
                </c:pt>
                <c:pt idx="3845">
                  <c:v>0.45952787995338401</c:v>
                </c:pt>
                <c:pt idx="3846">
                  <c:v>0.43814483284950201</c:v>
                </c:pt>
                <c:pt idx="3847">
                  <c:v>0.38889333605766202</c:v>
                </c:pt>
                <c:pt idx="3848">
                  <c:v>0.31162297725677401</c:v>
                </c:pt>
                <c:pt idx="3849">
                  <c:v>0.34178653359413103</c:v>
                </c:pt>
                <c:pt idx="3850">
                  <c:v>1.6589781045913601</c:v>
                </c:pt>
                <c:pt idx="3851">
                  <c:v>0.20657183229923201</c:v>
                </c:pt>
                <c:pt idx="3852">
                  <c:v>0.37794095277786199</c:v>
                </c:pt>
                <c:pt idx="3853">
                  <c:v>0.32029071450233398</c:v>
                </c:pt>
                <c:pt idx="3854">
                  <c:v>0.20781931281089699</c:v>
                </c:pt>
                <c:pt idx="3855">
                  <c:v>0.45761850476264898</c:v>
                </c:pt>
                <c:pt idx="3856">
                  <c:v>0.39802724123001099</c:v>
                </c:pt>
                <c:pt idx="3857">
                  <c:v>1.58866703510284</c:v>
                </c:pt>
                <c:pt idx="3858">
                  <c:v>0.76438593864440896</c:v>
                </c:pt>
                <c:pt idx="3859">
                  <c:v>1.72205221652984</c:v>
                </c:pt>
                <c:pt idx="3860">
                  <c:v>0.65623587369918801</c:v>
                </c:pt>
                <c:pt idx="3861">
                  <c:v>1.20751392841339</c:v>
                </c:pt>
                <c:pt idx="3862">
                  <c:v>0.383848786354064</c:v>
                </c:pt>
                <c:pt idx="3863">
                  <c:v>0.42887529730796797</c:v>
                </c:pt>
                <c:pt idx="3864">
                  <c:v>0.339854925870895</c:v>
                </c:pt>
                <c:pt idx="3865">
                  <c:v>0.21954195201396901</c:v>
                </c:pt>
                <c:pt idx="3866">
                  <c:v>0.32818081974983199</c:v>
                </c:pt>
                <c:pt idx="3867">
                  <c:v>0.438427925109863</c:v>
                </c:pt>
                <c:pt idx="3868">
                  <c:v>1.64631736278533</c:v>
                </c:pt>
                <c:pt idx="3869">
                  <c:v>0.438427925109863</c:v>
                </c:pt>
                <c:pt idx="3870">
                  <c:v>0.44779804348945601</c:v>
                </c:pt>
                <c:pt idx="3871">
                  <c:v>1.20751392841339</c:v>
                </c:pt>
                <c:pt idx="3872">
                  <c:v>0.389683127403259</c:v>
                </c:pt>
                <c:pt idx="3873">
                  <c:v>0.35223454236984197</c:v>
                </c:pt>
                <c:pt idx="3874">
                  <c:v>1.6558212041854801</c:v>
                </c:pt>
                <c:pt idx="3875">
                  <c:v>0.21954195201396901</c:v>
                </c:pt>
                <c:pt idx="3876">
                  <c:v>0.41188493371009799</c:v>
                </c:pt>
                <c:pt idx="3877">
                  <c:v>0.34445437788963301</c:v>
                </c:pt>
                <c:pt idx="3878">
                  <c:v>0.28740301728248502</c:v>
                </c:pt>
                <c:pt idx="3879">
                  <c:v>0.36818319559097201</c:v>
                </c:pt>
                <c:pt idx="3880">
                  <c:v>0.41812229156494102</c:v>
                </c:pt>
                <c:pt idx="3881">
                  <c:v>1.5387606620788501</c:v>
                </c:pt>
                <c:pt idx="3882">
                  <c:v>1.9103269577026301</c:v>
                </c:pt>
                <c:pt idx="3883">
                  <c:v>1.6668006181716899</c:v>
                </c:pt>
                <c:pt idx="3884">
                  <c:v>0.44765070080757102</c:v>
                </c:pt>
                <c:pt idx="3885">
                  <c:v>0.37145063281059199</c:v>
                </c:pt>
                <c:pt idx="3886">
                  <c:v>0.35059261322021401</c:v>
                </c:pt>
                <c:pt idx="3887">
                  <c:v>0.39885860681533802</c:v>
                </c:pt>
                <c:pt idx="3888">
                  <c:v>0.22458603978156999</c:v>
                </c:pt>
                <c:pt idx="3889">
                  <c:v>0.33179470896720797</c:v>
                </c:pt>
                <c:pt idx="3890">
                  <c:v>0.34039375185966397</c:v>
                </c:pt>
                <c:pt idx="3891">
                  <c:v>0.34633740782737699</c:v>
                </c:pt>
                <c:pt idx="3892">
                  <c:v>1.4962418079376201</c:v>
                </c:pt>
                <c:pt idx="3893">
                  <c:v>0.34633740782737699</c:v>
                </c:pt>
                <c:pt idx="3894">
                  <c:v>0.438858062028884</c:v>
                </c:pt>
                <c:pt idx="3895">
                  <c:v>0.525495946407318</c:v>
                </c:pt>
                <c:pt idx="3896">
                  <c:v>0.60237747430801303</c:v>
                </c:pt>
                <c:pt idx="3897">
                  <c:v>0.59088999032974199</c:v>
                </c:pt>
                <c:pt idx="3898">
                  <c:v>1.6164258718490601</c:v>
                </c:pt>
                <c:pt idx="3899">
                  <c:v>0.33179470896720797</c:v>
                </c:pt>
                <c:pt idx="3900">
                  <c:v>0.68837571144104004</c:v>
                </c:pt>
                <c:pt idx="3901">
                  <c:v>0.57247793674468905</c:v>
                </c:pt>
                <c:pt idx="3902">
                  <c:v>0.60464358329772905</c:v>
                </c:pt>
                <c:pt idx="3903">
                  <c:v>0.46009624004364003</c:v>
                </c:pt>
                <c:pt idx="3904">
                  <c:v>0.71122658252715998</c:v>
                </c:pt>
                <c:pt idx="3905">
                  <c:v>1.3454742431640601</c:v>
                </c:pt>
                <c:pt idx="3906">
                  <c:v>1.63456070423126</c:v>
                </c:pt>
                <c:pt idx="3907">
                  <c:v>1.70382928848266</c:v>
                </c:pt>
                <c:pt idx="3908">
                  <c:v>1.74646592140197</c:v>
                </c:pt>
                <c:pt idx="3909">
                  <c:v>0.86987471580505304</c:v>
                </c:pt>
                <c:pt idx="3910">
                  <c:v>0.57466948032379095</c:v>
                </c:pt>
                <c:pt idx="3911">
                  <c:v>0.65287876129150302</c:v>
                </c:pt>
                <c:pt idx="3912">
                  <c:v>0.639734327793121</c:v>
                </c:pt>
                <c:pt idx="3913">
                  <c:v>0.82426559925079301</c:v>
                </c:pt>
                <c:pt idx="3914">
                  <c:v>0.56598967313766402</c:v>
                </c:pt>
                <c:pt idx="3915">
                  <c:v>0.55813676118850697</c:v>
                </c:pt>
                <c:pt idx="3916">
                  <c:v>0.69415247440338101</c:v>
                </c:pt>
                <c:pt idx="3917">
                  <c:v>1.69685590267181</c:v>
                </c:pt>
                <c:pt idx="3918">
                  <c:v>0.69415247440338101</c:v>
                </c:pt>
                <c:pt idx="3919">
                  <c:v>0.60324579477310103</c:v>
                </c:pt>
                <c:pt idx="3920">
                  <c:v>0.67084354162216098</c:v>
                </c:pt>
                <c:pt idx="3921">
                  <c:v>0.557606160640716</c:v>
                </c:pt>
                <c:pt idx="3922">
                  <c:v>0.603454530239105</c:v>
                </c:pt>
                <c:pt idx="3923">
                  <c:v>1.71226859092712</c:v>
                </c:pt>
                <c:pt idx="3924">
                  <c:v>0.56598967313766402</c:v>
                </c:pt>
                <c:pt idx="3925">
                  <c:v>0.49672850966453502</c:v>
                </c:pt>
                <c:pt idx="3926">
                  <c:v>0.29633525013923601</c:v>
                </c:pt>
                <c:pt idx="3927">
                  <c:v>0.45846742391586298</c:v>
                </c:pt>
                <c:pt idx="3928">
                  <c:v>0.223278403282165</c:v>
                </c:pt>
                <c:pt idx="3929">
                  <c:v>0.424919843673706</c:v>
                </c:pt>
                <c:pt idx="3930">
                  <c:v>1.25837182998657</c:v>
                </c:pt>
                <c:pt idx="3931">
                  <c:v>1.4328583478927599</c:v>
                </c:pt>
                <c:pt idx="3932">
                  <c:v>1.3842697143554601</c:v>
                </c:pt>
                <c:pt idx="3933">
                  <c:v>0.54513657093048096</c:v>
                </c:pt>
                <c:pt idx="3934">
                  <c:v>0.345031827688217</c:v>
                </c:pt>
                <c:pt idx="3935">
                  <c:v>0.28160697221755898</c:v>
                </c:pt>
                <c:pt idx="3936">
                  <c:v>0.28092581033706598</c:v>
                </c:pt>
                <c:pt idx="3937">
                  <c:v>0.32383051514625499</c:v>
                </c:pt>
                <c:pt idx="3938">
                  <c:v>0.32399234175682001</c:v>
                </c:pt>
                <c:pt idx="3939">
                  <c:v>0.30725410580634999</c:v>
                </c:pt>
                <c:pt idx="3940">
                  <c:v>0.31942659616470298</c:v>
                </c:pt>
                <c:pt idx="3941">
                  <c:v>1.1668723821639999</c:v>
                </c:pt>
                <c:pt idx="3942">
                  <c:v>0.31942659616470298</c:v>
                </c:pt>
                <c:pt idx="3943">
                  <c:v>0.48613068461418102</c:v>
                </c:pt>
                <c:pt idx="3944">
                  <c:v>0.31947630643844599</c:v>
                </c:pt>
                <c:pt idx="3945">
                  <c:v>0.46742349863052302</c:v>
                </c:pt>
                <c:pt idx="3946">
                  <c:v>0.51208984851837103</c:v>
                </c:pt>
                <c:pt idx="3947">
                  <c:v>1.346435546875</c:v>
                </c:pt>
                <c:pt idx="3948">
                  <c:v>0.32399234175682001</c:v>
                </c:pt>
                <c:pt idx="3949">
                  <c:v>0.47336736321449202</c:v>
                </c:pt>
                <c:pt idx="3950">
                  <c:v>0.37647137045860202</c:v>
                </c:pt>
                <c:pt idx="3951">
                  <c:v>0.55888801813125599</c:v>
                </c:pt>
                <c:pt idx="3952">
                  <c:v>0.27921512722969</c:v>
                </c:pt>
                <c:pt idx="3953">
                  <c:v>0.46991983056068398</c:v>
                </c:pt>
                <c:pt idx="3954">
                  <c:v>1.8300796747207599</c:v>
                </c:pt>
                <c:pt idx="3955">
                  <c:v>1.7535429000854399</c:v>
                </c:pt>
                <c:pt idx="3956">
                  <c:v>1.93600761890411</c:v>
                </c:pt>
                <c:pt idx="3957">
                  <c:v>0.40074735879897999</c:v>
                </c:pt>
                <c:pt idx="3958">
                  <c:v>0.472539752721786</c:v>
                </c:pt>
                <c:pt idx="3959">
                  <c:v>0.31845295429229697</c:v>
                </c:pt>
                <c:pt idx="3960">
                  <c:v>0.32088249921798701</c:v>
                </c:pt>
                <c:pt idx="3961">
                  <c:v>0.42338189482688898</c:v>
                </c:pt>
                <c:pt idx="3962">
                  <c:v>0.501606345176696</c:v>
                </c:pt>
                <c:pt idx="3963">
                  <c:v>0.394062310457229</c:v>
                </c:pt>
                <c:pt idx="3964">
                  <c:v>0.38077226281165999</c:v>
                </c:pt>
                <c:pt idx="3965">
                  <c:v>1.8448469638824401</c:v>
                </c:pt>
                <c:pt idx="3966">
                  <c:v>0.38077226281165999</c:v>
                </c:pt>
                <c:pt idx="3967">
                  <c:v>0.66358971595764105</c:v>
                </c:pt>
                <c:pt idx="3968">
                  <c:v>0.368093401193618</c:v>
                </c:pt>
                <c:pt idx="3969">
                  <c:v>0.49544823169708202</c:v>
                </c:pt>
                <c:pt idx="3970">
                  <c:v>0.86305207014083796</c:v>
                </c:pt>
                <c:pt idx="3971">
                  <c:v>1.90007352828979</c:v>
                </c:pt>
                <c:pt idx="3972">
                  <c:v>0.501606345176696</c:v>
                </c:pt>
                <c:pt idx="3973">
                  <c:v>0.51627582311630205</c:v>
                </c:pt>
                <c:pt idx="3974">
                  <c:v>0.48221075534820501</c:v>
                </c:pt>
                <c:pt idx="3975">
                  <c:v>0.574612617492675</c:v>
                </c:pt>
                <c:pt idx="3976">
                  <c:v>0.39923980832099898</c:v>
                </c:pt>
                <c:pt idx="3977">
                  <c:v>0.66493856906890803</c:v>
                </c:pt>
                <c:pt idx="3978">
                  <c:v>1.18518126010894</c:v>
                </c:pt>
                <c:pt idx="3979">
                  <c:v>1.4526674747467001</c:v>
                </c:pt>
                <c:pt idx="3980">
                  <c:v>1.25418925285339</c:v>
                </c:pt>
                <c:pt idx="3981">
                  <c:v>0.62050545215606601</c:v>
                </c:pt>
                <c:pt idx="3982">
                  <c:v>0.54603362083435003</c:v>
                </c:pt>
                <c:pt idx="3983">
                  <c:v>0.475366741418838</c:v>
                </c:pt>
                <c:pt idx="3984">
                  <c:v>0.54551327228546098</c:v>
                </c:pt>
                <c:pt idx="3985">
                  <c:v>0.36534282565116799</c:v>
                </c:pt>
                <c:pt idx="3986">
                  <c:v>0.49215310811996399</c:v>
                </c:pt>
                <c:pt idx="3987">
                  <c:v>0.478783339262008</c:v>
                </c:pt>
                <c:pt idx="3988">
                  <c:v>0.38016811013221702</c:v>
                </c:pt>
                <c:pt idx="3989">
                  <c:v>1.14053094387054</c:v>
                </c:pt>
                <c:pt idx="3990">
                  <c:v>0.38016811013221702</c:v>
                </c:pt>
                <c:pt idx="3991">
                  <c:v>0.68308931589126498</c:v>
                </c:pt>
                <c:pt idx="3992">
                  <c:v>0.72041708230972201</c:v>
                </c:pt>
                <c:pt idx="3993">
                  <c:v>0.68504506349563599</c:v>
                </c:pt>
                <c:pt idx="3994">
                  <c:v>0.83195459842681796</c:v>
                </c:pt>
                <c:pt idx="3995">
                  <c:v>1.2265255451202299</c:v>
                </c:pt>
                <c:pt idx="3996">
                  <c:v>0.49215310811996399</c:v>
                </c:pt>
                <c:pt idx="3997">
                  <c:v>0.33307048678398099</c:v>
                </c:pt>
                <c:pt idx="3998">
                  <c:v>0.25541442632675099</c:v>
                </c:pt>
                <c:pt idx="3999">
                  <c:v>0.26159587502479498</c:v>
                </c:pt>
                <c:pt idx="4000">
                  <c:v>0.33430728316307001</c:v>
                </c:pt>
                <c:pt idx="4001">
                  <c:v>0.92040991783142001</c:v>
                </c:pt>
                <c:pt idx="4002">
                  <c:v>1.7549912929534901</c:v>
                </c:pt>
                <c:pt idx="4003">
                  <c:v>0.83703738451003995</c:v>
                </c:pt>
                <c:pt idx="4004">
                  <c:v>1.88476693630218</c:v>
                </c:pt>
                <c:pt idx="4005">
                  <c:v>0.45791888236999501</c:v>
                </c:pt>
                <c:pt idx="4006">
                  <c:v>0.33341801166534402</c:v>
                </c:pt>
                <c:pt idx="4007">
                  <c:v>0.27210557460784901</c:v>
                </c:pt>
                <c:pt idx="4008">
                  <c:v>0.24370557069778401</c:v>
                </c:pt>
                <c:pt idx="4009">
                  <c:v>0.81237673759460405</c:v>
                </c:pt>
                <c:pt idx="4010">
                  <c:v>0.219053030014038</c:v>
                </c:pt>
                <c:pt idx="4011">
                  <c:v>0.29325896501541099</c:v>
                </c:pt>
                <c:pt idx="4012">
                  <c:v>0.34371340274810702</c:v>
                </c:pt>
                <c:pt idx="4013">
                  <c:v>1.7899417877197199</c:v>
                </c:pt>
                <c:pt idx="4014">
                  <c:v>0.34371340274810702</c:v>
                </c:pt>
                <c:pt idx="4015">
                  <c:v>0.36923384666442799</c:v>
                </c:pt>
                <c:pt idx="4016">
                  <c:v>0.29172098636627197</c:v>
                </c:pt>
                <c:pt idx="4017">
                  <c:v>0.390928775072097</c:v>
                </c:pt>
                <c:pt idx="4018">
                  <c:v>0.506752610206604</c:v>
                </c:pt>
                <c:pt idx="4019">
                  <c:v>1.83144927024841</c:v>
                </c:pt>
                <c:pt idx="4020">
                  <c:v>0.219053030014038</c:v>
                </c:pt>
                <c:pt idx="4021">
                  <c:v>0.37950670719146701</c:v>
                </c:pt>
                <c:pt idx="4022">
                  <c:v>0.223343595862388</c:v>
                </c:pt>
                <c:pt idx="4023">
                  <c:v>0.27460196614265397</c:v>
                </c:pt>
                <c:pt idx="4024">
                  <c:v>0.38671243190765298</c:v>
                </c:pt>
                <c:pt idx="4025">
                  <c:v>0.326909869909286</c:v>
                </c:pt>
                <c:pt idx="4026">
                  <c:v>1.70579922199249</c:v>
                </c:pt>
                <c:pt idx="4027">
                  <c:v>1.2368307113647401</c:v>
                </c:pt>
                <c:pt idx="4028">
                  <c:v>1.917236328125</c:v>
                </c:pt>
                <c:pt idx="4029">
                  <c:v>0.31383067369460999</c:v>
                </c:pt>
                <c:pt idx="4030">
                  <c:v>0.28711310029029802</c:v>
                </c:pt>
                <c:pt idx="4031">
                  <c:v>0.32729187607765198</c:v>
                </c:pt>
                <c:pt idx="4032">
                  <c:v>0.41208654642105103</c:v>
                </c:pt>
                <c:pt idx="4033">
                  <c:v>0.85757470130920399</c:v>
                </c:pt>
                <c:pt idx="4034">
                  <c:v>0.257297873497009</c:v>
                </c:pt>
                <c:pt idx="4035">
                  <c:v>0.24342100322246499</c:v>
                </c:pt>
                <c:pt idx="4036">
                  <c:v>0.28861513733863797</c:v>
                </c:pt>
                <c:pt idx="4037">
                  <c:v>1.74992167949676</c:v>
                </c:pt>
                <c:pt idx="4038">
                  <c:v>0.28861513733863797</c:v>
                </c:pt>
                <c:pt idx="4039">
                  <c:v>0.57817906141281095</c:v>
                </c:pt>
                <c:pt idx="4040">
                  <c:v>0.53425627946853604</c:v>
                </c:pt>
                <c:pt idx="4041">
                  <c:v>0.33799514174461298</c:v>
                </c:pt>
                <c:pt idx="4042">
                  <c:v>0.50714421272277799</c:v>
                </c:pt>
                <c:pt idx="4043">
                  <c:v>1.8346467018127399</c:v>
                </c:pt>
                <c:pt idx="4044">
                  <c:v>0.257297873497009</c:v>
                </c:pt>
                <c:pt idx="4045">
                  <c:v>0.64242428541183405</c:v>
                </c:pt>
                <c:pt idx="4046">
                  <c:v>0.183871299028396</c:v>
                </c:pt>
                <c:pt idx="4047">
                  <c:v>0.27127528190612699</c:v>
                </c:pt>
                <c:pt idx="4048">
                  <c:v>0.17934317886829301</c:v>
                </c:pt>
                <c:pt idx="4049">
                  <c:v>0.337783813476562</c:v>
                </c:pt>
                <c:pt idx="4050">
                  <c:v>0.357198596000671</c:v>
                </c:pt>
                <c:pt idx="4051">
                  <c:v>1.72499310970306</c:v>
                </c:pt>
                <c:pt idx="4052">
                  <c:v>1.7930763959884599</c:v>
                </c:pt>
                <c:pt idx="4053">
                  <c:v>1.82150495052337</c:v>
                </c:pt>
                <c:pt idx="4054">
                  <c:v>0.28808611631393399</c:v>
                </c:pt>
                <c:pt idx="4055">
                  <c:v>1.00848340988159</c:v>
                </c:pt>
                <c:pt idx="4056">
                  <c:v>0.26589637994766202</c:v>
                </c:pt>
                <c:pt idx="4057">
                  <c:v>0.19120821356773299</c:v>
                </c:pt>
                <c:pt idx="4058">
                  <c:v>0.88760107755661</c:v>
                </c:pt>
                <c:pt idx="4059">
                  <c:v>0.34695917367935097</c:v>
                </c:pt>
                <c:pt idx="4060">
                  <c:v>0.22321417927741999</c:v>
                </c:pt>
                <c:pt idx="4061">
                  <c:v>0.30121323466300898</c:v>
                </c:pt>
                <c:pt idx="4062">
                  <c:v>1.75167560577392</c:v>
                </c:pt>
                <c:pt idx="4063">
                  <c:v>0.30121323466300898</c:v>
                </c:pt>
                <c:pt idx="4064">
                  <c:v>0.240973055362701</c:v>
                </c:pt>
                <c:pt idx="4065">
                  <c:v>1.00848340988159</c:v>
                </c:pt>
                <c:pt idx="4066">
                  <c:v>0.32189783453941301</c:v>
                </c:pt>
                <c:pt idx="4067">
                  <c:v>0.41822770237922602</c:v>
                </c:pt>
                <c:pt idx="4068">
                  <c:v>1.78760266304016</c:v>
                </c:pt>
                <c:pt idx="4069">
                  <c:v>0.34695917367935097</c:v>
                </c:pt>
                <c:pt idx="4070">
                  <c:v>0.345710128545761</c:v>
                </c:pt>
                <c:pt idx="4071">
                  <c:v>0.182532504200935</c:v>
                </c:pt>
                <c:pt idx="4072">
                  <c:v>0.32408681511878901</c:v>
                </c:pt>
                <c:pt idx="4073">
                  <c:v>0.16841663420200301</c:v>
                </c:pt>
                <c:pt idx="4074">
                  <c:v>0.63089853525161699</c:v>
                </c:pt>
                <c:pt idx="4075">
                  <c:v>1.6130943298339799</c:v>
                </c:pt>
                <c:pt idx="4076">
                  <c:v>1.68160080909729</c:v>
                </c:pt>
                <c:pt idx="4077">
                  <c:v>1.7322357892990099</c:v>
                </c:pt>
                <c:pt idx="4078">
                  <c:v>0.30830407142639099</c:v>
                </c:pt>
                <c:pt idx="4079">
                  <c:v>0.25485309958457902</c:v>
                </c:pt>
                <c:pt idx="4080">
                  <c:v>0.15617001056671101</c:v>
                </c:pt>
                <c:pt idx="4081">
                  <c:v>0.120012760162353</c:v>
                </c:pt>
                <c:pt idx="4082">
                  <c:v>0.58175301551818803</c:v>
                </c:pt>
                <c:pt idx="4083">
                  <c:v>0.28092026710510198</c:v>
                </c:pt>
                <c:pt idx="4084">
                  <c:v>0.20364424586296001</c:v>
                </c:pt>
                <c:pt idx="4085">
                  <c:v>0.26743218302726701</c:v>
                </c:pt>
                <c:pt idx="4086">
                  <c:v>1.6316058635711601</c:v>
                </c:pt>
                <c:pt idx="4087">
                  <c:v>0.26743218302726701</c:v>
                </c:pt>
                <c:pt idx="4088">
                  <c:v>0.43689396977424599</c:v>
                </c:pt>
                <c:pt idx="4089">
                  <c:v>0.493287444114685</c:v>
                </c:pt>
                <c:pt idx="4090">
                  <c:v>0.37219300866126998</c:v>
                </c:pt>
                <c:pt idx="4091">
                  <c:v>0.60834789276123002</c:v>
                </c:pt>
                <c:pt idx="4092">
                  <c:v>1.66614353656768</c:v>
                </c:pt>
                <c:pt idx="4093">
                  <c:v>0.28092026710510198</c:v>
                </c:pt>
                <c:pt idx="4094">
                  <c:v>0.40734624862670898</c:v>
                </c:pt>
                <c:pt idx="4095">
                  <c:v>0.35718303918838501</c:v>
                </c:pt>
                <c:pt idx="4096">
                  <c:v>0.32781183719634999</c:v>
                </c:pt>
                <c:pt idx="4097">
                  <c:v>0.59084475040435702</c:v>
                </c:pt>
                <c:pt idx="4098">
                  <c:v>0.99953263998031605</c:v>
                </c:pt>
                <c:pt idx="4099">
                  <c:v>1.4497585296630799</c:v>
                </c:pt>
                <c:pt idx="4100">
                  <c:v>0.83421766757964999</c:v>
                </c:pt>
                <c:pt idx="4101">
                  <c:v>1.40985131263732</c:v>
                </c:pt>
                <c:pt idx="4102">
                  <c:v>0.66598850488662698</c:v>
                </c:pt>
                <c:pt idx="4103">
                  <c:v>0.368924111127853</c:v>
                </c:pt>
                <c:pt idx="4104">
                  <c:v>0.43813586235046298</c:v>
                </c:pt>
                <c:pt idx="4105">
                  <c:v>0.50891065597534102</c:v>
                </c:pt>
                <c:pt idx="4106">
                  <c:v>0.26288348436355502</c:v>
                </c:pt>
                <c:pt idx="4107">
                  <c:v>0.36943858861923201</c:v>
                </c:pt>
                <c:pt idx="4108">
                  <c:v>0.37068480253219599</c:v>
                </c:pt>
                <c:pt idx="4109">
                  <c:v>0.53397864103317205</c:v>
                </c:pt>
                <c:pt idx="4110">
                  <c:v>1.50381255149841</c:v>
                </c:pt>
                <c:pt idx="4111">
                  <c:v>0.53397864103317205</c:v>
                </c:pt>
                <c:pt idx="4112">
                  <c:v>0.40847626328468301</c:v>
                </c:pt>
                <c:pt idx="4113">
                  <c:v>0.29212090373039201</c:v>
                </c:pt>
                <c:pt idx="4114">
                  <c:v>0.67803847789764404</c:v>
                </c:pt>
                <c:pt idx="4115">
                  <c:v>0.36934408545494002</c:v>
                </c:pt>
                <c:pt idx="4116">
                  <c:v>1.39173579216003</c:v>
                </c:pt>
                <c:pt idx="4117">
                  <c:v>0.36943858861923201</c:v>
                </c:pt>
                <c:pt idx="4118">
                  <c:v>0.72266304492950395</c:v>
                </c:pt>
                <c:pt idx="4119">
                  <c:v>0.43864735960960299</c:v>
                </c:pt>
                <c:pt idx="4120">
                  <c:v>0.27090650796890198</c:v>
                </c:pt>
                <c:pt idx="4121">
                  <c:v>0.53267908096313399</c:v>
                </c:pt>
                <c:pt idx="4122">
                  <c:v>0.88333189487457198</c:v>
                </c:pt>
                <c:pt idx="4123">
                  <c:v>1.5870949029922401</c:v>
                </c:pt>
                <c:pt idx="4124">
                  <c:v>1.8355475664138701</c:v>
                </c:pt>
                <c:pt idx="4125">
                  <c:v>1.73672211170196</c:v>
                </c:pt>
                <c:pt idx="4126">
                  <c:v>0.82324653863906805</c:v>
                </c:pt>
                <c:pt idx="4127">
                  <c:v>0.47295328974723799</c:v>
                </c:pt>
                <c:pt idx="4128">
                  <c:v>0.51600813865661599</c:v>
                </c:pt>
                <c:pt idx="4129">
                  <c:v>0.38481628894805903</c:v>
                </c:pt>
                <c:pt idx="4130">
                  <c:v>0.81755942106246904</c:v>
                </c:pt>
                <c:pt idx="4131">
                  <c:v>0.45647898316383301</c:v>
                </c:pt>
                <c:pt idx="4132">
                  <c:v>0.42830955982208202</c:v>
                </c:pt>
                <c:pt idx="4133">
                  <c:v>0.56817442178726196</c:v>
                </c:pt>
                <c:pt idx="4134">
                  <c:v>1.65012454986572</c:v>
                </c:pt>
                <c:pt idx="4135">
                  <c:v>0.56817442178726196</c:v>
                </c:pt>
                <c:pt idx="4136">
                  <c:v>0.54189485311508101</c:v>
                </c:pt>
                <c:pt idx="4137">
                  <c:v>0.74841183423995905</c:v>
                </c:pt>
                <c:pt idx="4138">
                  <c:v>1.66631996631622</c:v>
                </c:pt>
                <c:pt idx="4139">
                  <c:v>0.60666531324386597</c:v>
                </c:pt>
                <c:pt idx="4140">
                  <c:v>1.68854880332946</c:v>
                </c:pt>
                <c:pt idx="4141">
                  <c:v>0.45647898316383301</c:v>
                </c:pt>
                <c:pt idx="4142">
                  <c:v>0.336625635623931</c:v>
                </c:pt>
                <c:pt idx="4143">
                  <c:v>0.16249953210353801</c:v>
                </c:pt>
                <c:pt idx="4144">
                  <c:v>0.35883009433746299</c:v>
                </c:pt>
                <c:pt idx="4145">
                  <c:v>0.23685573041439001</c:v>
                </c:pt>
                <c:pt idx="4146">
                  <c:v>0.64084613323211603</c:v>
                </c:pt>
                <c:pt idx="4147">
                  <c:v>2.1904852390289302</c:v>
                </c:pt>
                <c:pt idx="4148">
                  <c:v>1.0260415077209399</c:v>
                </c:pt>
                <c:pt idx="4149">
                  <c:v>2.3158552646636901</c:v>
                </c:pt>
                <c:pt idx="4150">
                  <c:v>0.16538201272487599</c:v>
                </c:pt>
                <c:pt idx="4151">
                  <c:v>0.386359602212905</c:v>
                </c:pt>
                <c:pt idx="4152">
                  <c:v>0.16775876283645599</c:v>
                </c:pt>
                <c:pt idx="4153">
                  <c:v>0.287164866924285</c:v>
                </c:pt>
                <c:pt idx="4154">
                  <c:v>0.77914524078369096</c:v>
                </c:pt>
                <c:pt idx="4155">
                  <c:v>0.52994918823242099</c:v>
                </c:pt>
                <c:pt idx="4156">
                  <c:v>0.17037861049175199</c:v>
                </c:pt>
                <c:pt idx="4157">
                  <c:v>0.19601288437843301</c:v>
                </c:pt>
                <c:pt idx="4158">
                  <c:v>2.21207523345947</c:v>
                </c:pt>
                <c:pt idx="4159">
                  <c:v>0.19601288437843301</c:v>
                </c:pt>
                <c:pt idx="4160">
                  <c:v>0.386359602212905</c:v>
                </c:pt>
                <c:pt idx="4161">
                  <c:v>0.24853739142417899</c:v>
                </c:pt>
                <c:pt idx="4162">
                  <c:v>0.64951103925704901</c:v>
                </c:pt>
                <c:pt idx="4163">
                  <c:v>2.25039315223693</c:v>
                </c:pt>
                <c:pt idx="4164">
                  <c:v>0.52994918823242099</c:v>
                </c:pt>
                <c:pt idx="4165">
                  <c:v>0.90497553348541204</c:v>
                </c:pt>
                <c:pt idx="4166">
                  <c:v>0.549910008907318</c:v>
                </c:pt>
                <c:pt idx="4167">
                  <c:v>0.41736146807670499</c:v>
                </c:pt>
                <c:pt idx="4168">
                  <c:v>0.69431227445602395</c:v>
                </c:pt>
                <c:pt idx="4169">
                  <c:v>0.83579790592193604</c:v>
                </c:pt>
                <c:pt idx="4170">
                  <c:v>1.6881145238876301</c:v>
                </c:pt>
                <c:pt idx="4171">
                  <c:v>1.6122342348098699</c:v>
                </c:pt>
                <c:pt idx="4172">
                  <c:v>1.80875408649444</c:v>
                </c:pt>
                <c:pt idx="4173">
                  <c:v>0.62182021141052202</c:v>
                </c:pt>
                <c:pt idx="4174">
                  <c:v>0.56299680471420199</c:v>
                </c:pt>
                <c:pt idx="4175">
                  <c:v>0.63052827119827204</c:v>
                </c:pt>
                <c:pt idx="4176">
                  <c:v>0.55946189165115301</c:v>
                </c:pt>
                <c:pt idx="4177">
                  <c:v>0.83255380392074496</c:v>
                </c:pt>
                <c:pt idx="4178">
                  <c:v>0.53247284889221103</c:v>
                </c:pt>
                <c:pt idx="4179">
                  <c:v>0.54435062408447199</c:v>
                </c:pt>
                <c:pt idx="4180">
                  <c:v>0.68029409646987904</c:v>
                </c:pt>
                <c:pt idx="4181">
                  <c:v>1.7541649341583201</c:v>
                </c:pt>
                <c:pt idx="4182">
                  <c:v>0.68029409646987904</c:v>
                </c:pt>
                <c:pt idx="4183">
                  <c:v>0.44436550140380798</c:v>
                </c:pt>
                <c:pt idx="4184">
                  <c:v>0.62728011608123702</c:v>
                </c:pt>
                <c:pt idx="4185">
                  <c:v>0.65043812990188599</c:v>
                </c:pt>
                <c:pt idx="4186">
                  <c:v>0.59144902229309004</c:v>
                </c:pt>
                <c:pt idx="4187">
                  <c:v>1.7764371633529601</c:v>
                </c:pt>
                <c:pt idx="4188">
                  <c:v>0.53247284889221103</c:v>
                </c:pt>
                <c:pt idx="4189">
                  <c:v>0.77479648590087802</c:v>
                </c:pt>
                <c:pt idx="4190">
                  <c:v>0.55338108539581299</c:v>
                </c:pt>
                <c:pt idx="4191">
                  <c:v>0.44547125697135898</c:v>
                </c:pt>
                <c:pt idx="4192">
                  <c:v>0.68626409769058205</c:v>
                </c:pt>
                <c:pt idx="4193">
                  <c:v>1.26081347465515</c:v>
                </c:pt>
                <c:pt idx="4194">
                  <c:v>1.5771611928939799</c:v>
                </c:pt>
                <c:pt idx="4195">
                  <c:v>3.57878422737121</c:v>
                </c:pt>
                <c:pt idx="4196">
                  <c:v>1.6854829788207999</c:v>
                </c:pt>
                <c:pt idx="4197">
                  <c:v>0.634260714054107</c:v>
                </c:pt>
                <c:pt idx="4198">
                  <c:v>0.55607604980468694</c:v>
                </c:pt>
                <c:pt idx="4199">
                  <c:v>0.62762874364852905</c:v>
                </c:pt>
                <c:pt idx="4200">
                  <c:v>0.72525984048843295</c:v>
                </c:pt>
                <c:pt idx="4201">
                  <c:v>0.78796416521072299</c:v>
                </c:pt>
                <c:pt idx="4202">
                  <c:v>0.53788220882415705</c:v>
                </c:pt>
                <c:pt idx="4203">
                  <c:v>0.54873591661453203</c:v>
                </c:pt>
                <c:pt idx="4204">
                  <c:v>0.674291372299194</c:v>
                </c:pt>
                <c:pt idx="4205">
                  <c:v>1.63316881656646</c:v>
                </c:pt>
                <c:pt idx="4206">
                  <c:v>0.674291372299194</c:v>
                </c:pt>
                <c:pt idx="4207">
                  <c:v>1.0588864088058401</c:v>
                </c:pt>
                <c:pt idx="4208">
                  <c:v>1.0409226417541499</c:v>
                </c:pt>
                <c:pt idx="4209">
                  <c:v>0.55315244197845403</c:v>
                </c:pt>
                <c:pt idx="4210">
                  <c:v>0.59732925891876198</c:v>
                </c:pt>
                <c:pt idx="4211">
                  <c:v>1.6460419893264699</c:v>
                </c:pt>
                <c:pt idx="4212">
                  <c:v>0.53788220882415705</c:v>
                </c:pt>
                <c:pt idx="4213">
                  <c:v>0.58437502384185702</c:v>
                </c:pt>
                <c:pt idx="4214">
                  <c:v>0.26600056886672901</c:v>
                </c:pt>
                <c:pt idx="4215">
                  <c:v>0.28544443845748901</c:v>
                </c:pt>
                <c:pt idx="4216">
                  <c:v>0.346574187278747</c:v>
                </c:pt>
                <c:pt idx="4217">
                  <c:v>0.50427758693695002</c:v>
                </c:pt>
                <c:pt idx="4218">
                  <c:v>1.1155864000320399</c:v>
                </c:pt>
                <c:pt idx="4219">
                  <c:v>1.21235334873199</c:v>
                </c:pt>
                <c:pt idx="4220">
                  <c:v>1.22723340988159</c:v>
                </c:pt>
                <c:pt idx="4221">
                  <c:v>0.40119048953056302</c:v>
                </c:pt>
                <c:pt idx="4222">
                  <c:v>0.32620772719383201</c:v>
                </c:pt>
                <c:pt idx="4223">
                  <c:v>0.29545941948890603</c:v>
                </c:pt>
                <c:pt idx="4224">
                  <c:v>0.33820778131484902</c:v>
                </c:pt>
                <c:pt idx="4225">
                  <c:v>0.23720884323120101</c:v>
                </c:pt>
                <c:pt idx="4226">
                  <c:v>0.237267956137657</c:v>
                </c:pt>
                <c:pt idx="4227">
                  <c:v>0.259041428565979</c:v>
                </c:pt>
                <c:pt idx="4228">
                  <c:v>0.31935170292854298</c:v>
                </c:pt>
                <c:pt idx="4229">
                  <c:v>1.1545091867446899</c:v>
                </c:pt>
                <c:pt idx="4230">
                  <c:v>0.31935170292854298</c:v>
                </c:pt>
                <c:pt idx="4231">
                  <c:v>0.43490955233573902</c:v>
                </c:pt>
                <c:pt idx="4232">
                  <c:v>0.38599783182144098</c:v>
                </c:pt>
                <c:pt idx="4233">
                  <c:v>0.39956298470497098</c:v>
                </c:pt>
                <c:pt idx="4234">
                  <c:v>0.48236295580863903</c:v>
                </c:pt>
                <c:pt idx="4235">
                  <c:v>1.19144618511199</c:v>
                </c:pt>
                <c:pt idx="4236">
                  <c:v>0.237267956137657</c:v>
                </c:pt>
                <c:pt idx="4237">
                  <c:v>0.27240449190139698</c:v>
                </c:pt>
                <c:pt idx="4238">
                  <c:v>0.18841101229190799</c:v>
                </c:pt>
                <c:pt idx="4239">
                  <c:v>0.19816538691520599</c:v>
                </c:pt>
                <c:pt idx="4240">
                  <c:v>0.323883175849914</c:v>
                </c:pt>
                <c:pt idx="4241">
                  <c:v>0.12826515734195701</c:v>
                </c:pt>
                <c:pt idx="4242">
                  <c:v>1.2590081691741899</c:v>
                </c:pt>
                <c:pt idx="4243">
                  <c:v>1.0030717849731401</c:v>
                </c:pt>
                <c:pt idx="4244">
                  <c:v>1.29508256912231</c:v>
                </c:pt>
                <c:pt idx="4245">
                  <c:v>0.38010790944099399</c:v>
                </c:pt>
                <c:pt idx="4246">
                  <c:v>0.58807009458541804</c:v>
                </c:pt>
                <c:pt idx="4247">
                  <c:v>0.23632930219173401</c:v>
                </c:pt>
                <c:pt idx="4248">
                  <c:v>0.33939048647880499</c:v>
                </c:pt>
                <c:pt idx="4249">
                  <c:v>0.24039021134376501</c:v>
                </c:pt>
                <c:pt idx="4250">
                  <c:v>0.173508450388908</c:v>
                </c:pt>
                <c:pt idx="4251">
                  <c:v>0.19367647171020499</c:v>
                </c:pt>
                <c:pt idx="4252">
                  <c:v>0.29644975066184998</c:v>
                </c:pt>
                <c:pt idx="4253">
                  <c:v>1.28468894958496</c:v>
                </c:pt>
                <c:pt idx="4254">
                  <c:v>0.29644975066184998</c:v>
                </c:pt>
                <c:pt idx="4255">
                  <c:v>0.423647910356521</c:v>
                </c:pt>
                <c:pt idx="4256">
                  <c:v>0.58807009458541804</c:v>
                </c:pt>
                <c:pt idx="4257">
                  <c:v>0.27907755970954801</c:v>
                </c:pt>
                <c:pt idx="4258">
                  <c:v>0.37126752734184199</c:v>
                </c:pt>
                <c:pt idx="4259">
                  <c:v>1.27309954166412</c:v>
                </c:pt>
                <c:pt idx="4260">
                  <c:v>0.173508450388908</c:v>
                </c:pt>
                <c:pt idx="4261">
                  <c:v>0.48295101523399298</c:v>
                </c:pt>
                <c:pt idx="4262">
                  <c:v>0.29951789975166299</c:v>
                </c:pt>
                <c:pt idx="4263">
                  <c:v>0.43168044090270902</c:v>
                </c:pt>
                <c:pt idx="4264">
                  <c:v>0.44989320635795499</c:v>
                </c:pt>
                <c:pt idx="4265">
                  <c:v>0.25466480851173401</c:v>
                </c:pt>
                <c:pt idx="4266">
                  <c:v>0.58016341924667303</c:v>
                </c:pt>
                <c:pt idx="4267">
                  <c:v>1.25095379352569</c:v>
                </c:pt>
                <c:pt idx="4268">
                  <c:v>1.0054748058319001</c:v>
                </c:pt>
                <c:pt idx="4269">
                  <c:v>1.3642578125</c:v>
                </c:pt>
                <c:pt idx="4270">
                  <c:v>0.343848466873168</c:v>
                </c:pt>
                <c:pt idx="4271">
                  <c:v>0.37687426805496199</c:v>
                </c:pt>
                <c:pt idx="4272">
                  <c:v>0.29623597860336298</c:v>
                </c:pt>
                <c:pt idx="4273">
                  <c:v>0.28402262926101601</c:v>
                </c:pt>
                <c:pt idx="4274">
                  <c:v>0.272938132286071</c:v>
                </c:pt>
                <c:pt idx="4275">
                  <c:v>0.27311077713966297</c:v>
                </c:pt>
                <c:pt idx="4276">
                  <c:v>0.316356360912323</c:v>
                </c:pt>
                <c:pt idx="4277">
                  <c:v>0.33709001541137601</c:v>
                </c:pt>
                <c:pt idx="4278">
                  <c:v>1.16374027729034</c:v>
                </c:pt>
                <c:pt idx="4279">
                  <c:v>0.33709001541137601</c:v>
                </c:pt>
                <c:pt idx="4280">
                  <c:v>0.43897503614425598</c:v>
                </c:pt>
                <c:pt idx="4281">
                  <c:v>0.438046425580978</c:v>
                </c:pt>
                <c:pt idx="4282">
                  <c:v>0.41672253608703602</c:v>
                </c:pt>
                <c:pt idx="4283">
                  <c:v>0.51029503345489502</c:v>
                </c:pt>
                <c:pt idx="4284">
                  <c:v>1.33568179607391</c:v>
                </c:pt>
                <c:pt idx="4285">
                  <c:v>0.27311077713966297</c:v>
                </c:pt>
                <c:pt idx="4286">
                  <c:v>0.65506553649902299</c:v>
                </c:pt>
                <c:pt idx="4287">
                  <c:v>0.47440034151077198</c:v>
                </c:pt>
                <c:pt idx="4288">
                  <c:v>0.44705787301063499</c:v>
                </c:pt>
                <c:pt idx="4289">
                  <c:v>0.63793808221817005</c:v>
                </c:pt>
                <c:pt idx="4290">
                  <c:v>1.2830129861831601</c:v>
                </c:pt>
                <c:pt idx="4291">
                  <c:v>1.6737246513366699</c:v>
                </c:pt>
                <c:pt idx="4292">
                  <c:v>1.53855228424072</c:v>
                </c:pt>
                <c:pt idx="4293">
                  <c:v>1.78056824207305</c:v>
                </c:pt>
                <c:pt idx="4294">
                  <c:v>0.54499053955078103</c:v>
                </c:pt>
                <c:pt idx="4295">
                  <c:v>0.46404302120208701</c:v>
                </c:pt>
                <c:pt idx="4296">
                  <c:v>0.55449104309081998</c:v>
                </c:pt>
                <c:pt idx="4297">
                  <c:v>0.46242690086364702</c:v>
                </c:pt>
                <c:pt idx="4298">
                  <c:v>0.83799958229064897</c:v>
                </c:pt>
                <c:pt idx="4299">
                  <c:v>0.57192629575729304</c:v>
                </c:pt>
                <c:pt idx="4300">
                  <c:v>0.45030829310417098</c:v>
                </c:pt>
                <c:pt idx="4301">
                  <c:v>0.57455337047576904</c:v>
                </c:pt>
                <c:pt idx="4302">
                  <c:v>1.76152348518371</c:v>
                </c:pt>
                <c:pt idx="4303">
                  <c:v>0.57455337047576904</c:v>
                </c:pt>
                <c:pt idx="4304">
                  <c:v>0.646903395652771</c:v>
                </c:pt>
                <c:pt idx="4305">
                  <c:v>0.47459200024604797</c:v>
                </c:pt>
                <c:pt idx="4306">
                  <c:v>0.52790468931198098</c:v>
                </c:pt>
                <c:pt idx="4307">
                  <c:v>0.58429378271102905</c:v>
                </c:pt>
                <c:pt idx="4308">
                  <c:v>1.73262751102447</c:v>
                </c:pt>
                <c:pt idx="4309">
                  <c:v>0.57192629575729304</c:v>
                </c:pt>
                <c:pt idx="4310">
                  <c:v>0.66335189342498702</c:v>
                </c:pt>
                <c:pt idx="4311">
                  <c:v>0.43096178770065302</c:v>
                </c:pt>
                <c:pt idx="4312">
                  <c:v>0.46029680967330899</c:v>
                </c:pt>
                <c:pt idx="4313">
                  <c:v>0.59756034612655595</c:v>
                </c:pt>
                <c:pt idx="4314">
                  <c:v>0.89560031890869096</c:v>
                </c:pt>
                <c:pt idx="4315">
                  <c:v>1.7182589769363401</c:v>
                </c:pt>
                <c:pt idx="4316">
                  <c:v>2.2068903446197501</c:v>
                </c:pt>
                <c:pt idx="4317">
                  <c:v>1.8685057163238501</c:v>
                </c:pt>
                <c:pt idx="4318">
                  <c:v>0.62046211957931496</c:v>
                </c:pt>
                <c:pt idx="4319">
                  <c:v>0.44197592139244002</c:v>
                </c:pt>
                <c:pt idx="4320">
                  <c:v>0.52521175146102905</c:v>
                </c:pt>
                <c:pt idx="4321">
                  <c:v>0.48743665218353199</c:v>
                </c:pt>
                <c:pt idx="4322">
                  <c:v>0.78376454114913896</c:v>
                </c:pt>
                <c:pt idx="4323">
                  <c:v>0.51997721195220903</c:v>
                </c:pt>
                <c:pt idx="4324">
                  <c:v>0.41774141788482599</c:v>
                </c:pt>
                <c:pt idx="4325">
                  <c:v>0.58529502153396595</c:v>
                </c:pt>
                <c:pt idx="4326">
                  <c:v>1.8025004863739</c:v>
                </c:pt>
                <c:pt idx="4327">
                  <c:v>0.58529502153396595</c:v>
                </c:pt>
                <c:pt idx="4328">
                  <c:v>1.56227302551269</c:v>
                </c:pt>
                <c:pt idx="4329">
                  <c:v>0.47510001063346802</c:v>
                </c:pt>
                <c:pt idx="4330">
                  <c:v>1.59965455532073</c:v>
                </c:pt>
                <c:pt idx="4331">
                  <c:v>0.67632985115051203</c:v>
                </c:pt>
                <c:pt idx="4332">
                  <c:v>1.7799539566039999</c:v>
                </c:pt>
                <c:pt idx="4333">
                  <c:v>0.51997721195220903</c:v>
                </c:pt>
                <c:pt idx="4334">
                  <c:v>0.52107512950897195</c:v>
                </c:pt>
                <c:pt idx="4335">
                  <c:v>0.44538962841033902</c:v>
                </c:pt>
                <c:pt idx="4336">
                  <c:v>0.50250226259231501</c:v>
                </c:pt>
                <c:pt idx="4337">
                  <c:v>0.50136399269104004</c:v>
                </c:pt>
                <c:pt idx="4338">
                  <c:v>0.63777893781661898</c:v>
                </c:pt>
                <c:pt idx="4339">
                  <c:v>0.88163810968399003</c:v>
                </c:pt>
                <c:pt idx="4340">
                  <c:v>1.6443220376968299</c:v>
                </c:pt>
                <c:pt idx="4341">
                  <c:v>2.38972735404968</c:v>
                </c:pt>
                <c:pt idx="4342">
                  <c:v>1.7431753873825</c:v>
                </c:pt>
                <c:pt idx="4343">
                  <c:v>0.52059483528137196</c:v>
                </c:pt>
                <c:pt idx="4344">
                  <c:v>0.51735526323318404</c:v>
                </c:pt>
                <c:pt idx="4345">
                  <c:v>0.51826822757720903</c:v>
                </c:pt>
                <c:pt idx="4346">
                  <c:v>0.50272125005722001</c:v>
                </c:pt>
                <c:pt idx="4347">
                  <c:v>0.95455861091613703</c:v>
                </c:pt>
                <c:pt idx="4348">
                  <c:v>0.49122515320777799</c:v>
                </c:pt>
                <c:pt idx="4349">
                  <c:v>0.44737091660499501</c:v>
                </c:pt>
                <c:pt idx="4350">
                  <c:v>0.64035934209823597</c:v>
                </c:pt>
                <c:pt idx="4351">
                  <c:v>1.68544733524322</c:v>
                </c:pt>
                <c:pt idx="4352">
                  <c:v>0.64035934209823597</c:v>
                </c:pt>
                <c:pt idx="4353">
                  <c:v>0.51629453897476196</c:v>
                </c:pt>
                <c:pt idx="4354">
                  <c:v>1.20576083660125</c:v>
                </c:pt>
                <c:pt idx="4355">
                  <c:v>0.54143631458282404</c:v>
                </c:pt>
                <c:pt idx="4356">
                  <c:v>0.64886099100112904</c:v>
                </c:pt>
                <c:pt idx="4357">
                  <c:v>1.7071996927261299</c:v>
                </c:pt>
                <c:pt idx="4358">
                  <c:v>0.49122515320777799</c:v>
                </c:pt>
                <c:pt idx="4359">
                  <c:v>0.79703468084335305</c:v>
                </c:pt>
                <c:pt idx="4360">
                  <c:v>0.457631796598434</c:v>
                </c:pt>
                <c:pt idx="4361">
                  <c:v>0.52291119098663297</c:v>
                </c:pt>
                <c:pt idx="4362">
                  <c:v>0.65133762359619096</c:v>
                </c:pt>
                <c:pt idx="4363">
                  <c:v>0.91201013326644897</c:v>
                </c:pt>
                <c:pt idx="4364">
                  <c:v>1.60133552551269</c:v>
                </c:pt>
                <c:pt idx="4365">
                  <c:v>2.6044807434082</c:v>
                </c:pt>
                <c:pt idx="4366">
                  <c:v>1.70300889015197</c:v>
                </c:pt>
                <c:pt idx="4367">
                  <c:v>0.57109284400939897</c:v>
                </c:pt>
                <c:pt idx="4368">
                  <c:v>0.52239531278610196</c:v>
                </c:pt>
                <c:pt idx="4369">
                  <c:v>0.52973484992980902</c:v>
                </c:pt>
                <c:pt idx="4370">
                  <c:v>0.55154842138290405</c:v>
                </c:pt>
                <c:pt idx="4371">
                  <c:v>0.714508116245269</c:v>
                </c:pt>
                <c:pt idx="4372">
                  <c:v>0.50731927156448298</c:v>
                </c:pt>
                <c:pt idx="4373">
                  <c:v>0.456943988800048</c:v>
                </c:pt>
                <c:pt idx="4374">
                  <c:v>0.67249196767806996</c:v>
                </c:pt>
                <c:pt idx="4375">
                  <c:v>1.6434682607650699</c:v>
                </c:pt>
                <c:pt idx="4376">
                  <c:v>0.67249196767806996</c:v>
                </c:pt>
                <c:pt idx="4377">
                  <c:v>0.53868311643600397</c:v>
                </c:pt>
                <c:pt idx="4378">
                  <c:v>0.79531890153884799</c:v>
                </c:pt>
                <c:pt idx="4379">
                  <c:v>0.51895099878311102</c:v>
                </c:pt>
                <c:pt idx="4380">
                  <c:v>0.63849520683288497</c:v>
                </c:pt>
                <c:pt idx="4381">
                  <c:v>1.65895652770996</c:v>
                </c:pt>
                <c:pt idx="4382">
                  <c:v>0.50731927156448298</c:v>
                </c:pt>
                <c:pt idx="4383">
                  <c:v>0.42498394846916199</c:v>
                </c:pt>
                <c:pt idx="4384">
                  <c:v>0.220443621277809</c:v>
                </c:pt>
                <c:pt idx="4385">
                  <c:v>0.20038096606731401</c:v>
                </c:pt>
                <c:pt idx="4386">
                  <c:v>0.37728118896484297</c:v>
                </c:pt>
                <c:pt idx="4387">
                  <c:v>1.1565145254135101</c:v>
                </c:pt>
                <c:pt idx="4388">
                  <c:v>1.58881628513336</c:v>
                </c:pt>
                <c:pt idx="4389">
                  <c:v>0.76618707180023105</c:v>
                </c:pt>
                <c:pt idx="4390">
                  <c:v>1.7053809165954501</c:v>
                </c:pt>
                <c:pt idx="4391">
                  <c:v>0.62041592597961404</c:v>
                </c:pt>
                <c:pt idx="4392">
                  <c:v>0.302086651325225</c:v>
                </c:pt>
                <c:pt idx="4393">
                  <c:v>0.29697948694229098</c:v>
                </c:pt>
                <c:pt idx="4394">
                  <c:v>0.17914190888404799</c:v>
                </c:pt>
                <c:pt idx="4395">
                  <c:v>0.301398664712905</c:v>
                </c:pt>
                <c:pt idx="4396">
                  <c:v>0.16412079334259</c:v>
                </c:pt>
                <c:pt idx="4397">
                  <c:v>0.24477082490921001</c:v>
                </c:pt>
                <c:pt idx="4398">
                  <c:v>0.39767640829086298</c:v>
                </c:pt>
                <c:pt idx="4399">
                  <c:v>1.6288467645645099</c:v>
                </c:pt>
                <c:pt idx="4400">
                  <c:v>0.39767640829086298</c:v>
                </c:pt>
                <c:pt idx="4401">
                  <c:v>0.23399478197097701</c:v>
                </c:pt>
                <c:pt idx="4402">
                  <c:v>0.995350241661071</c:v>
                </c:pt>
                <c:pt idx="4403">
                  <c:v>0.33501115441322299</c:v>
                </c:pt>
                <c:pt idx="4404">
                  <c:v>0.41325616836547802</c:v>
                </c:pt>
                <c:pt idx="4405">
                  <c:v>1.65653848648071</c:v>
                </c:pt>
                <c:pt idx="4406">
                  <c:v>0.16412079334259</c:v>
                </c:pt>
                <c:pt idx="4407">
                  <c:v>1.15050828456878</c:v>
                </c:pt>
                <c:pt idx="4408">
                  <c:v>1.0571320056915201</c:v>
                </c:pt>
                <c:pt idx="4409">
                  <c:v>0.90867835283279397</c:v>
                </c:pt>
                <c:pt idx="4410">
                  <c:v>1.2092026472091599</c:v>
                </c:pt>
                <c:pt idx="4411">
                  <c:v>1.37440025806427</c:v>
                </c:pt>
                <c:pt idx="4412">
                  <c:v>1.8303855657577499</c:v>
                </c:pt>
                <c:pt idx="4413">
                  <c:v>2.1600477695464999</c:v>
                </c:pt>
                <c:pt idx="4414">
                  <c:v>1.91176044940948</c:v>
                </c:pt>
                <c:pt idx="4415">
                  <c:v>0.97609311342239302</c:v>
                </c:pt>
                <c:pt idx="4416">
                  <c:v>1.0378451347351001</c:v>
                </c:pt>
                <c:pt idx="4417">
                  <c:v>1.12730801105499</c:v>
                </c:pt>
                <c:pt idx="4418">
                  <c:v>1.0591223239898599</c:v>
                </c:pt>
                <c:pt idx="4419">
                  <c:v>1.2476546764373699</c:v>
                </c:pt>
                <c:pt idx="4420">
                  <c:v>1.08010113239288</c:v>
                </c:pt>
                <c:pt idx="4421">
                  <c:v>1.0396739244461</c:v>
                </c:pt>
                <c:pt idx="4422">
                  <c:v>1.1181905269622801</c:v>
                </c:pt>
                <c:pt idx="4423">
                  <c:v>1.89272212982177</c:v>
                </c:pt>
                <c:pt idx="4424">
                  <c:v>1.1181905269622801</c:v>
                </c:pt>
                <c:pt idx="4425">
                  <c:v>1.10996973514556</c:v>
                </c:pt>
                <c:pt idx="4426">
                  <c:v>1.0175621509552</c:v>
                </c:pt>
                <c:pt idx="4427">
                  <c:v>1.15412485599517</c:v>
                </c:pt>
                <c:pt idx="4428">
                  <c:v>1.0037159919738701</c:v>
                </c:pt>
                <c:pt idx="4429">
                  <c:v>1.8792974948882999</c:v>
                </c:pt>
                <c:pt idx="4430">
                  <c:v>1.08010113239288</c:v>
                </c:pt>
                <c:pt idx="4431">
                  <c:v>1.1394003629684399</c:v>
                </c:pt>
                <c:pt idx="4432">
                  <c:v>1.01756227016448</c:v>
                </c:pt>
                <c:pt idx="4433">
                  <c:v>0.86043518781661898</c:v>
                </c:pt>
                <c:pt idx="4434">
                  <c:v>1.1579285860061601</c:v>
                </c:pt>
                <c:pt idx="4435">
                  <c:v>1.6377757787704399</c:v>
                </c:pt>
                <c:pt idx="4436">
                  <c:v>1.79503345489501</c:v>
                </c:pt>
                <c:pt idx="4437">
                  <c:v>2.2658772468566801</c:v>
                </c:pt>
                <c:pt idx="4438">
                  <c:v>1.8898453712463299</c:v>
                </c:pt>
                <c:pt idx="4439">
                  <c:v>0.97605144977569502</c:v>
                </c:pt>
                <c:pt idx="4440">
                  <c:v>0.98657351732253995</c:v>
                </c:pt>
                <c:pt idx="4441">
                  <c:v>1.08345162868499</c:v>
                </c:pt>
                <c:pt idx="4442">
                  <c:v>1.0036160945892301</c:v>
                </c:pt>
                <c:pt idx="4443">
                  <c:v>1.22342145442962</c:v>
                </c:pt>
                <c:pt idx="4444">
                  <c:v>1.04299163818359</c:v>
                </c:pt>
                <c:pt idx="4445">
                  <c:v>0.99886500835418701</c:v>
                </c:pt>
                <c:pt idx="4446">
                  <c:v>1.072265625</c:v>
                </c:pt>
                <c:pt idx="4447">
                  <c:v>1.85942983627319</c:v>
                </c:pt>
                <c:pt idx="4448">
                  <c:v>1.072265625</c:v>
                </c:pt>
                <c:pt idx="4449">
                  <c:v>1.5559771060943599</c:v>
                </c:pt>
                <c:pt idx="4450">
                  <c:v>1.2827966213226301</c:v>
                </c:pt>
                <c:pt idx="4451">
                  <c:v>1.10395300388336</c:v>
                </c:pt>
                <c:pt idx="4452">
                  <c:v>0.97937673330306996</c:v>
                </c:pt>
                <c:pt idx="4453">
                  <c:v>1.85382616519927</c:v>
                </c:pt>
                <c:pt idx="4454">
                  <c:v>1.04299163818359</c:v>
                </c:pt>
                <c:pt idx="4455">
                  <c:v>0.64597094058990401</c:v>
                </c:pt>
                <c:pt idx="4456">
                  <c:v>0.42751914262771601</c:v>
                </c:pt>
                <c:pt idx="4457">
                  <c:v>0.53203642368316595</c:v>
                </c:pt>
                <c:pt idx="4458">
                  <c:v>0.34320053458213801</c:v>
                </c:pt>
                <c:pt idx="4459">
                  <c:v>0.54635858535766602</c:v>
                </c:pt>
                <c:pt idx="4460">
                  <c:v>1.25808930397033</c:v>
                </c:pt>
                <c:pt idx="4461">
                  <c:v>1.6926186084747299</c:v>
                </c:pt>
                <c:pt idx="4462">
                  <c:v>1.8719503879547099</c:v>
                </c:pt>
                <c:pt idx="4463">
                  <c:v>1.8096892833709699</c:v>
                </c:pt>
                <c:pt idx="4464">
                  <c:v>0.65579873323440496</c:v>
                </c:pt>
                <c:pt idx="4465">
                  <c:v>0.44133147597312899</c:v>
                </c:pt>
                <c:pt idx="4466">
                  <c:v>0.49795153737068099</c:v>
                </c:pt>
                <c:pt idx="4467">
                  <c:v>0.47225582599639798</c:v>
                </c:pt>
                <c:pt idx="4468">
                  <c:v>0.46264863014221103</c:v>
                </c:pt>
                <c:pt idx="4469">
                  <c:v>0.462570250034332</c:v>
                </c:pt>
                <c:pt idx="4470">
                  <c:v>0.41716751456260598</c:v>
                </c:pt>
                <c:pt idx="4471">
                  <c:v>0.55242145061492898</c:v>
                </c:pt>
                <c:pt idx="4472">
                  <c:v>1.7384672164916899</c:v>
                </c:pt>
                <c:pt idx="4473">
                  <c:v>0.55242145061492898</c:v>
                </c:pt>
                <c:pt idx="4474">
                  <c:v>0.36988812685012801</c:v>
                </c:pt>
                <c:pt idx="4475">
                  <c:v>1.14650571346282</c:v>
                </c:pt>
                <c:pt idx="4476">
                  <c:v>0.43672662973403897</c:v>
                </c:pt>
                <c:pt idx="4477">
                  <c:v>0.67074030637741</c:v>
                </c:pt>
                <c:pt idx="4478">
                  <c:v>1.7795873880386299</c:v>
                </c:pt>
                <c:pt idx="4479">
                  <c:v>0.462570250034332</c:v>
                </c:pt>
                <c:pt idx="4480">
                  <c:v>0.44289943575858998</c:v>
                </c:pt>
                <c:pt idx="4481">
                  <c:v>0.30760377645492498</c:v>
                </c:pt>
                <c:pt idx="4482">
                  <c:v>0.32783034443855202</c:v>
                </c:pt>
                <c:pt idx="4483">
                  <c:v>0.26433727145195002</c:v>
                </c:pt>
                <c:pt idx="4484">
                  <c:v>0.54975444078445401</c:v>
                </c:pt>
                <c:pt idx="4485">
                  <c:v>1.2388044595718299</c:v>
                </c:pt>
                <c:pt idx="4486">
                  <c:v>1.1714512109756401</c:v>
                </c:pt>
                <c:pt idx="4487">
                  <c:v>1.3794320821762001</c:v>
                </c:pt>
                <c:pt idx="4488">
                  <c:v>0.34125643968582098</c:v>
                </c:pt>
                <c:pt idx="4489">
                  <c:v>0.35980057716369601</c:v>
                </c:pt>
                <c:pt idx="4490">
                  <c:v>0.35276332497596702</c:v>
                </c:pt>
                <c:pt idx="4491">
                  <c:v>0.29610389471053999</c:v>
                </c:pt>
                <c:pt idx="4492">
                  <c:v>0.26102069020271301</c:v>
                </c:pt>
                <c:pt idx="4493">
                  <c:v>0.26119804382324202</c:v>
                </c:pt>
                <c:pt idx="4494">
                  <c:v>0.31893688440322798</c:v>
                </c:pt>
                <c:pt idx="4495">
                  <c:v>0.33039185404777499</c:v>
                </c:pt>
                <c:pt idx="4496">
                  <c:v>1.1531443595886199</c:v>
                </c:pt>
                <c:pt idx="4497">
                  <c:v>0.33039185404777499</c:v>
                </c:pt>
                <c:pt idx="4498">
                  <c:v>0.41842696070670998</c:v>
                </c:pt>
                <c:pt idx="4499">
                  <c:v>0.37989988923072798</c:v>
                </c:pt>
                <c:pt idx="4500">
                  <c:v>0.45391497015952997</c:v>
                </c:pt>
                <c:pt idx="4501">
                  <c:v>0.52578884363174405</c:v>
                </c:pt>
                <c:pt idx="4502">
                  <c:v>1.3223618268966599</c:v>
                </c:pt>
                <c:pt idx="4503">
                  <c:v>0.26119804382324202</c:v>
                </c:pt>
                <c:pt idx="4504">
                  <c:v>0.30348810553550698</c:v>
                </c:pt>
                <c:pt idx="4505">
                  <c:v>0.17222142219543399</c:v>
                </c:pt>
                <c:pt idx="4506">
                  <c:v>0.23335923254489899</c:v>
                </c:pt>
                <c:pt idx="4507">
                  <c:v>0.162805140018463</c:v>
                </c:pt>
                <c:pt idx="4508">
                  <c:v>0.208731189370155</c:v>
                </c:pt>
                <c:pt idx="4509">
                  <c:v>1.9540448188781701</c:v>
                </c:pt>
                <c:pt idx="4510">
                  <c:v>1.06012487411499</c:v>
                </c:pt>
                <c:pt idx="4511">
                  <c:v>2.1001124382018999</c:v>
                </c:pt>
                <c:pt idx="4512">
                  <c:v>0.413335591554641</c:v>
                </c:pt>
                <c:pt idx="4513">
                  <c:v>0.18943557143211301</c:v>
                </c:pt>
                <c:pt idx="4514">
                  <c:v>0.149025693535804</c:v>
                </c:pt>
                <c:pt idx="4515">
                  <c:v>0.21618533134460399</c:v>
                </c:pt>
                <c:pt idx="4516">
                  <c:v>0.180656433105468</c:v>
                </c:pt>
                <c:pt idx="4517">
                  <c:v>0.18062976002693101</c:v>
                </c:pt>
                <c:pt idx="4518">
                  <c:v>0.19793377816676999</c:v>
                </c:pt>
                <c:pt idx="4519">
                  <c:v>0.188165232539176</c:v>
                </c:pt>
                <c:pt idx="4520">
                  <c:v>2.0048947334289502</c:v>
                </c:pt>
                <c:pt idx="4521">
                  <c:v>0.188165232539176</c:v>
                </c:pt>
                <c:pt idx="4522">
                  <c:v>0.375055462121963</c:v>
                </c:pt>
                <c:pt idx="4523">
                  <c:v>0.18943557143211301</c:v>
                </c:pt>
                <c:pt idx="4524">
                  <c:v>0.40706956386566101</c:v>
                </c:pt>
                <c:pt idx="4525">
                  <c:v>0.65275895595550504</c:v>
                </c:pt>
                <c:pt idx="4526">
                  <c:v>2.0462172031402499</c:v>
                </c:pt>
                <c:pt idx="4527">
                  <c:v>0.18062976002693101</c:v>
                </c:pt>
                <c:pt idx="4528">
                  <c:v>0.53307855129241899</c:v>
                </c:pt>
                <c:pt idx="4529">
                  <c:v>0.25476586818695002</c:v>
                </c:pt>
                <c:pt idx="4530">
                  <c:v>0.25944995880126898</c:v>
                </c:pt>
                <c:pt idx="4531">
                  <c:v>0.27562820911407399</c:v>
                </c:pt>
                <c:pt idx="4532">
                  <c:v>0.37527215480804399</c:v>
                </c:pt>
                <c:pt idx="4533">
                  <c:v>1.4219485521316499</c:v>
                </c:pt>
                <c:pt idx="4534">
                  <c:v>0.987032830715179</c:v>
                </c:pt>
                <c:pt idx="4535">
                  <c:v>1.5341262817382799</c:v>
                </c:pt>
                <c:pt idx="4536">
                  <c:v>0.49982821941375699</c:v>
                </c:pt>
                <c:pt idx="4537">
                  <c:v>0.34125331044196999</c:v>
                </c:pt>
                <c:pt idx="4538">
                  <c:v>0.27317240834236101</c:v>
                </c:pt>
                <c:pt idx="4539">
                  <c:v>0.29518154263496399</c:v>
                </c:pt>
                <c:pt idx="4540">
                  <c:v>0.19464479386806399</c:v>
                </c:pt>
                <c:pt idx="4541">
                  <c:v>0.194748610258102</c:v>
                </c:pt>
                <c:pt idx="4542">
                  <c:v>0.32000213861465399</c:v>
                </c:pt>
                <c:pt idx="4543">
                  <c:v>1.39518678188323</c:v>
                </c:pt>
                <c:pt idx="4544">
                  <c:v>0.32000213861465399</c:v>
                </c:pt>
                <c:pt idx="4545">
                  <c:v>0.354193896055221</c:v>
                </c:pt>
                <c:pt idx="4546">
                  <c:v>0.26851275563240001</c:v>
                </c:pt>
                <c:pt idx="4547">
                  <c:v>0.39304521679878202</c:v>
                </c:pt>
                <c:pt idx="4548">
                  <c:v>0.54514515399932795</c:v>
                </c:pt>
                <c:pt idx="4549">
                  <c:v>1.49468433856964</c:v>
                </c:pt>
                <c:pt idx="4550">
                  <c:v>0.194748610258102</c:v>
                </c:pt>
                <c:pt idx="4551">
                  <c:v>0.50376492738723699</c:v>
                </c:pt>
                <c:pt idx="4552">
                  <c:v>0.34143662452697698</c:v>
                </c:pt>
                <c:pt idx="4553">
                  <c:v>0.213026612997055</c:v>
                </c:pt>
                <c:pt idx="4554">
                  <c:v>0.48824498057365401</c:v>
                </c:pt>
                <c:pt idx="4555">
                  <c:v>0.779022216796875</c:v>
                </c:pt>
                <c:pt idx="4556">
                  <c:v>1.5567150115966699</c:v>
                </c:pt>
                <c:pt idx="4557">
                  <c:v>1.33896839618682</c:v>
                </c:pt>
                <c:pt idx="4558">
                  <c:v>1.6932892799377399</c:v>
                </c:pt>
                <c:pt idx="4559">
                  <c:v>0.64173316955566395</c:v>
                </c:pt>
                <c:pt idx="4560">
                  <c:v>0.40853646397590598</c:v>
                </c:pt>
                <c:pt idx="4561">
                  <c:v>0.59107255935668901</c:v>
                </c:pt>
                <c:pt idx="4562">
                  <c:v>0.18634611368179299</c:v>
                </c:pt>
                <c:pt idx="4563">
                  <c:v>0.39882057905197099</c:v>
                </c:pt>
                <c:pt idx="4564">
                  <c:v>0.29339113831519997</c:v>
                </c:pt>
                <c:pt idx="4565">
                  <c:v>0.48796549439430198</c:v>
                </c:pt>
                <c:pt idx="4566">
                  <c:v>1.6185772418975799</c:v>
                </c:pt>
                <c:pt idx="4567">
                  <c:v>0.48796549439430198</c:v>
                </c:pt>
                <c:pt idx="4568">
                  <c:v>0.31847923994064298</c:v>
                </c:pt>
                <c:pt idx="4569">
                  <c:v>0.40492123365402199</c:v>
                </c:pt>
                <c:pt idx="4570">
                  <c:v>1.6363768577575599</c:v>
                </c:pt>
                <c:pt idx="4571">
                  <c:v>0.36669597029685902</c:v>
                </c:pt>
                <c:pt idx="4572">
                  <c:v>1.6269347667694001</c:v>
                </c:pt>
                <c:pt idx="4573">
                  <c:v>0.29339113831519997</c:v>
                </c:pt>
                <c:pt idx="4574">
                  <c:v>0.50244778394699097</c:v>
                </c:pt>
                <c:pt idx="4575">
                  <c:v>0.34394738078117298</c:v>
                </c:pt>
                <c:pt idx="4576">
                  <c:v>0.24791322648525199</c:v>
                </c:pt>
                <c:pt idx="4577">
                  <c:v>0.29217210412025402</c:v>
                </c:pt>
                <c:pt idx="4578">
                  <c:v>0.49802985787391602</c:v>
                </c:pt>
                <c:pt idx="4579">
                  <c:v>1.17521429061889</c:v>
                </c:pt>
                <c:pt idx="4580">
                  <c:v>1.3101009130477901</c:v>
                </c:pt>
                <c:pt idx="4581">
                  <c:v>1.3053132295608501</c:v>
                </c:pt>
                <c:pt idx="4582">
                  <c:v>0.48011663556098899</c:v>
                </c:pt>
                <c:pt idx="4583">
                  <c:v>0.33997955918312001</c:v>
                </c:pt>
                <c:pt idx="4584">
                  <c:v>0.45448505878448398</c:v>
                </c:pt>
                <c:pt idx="4585">
                  <c:v>0.31488358974456698</c:v>
                </c:pt>
                <c:pt idx="4586">
                  <c:v>0.64249825477600098</c:v>
                </c:pt>
                <c:pt idx="4587">
                  <c:v>0.26075440645217801</c:v>
                </c:pt>
                <c:pt idx="4588">
                  <c:v>0.356921076774597</c:v>
                </c:pt>
                <c:pt idx="4589">
                  <c:v>1.1083502769470199</c:v>
                </c:pt>
                <c:pt idx="4590">
                  <c:v>0.356921076774597</c:v>
                </c:pt>
                <c:pt idx="4591">
                  <c:v>0.40810135006904602</c:v>
                </c:pt>
                <c:pt idx="4592">
                  <c:v>0.68046677112579301</c:v>
                </c:pt>
                <c:pt idx="4593">
                  <c:v>0.31628093123435902</c:v>
                </c:pt>
                <c:pt idx="4594">
                  <c:v>0.47736930847167902</c:v>
                </c:pt>
                <c:pt idx="4595">
                  <c:v>1.26131343841552</c:v>
                </c:pt>
                <c:pt idx="4596">
                  <c:v>0.26075440645217801</c:v>
                </c:pt>
                <c:pt idx="4597">
                  <c:v>0.60788828134536699</c:v>
                </c:pt>
                <c:pt idx="4598">
                  <c:v>0.207792088389396</c:v>
                </c:pt>
                <c:pt idx="4599">
                  <c:v>0.26205211877822798</c:v>
                </c:pt>
                <c:pt idx="4600">
                  <c:v>0.28068146109580899</c:v>
                </c:pt>
                <c:pt idx="4601">
                  <c:v>0.29031845927238398</c:v>
                </c:pt>
                <c:pt idx="4602">
                  <c:v>1.38863360881805</c:v>
                </c:pt>
                <c:pt idx="4603">
                  <c:v>1.9231935739517201</c:v>
                </c:pt>
                <c:pt idx="4604">
                  <c:v>1.4968116283416699</c:v>
                </c:pt>
                <c:pt idx="4605">
                  <c:v>0.50994729995727495</c:v>
                </c:pt>
                <c:pt idx="4606">
                  <c:v>0.30218568444251998</c:v>
                </c:pt>
                <c:pt idx="4607">
                  <c:v>0.24079978466033899</c:v>
                </c:pt>
                <c:pt idx="4608">
                  <c:v>0.26181691884994501</c:v>
                </c:pt>
                <c:pt idx="4609">
                  <c:v>0.206526383757591</c:v>
                </c:pt>
                <c:pt idx="4610">
                  <c:v>0.20658501982688901</c:v>
                </c:pt>
                <c:pt idx="4611">
                  <c:v>0.31566178798675498</c:v>
                </c:pt>
                <c:pt idx="4612">
                  <c:v>1.37086057662963</c:v>
                </c:pt>
                <c:pt idx="4613">
                  <c:v>0.31566178798675498</c:v>
                </c:pt>
                <c:pt idx="4614">
                  <c:v>0.362980306148529</c:v>
                </c:pt>
                <c:pt idx="4615">
                  <c:v>0.63986456394195501</c:v>
                </c:pt>
                <c:pt idx="4616">
                  <c:v>0.31580108404159501</c:v>
                </c:pt>
                <c:pt idx="4617">
                  <c:v>0.49288457632064803</c:v>
                </c:pt>
                <c:pt idx="4618">
                  <c:v>1.45487344264984</c:v>
                </c:pt>
                <c:pt idx="4619">
                  <c:v>0.20658501982688901</c:v>
                </c:pt>
                <c:pt idx="4620">
                  <c:v>0.588129162788391</c:v>
                </c:pt>
                <c:pt idx="4621">
                  <c:v>0.32797771692276001</c:v>
                </c:pt>
                <c:pt idx="4622">
                  <c:v>0.44685614109039301</c:v>
                </c:pt>
                <c:pt idx="4623">
                  <c:v>0.28523007035255399</c:v>
                </c:pt>
                <c:pt idx="4624">
                  <c:v>0.29757234454154902</c:v>
                </c:pt>
                <c:pt idx="4625">
                  <c:v>0.633328557014465</c:v>
                </c:pt>
                <c:pt idx="4626">
                  <c:v>1.0872429609298699</c:v>
                </c:pt>
                <c:pt idx="4627">
                  <c:v>0.73273831605911199</c:v>
                </c:pt>
                <c:pt idx="4628">
                  <c:v>0.50444000959396296</c:v>
                </c:pt>
                <c:pt idx="4629">
                  <c:v>0.37245807051658603</c:v>
                </c:pt>
                <c:pt idx="4630">
                  <c:v>0.31373611092567399</c:v>
                </c:pt>
                <c:pt idx="4631">
                  <c:v>0.288342654705047</c:v>
                </c:pt>
                <c:pt idx="4632">
                  <c:v>0.279029071331024</c:v>
                </c:pt>
                <c:pt idx="4633">
                  <c:v>0.345898807048797</c:v>
                </c:pt>
                <c:pt idx="4634">
                  <c:v>0.33481153845786998</c:v>
                </c:pt>
                <c:pt idx="4635">
                  <c:v>0.33279350399971003</c:v>
                </c:pt>
                <c:pt idx="4636">
                  <c:v>0.57067567110061601</c:v>
                </c:pt>
                <c:pt idx="4637">
                  <c:v>0.33279350399971003</c:v>
                </c:pt>
                <c:pt idx="4638">
                  <c:v>0.43676042556762601</c:v>
                </c:pt>
                <c:pt idx="4639">
                  <c:v>0.54624974727630604</c:v>
                </c:pt>
                <c:pt idx="4640">
                  <c:v>0.38793048262596103</c:v>
                </c:pt>
                <c:pt idx="4641">
                  <c:v>0.51488953828811601</c:v>
                </c:pt>
                <c:pt idx="4642">
                  <c:v>0.70871561765670699</c:v>
                </c:pt>
                <c:pt idx="4643">
                  <c:v>0.345898807048797</c:v>
                </c:pt>
                <c:pt idx="4644">
                  <c:v>1.1287316083907999</c:v>
                </c:pt>
                <c:pt idx="4645">
                  <c:v>1.0853592157363801</c:v>
                </c:pt>
                <c:pt idx="4646">
                  <c:v>0.882299184799194</c:v>
                </c:pt>
                <c:pt idx="4647">
                  <c:v>1.22514796257019</c:v>
                </c:pt>
                <c:pt idx="4648">
                  <c:v>1.7212615013122501</c:v>
                </c:pt>
                <c:pt idx="4649">
                  <c:v>1.90847527980804</c:v>
                </c:pt>
                <c:pt idx="4650">
                  <c:v>2.8332338333129798</c:v>
                </c:pt>
                <c:pt idx="4651">
                  <c:v>1.99839210510253</c:v>
                </c:pt>
                <c:pt idx="4652">
                  <c:v>1.0687063932418801</c:v>
                </c:pt>
                <c:pt idx="4653">
                  <c:v>1.0557389259338299</c:v>
                </c:pt>
                <c:pt idx="4654">
                  <c:v>1.15521776676177</c:v>
                </c:pt>
                <c:pt idx="4655">
                  <c:v>1.0724005699157699</c:v>
                </c:pt>
                <c:pt idx="4656">
                  <c:v>1.2168109416961601</c:v>
                </c:pt>
                <c:pt idx="4657">
                  <c:v>1.0782842636108301</c:v>
                </c:pt>
                <c:pt idx="4658">
                  <c:v>1.0647729635238601</c:v>
                </c:pt>
                <c:pt idx="4659">
                  <c:v>1.1129962205886801</c:v>
                </c:pt>
                <c:pt idx="4660">
                  <c:v>1.97338795661926</c:v>
                </c:pt>
                <c:pt idx="4661">
                  <c:v>1.1129962205886801</c:v>
                </c:pt>
                <c:pt idx="4662">
                  <c:v>1.6316398382186801</c:v>
                </c:pt>
                <c:pt idx="4663">
                  <c:v>1.3398578166961601</c:v>
                </c:pt>
                <c:pt idx="4664">
                  <c:v>1.0499564409255899</c:v>
                </c:pt>
                <c:pt idx="4665">
                  <c:v>1.0383545160293499</c:v>
                </c:pt>
                <c:pt idx="4666">
                  <c:v>1.9575951099395701</c:v>
                </c:pt>
                <c:pt idx="4667">
                  <c:v>1.0782842636108301</c:v>
                </c:pt>
                <c:pt idx="4668">
                  <c:v>0.41513392329215998</c:v>
                </c:pt>
                <c:pt idx="4669">
                  <c:v>0.35039255023002602</c:v>
                </c:pt>
                <c:pt idx="4670">
                  <c:v>0.52552843093872004</c:v>
                </c:pt>
                <c:pt idx="4671">
                  <c:v>0.40011206269264199</c:v>
                </c:pt>
                <c:pt idx="4672">
                  <c:v>0.47238820791244501</c:v>
                </c:pt>
                <c:pt idx="4673">
                  <c:v>1.49142241477966</c:v>
                </c:pt>
                <c:pt idx="4674">
                  <c:v>1.9954153299331601</c:v>
                </c:pt>
                <c:pt idx="4675">
                  <c:v>1.6894724369048999</c:v>
                </c:pt>
                <c:pt idx="4676">
                  <c:v>0.31660687923431302</c:v>
                </c:pt>
                <c:pt idx="4677">
                  <c:v>0.44488063454627902</c:v>
                </c:pt>
                <c:pt idx="4678">
                  <c:v>0.42135798931121798</c:v>
                </c:pt>
                <c:pt idx="4679">
                  <c:v>0.26048809289932201</c:v>
                </c:pt>
                <c:pt idx="4680">
                  <c:v>0.59994721412658603</c:v>
                </c:pt>
                <c:pt idx="4681">
                  <c:v>0.48965764045715299</c:v>
                </c:pt>
                <c:pt idx="4682">
                  <c:v>0.35350221395492498</c:v>
                </c:pt>
                <c:pt idx="4683">
                  <c:v>0.40091142058372498</c:v>
                </c:pt>
                <c:pt idx="4684">
                  <c:v>1.54851150512695</c:v>
                </c:pt>
                <c:pt idx="4685">
                  <c:v>0.40091142058372498</c:v>
                </c:pt>
                <c:pt idx="4686">
                  <c:v>0.37839078903198198</c:v>
                </c:pt>
                <c:pt idx="4687">
                  <c:v>0.44488063454627902</c:v>
                </c:pt>
                <c:pt idx="4688">
                  <c:v>0.397728621959686</c:v>
                </c:pt>
                <c:pt idx="4689">
                  <c:v>0.53172951936721802</c:v>
                </c:pt>
                <c:pt idx="4690">
                  <c:v>1.6124565601348799</c:v>
                </c:pt>
                <c:pt idx="4691">
                  <c:v>0.48965764045715299</c:v>
                </c:pt>
                <c:pt idx="4692">
                  <c:v>1.04118716716766</c:v>
                </c:pt>
                <c:pt idx="4693">
                  <c:v>1.0453643798828101</c:v>
                </c:pt>
                <c:pt idx="4694">
                  <c:v>0.983553826808929</c:v>
                </c:pt>
                <c:pt idx="4695">
                  <c:v>0.87919145822525002</c:v>
                </c:pt>
                <c:pt idx="4696">
                  <c:v>1.1832228899002</c:v>
                </c:pt>
                <c:pt idx="4697">
                  <c:v>1.6537506580352701</c:v>
                </c:pt>
                <c:pt idx="4698">
                  <c:v>1.8172984123229901</c:v>
                </c:pt>
                <c:pt idx="4699">
                  <c:v>3.1789271831512398</c:v>
                </c:pt>
                <c:pt idx="4700">
                  <c:v>1.8830204010009699</c:v>
                </c:pt>
                <c:pt idx="4701">
                  <c:v>1.03840148448944</c:v>
                </c:pt>
                <c:pt idx="4702">
                  <c:v>1.0191500186920099</c:v>
                </c:pt>
                <c:pt idx="4703">
                  <c:v>1.1099941730499201</c:v>
                </c:pt>
                <c:pt idx="4704">
                  <c:v>0.87956821918487504</c:v>
                </c:pt>
                <c:pt idx="4705">
                  <c:v>1.44151175022125</c:v>
                </c:pt>
                <c:pt idx="4706">
                  <c:v>1.04990518093109</c:v>
                </c:pt>
                <c:pt idx="4707">
                  <c:v>1.0231226682662899</c:v>
                </c:pt>
                <c:pt idx="4708">
                  <c:v>1.0923823118209799</c:v>
                </c:pt>
                <c:pt idx="4709">
                  <c:v>1.8695882558822601</c:v>
                </c:pt>
                <c:pt idx="4710">
                  <c:v>1.0923823118209799</c:v>
                </c:pt>
                <c:pt idx="4711">
                  <c:v>0.89644593000411898</c:v>
                </c:pt>
                <c:pt idx="4712">
                  <c:v>1.2811130285262999</c:v>
                </c:pt>
                <c:pt idx="4713">
                  <c:v>0.97387397289276101</c:v>
                </c:pt>
                <c:pt idx="4714">
                  <c:v>1.0127993822097701</c:v>
                </c:pt>
                <c:pt idx="4715">
                  <c:v>1.8592110872268599</c:v>
                </c:pt>
                <c:pt idx="4716">
                  <c:v>1.04990518093109</c:v>
                </c:pt>
                <c:pt idx="4717">
                  <c:v>0.39135104417800898</c:v>
                </c:pt>
                <c:pt idx="4718">
                  <c:v>0.252901941537857</c:v>
                </c:pt>
                <c:pt idx="4719">
                  <c:v>0.31094458699226302</c:v>
                </c:pt>
                <c:pt idx="4720">
                  <c:v>0.32761964201927102</c:v>
                </c:pt>
                <c:pt idx="4721">
                  <c:v>0.353695958852767</c:v>
                </c:pt>
                <c:pt idx="4722">
                  <c:v>1.34662520885467</c:v>
                </c:pt>
                <c:pt idx="4723">
                  <c:v>1.16402280330657</c:v>
                </c:pt>
                <c:pt idx="4724">
                  <c:v>1.46003282070159</c:v>
                </c:pt>
                <c:pt idx="4725">
                  <c:v>0.33851128816604598</c:v>
                </c:pt>
                <c:pt idx="4726">
                  <c:v>0.30350503325462302</c:v>
                </c:pt>
                <c:pt idx="4727">
                  <c:v>0.30339422821998502</c:v>
                </c:pt>
                <c:pt idx="4728">
                  <c:v>0.30040976405143699</c:v>
                </c:pt>
                <c:pt idx="4729">
                  <c:v>0.17993426322937001</c:v>
                </c:pt>
                <c:pt idx="4730">
                  <c:v>0.179946899414062</c:v>
                </c:pt>
                <c:pt idx="4731">
                  <c:v>0.26322138309478699</c:v>
                </c:pt>
                <c:pt idx="4732">
                  <c:v>0.31209379434585499</c:v>
                </c:pt>
                <c:pt idx="4733">
                  <c:v>1.3294653892517001</c:v>
                </c:pt>
                <c:pt idx="4734">
                  <c:v>0.31209379434585499</c:v>
                </c:pt>
                <c:pt idx="4735">
                  <c:v>0.45969438552856401</c:v>
                </c:pt>
                <c:pt idx="4736">
                  <c:v>0.39912849664688099</c:v>
                </c:pt>
                <c:pt idx="4737">
                  <c:v>0.483736842870712</c:v>
                </c:pt>
                <c:pt idx="4738">
                  <c:v>0.44376984238624501</c:v>
                </c:pt>
                <c:pt idx="4739">
                  <c:v>1.4222261905670099</c:v>
                </c:pt>
                <c:pt idx="4740">
                  <c:v>0.179946899414062</c:v>
                </c:pt>
                <c:pt idx="4741">
                  <c:v>0.69342029094696001</c:v>
                </c:pt>
                <c:pt idx="4742">
                  <c:v>0.50272065401077204</c:v>
                </c:pt>
                <c:pt idx="4743">
                  <c:v>0.54851657152175903</c:v>
                </c:pt>
                <c:pt idx="4744">
                  <c:v>0.433094501495361</c:v>
                </c:pt>
                <c:pt idx="4745">
                  <c:v>0.65995591878890902</c:v>
                </c:pt>
                <c:pt idx="4746">
                  <c:v>0.53961753845214799</c:v>
                </c:pt>
                <c:pt idx="4747">
                  <c:v>1.55403745174407</c:v>
                </c:pt>
                <c:pt idx="4748">
                  <c:v>3.1798198223114</c:v>
                </c:pt>
                <c:pt idx="4749">
                  <c:v>1.6609472036361601</c:v>
                </c:pt>
                <c:pt idx="4750">
                  <c:v>0.77644389867782504</c:v>
                </c:pt>
                <c:pt idx="4751">
                  <c:v>0.49309954047202997</c:v>
                </c:pt>
                <c:pt idx="4752">
                  <c:v>0.58847844600677401</c:v>
                </c:pt>
                <c:pt idx="4753">
                  <c:v>0.66893833875656095</c:v>
                </c:pt>
                <c:pt idx="4754">
                  <c:v>0.78891861438751198</c:v>
                </c:pt>
                <c:pt idx="4755">
                  <c:v>0.53329068422317505</c:v>
                </c:pt>
                <c:pt idx="4756">
                  <c:v>0.49385598301887501</c:v>
                </c:pt>
                <c:pt idx="4757">
                  <c:v>0.63401591777801503</c:v>
                </c:pt>
                <c:pt idx="4758">
                  <c:v>1.6109875440597501</c:v>
                </c:pt>
                <c:pt idx="4759">
                  <c:v>0.63401591777801503</c:v>
                </c:pt>
                <c:pt idx="4760">
                  <c:v>0.43073174357414201</c:v>
                </c:pt>
                <c:pt idx="4761">
                  <c:v>0.74185824394225997</c:v>
                </c:pt>
                <c:pt idx="4762">
                  <c:v>0.59095764160156194</c:v>
                </c:pt>
                <c:pt idx="4763">
                  <c:v>0.60363179445266701</c:v>
                </c:pt>
                <c:pt idx="4764">
                  <c:v>1.6305557489395099</c:v>
                </c:pt>
                <c:pt idx="4765">
                  <c:v>0.53329068422317505</c:v>
                </c:pt>
                <c:pt idx="4766">
                  <c:v>0.77041423320770197</c:v>
                </c:pt>
                <c:pt idx="4767">
                  <c:v>0.45098680257797202</c:v>
                </c:pt>
                <c:pt idx="4768">
                  <c:v>0.48550304770469599</c:v>
                </c:pt>
                <c:pt idx="4769">
                  <c:v>0.61668521165847701</c:v>
                </c:pt>
                <c:pt idx="4770">
                  <c:v>0.45778137445449801</c:v>
                </c:pt>
                <c:pt idx="4771">
                  <c:v>1.5746945142745901</c:v>
                </c:pt>
                <c:pt idx="4772">
                  <c:v>2.3607299327850302</c:v>
                </c:pt>
                <c:pt idx="4773">
                  <c:v>1.6754910945892301</c:v>
                </c:pt>
                <c:pt idx="4774">
                  <c:v>0.73833769559860196</c:v>
                </c:pt>
                <c:pt idx="4775">
                  <c:v>0.49040976166725098</c:v>
                </c:pt>
                <c:pt idx="4776">
                  <c:v>0.52080422639846802</c:v>
                </c:pt>
                <c:pt idx="4777">
                  <c:v>0.47917404770851102</c:v>
                </c:pt>
                <c:pt idx="4778">
                  <c:v>0.70237016677856401</c:v>
                </c:pt>
                <c:pt idx="4779">
                  <c:v>0.46546491980552601</c:v>
                </c:pt>
                <c:pt idx="4780">
                  <c:v>0.44912177324295</c:v>
                </c:pt>
                <c:pt idx="4781">
                  <c:v>0.63990730047225897</c:v>
                </c:pt>
                <c:pt idx="4782">
                  <c:v>1.6098448038101101</c:v>
                </c:pt>
                <c:pt idx="4783">
                  <c:v>0.63990730047225897</c:v>
                </c:pt>
                <c:pt idx="4784">
                  <c:v>0.43509766459464999</c:v>
                </c:pt>
                <c:pt idx="4785">
                  <c:v>0.490984708070755</c:v>
                </c:pt>
                <c:pt idx="4786">
                  <c:v>0.47610691189765902</c:v>
                </c:pt>
                <c:pt idx="4787">
                  <c:v>0.70264142751693703</c:v>
                </c:pt>
                <c:pt idx="4788">
                  <c:v>1.6506369113922099</c:v>
                </c:pt>
                <c:pt idx="4789">
                  <c:v>0.46546491980552601</c:v>
                </c:pt>
                <c:pt idx="4790">
                  <c:v>0.79205131530761697</c:v>
                </c:pt>
                <c:pt idx="4791">
                  <c:v>0.54877471923828103</c:v>
                </c:pt>
                <c:pt idx="4792">
                  <c:v>0.51495885848999001</c:v>
                </c:pt>
                <c:pt idx="4793">
                  <c:v>0.71062570810317904</c:v>
                </c:pt>
                <c:pt idx="4794">
                  <c:v>2.0554218292236301</c:v>
                </c:pt>
                <c:pt idx="4795">
                  <c:v>1.6810154914855899</c:v>
                </c:pt>
                <c:pt idx="4796">
                  <c:v>3.5238721370696999</c:v>
                </c:pt>
                <c:pt idx="4797">
                  <c:v>1.77758193016052</c:v>
                </c:pt>
                <c:pt idx="4798">
                  <c:v>0.57315051555633501</c:v>
                </c:pt>
                <c:pt idx="4799">
                  <c:v>0.49460986256599399</c:v>
                </c:pt>
                <c:pt idx="4800">
                  <c:v>0.62668269872665405</c:v>
                </c:pt>
                <c:pt idx="4801">
                  <c:v>0.70626729726791304</c:v>
                </c:pt>
                <c:pt idx="4802">
                  <c:v>0.78542715311050404</c:v>
                </c:pt>
                <c:pt idx="4803">
                  <c:v>0.58348447084426802</c:v>
                </c:pt>
                <c:pt idx="4804">
                  <c:v>0.52814847230911199</c:v>
                </c:pt>
                <c:pt idx="4805">
                  <c:v>0.62581807374954201</c:v>
                </c:pt>
                <c:pt idx="4806">
                  <c:v>1.7361248731613099</c:v>
                </c:pt>
                <c:pt idx="4807">
                  <c:v>0.62581807374954201</c:v>
                </c:pt>
                <c:pt idx="4808">
                  <c:v>0.659251749515533</c:v>
                </c:pt>
                <c:pt idx="4809">
                  <c:v>0.75434798002242998</c:v>
                </c:pt>
                <c:pt idx="4810">
                  <c:v>0.49122726917266801</c:v>
                </c:pt>
                <c:pt idx="4811">
                  <c:v>0.642078757286071</c:v>
                </c:pt>
                <c:pt idx="4812">
                  <c:v>1.7460793256759599</c:v>
                </c:pt>
                <c:pt idx="4813">
                  <c:v>0.58348447084426802</c:v>
                </c:pt>
                <c:pt idx="4814">
                  <c:v>0.42616772651672302</c:v>
                </c:pt>
                <c:pt idx="4815">
                  <c:v>0.35484853386878901</c:v>
                </c:pt>
                <c:pt idx="4816">
                  <c:v>0.51278460025787298</c:v>
                </c:pt>
                <c:pt idx="4817">
                  <c:v>0.49658808112144398</c:v>
                </c:pt>
                <c:pt idx="4818">
                  <c:v>0.24306111037731101</c:v>
                </c:pt>
                <c:pt idx="4819">
                  <c:v>0.42860051989555298</c:v>
                </c:pt>
                <c:pt idx="4820">
                  <c:v>1.81743383407592</c:v>
                </c:pt>
                <c:pt idx="4821">
                  <c:v>1.9251263141632</c:v>
                </c:pt>
                <c:pt idx="4822">
                  <c:v>0.28944316506385798</c:v>
                </c:pt>
                <c:pt idx="4823">
                  <c:v>0.70757585763931197</c:v>
                </c:pt>
                <c:pt idx="4824">
                  <c:v>0.359499901533126</c:v>
                </c:pt>
                <c:pt idx="4825">
                  <c:v>0.325275689363479</c:v>
                </c:pt>
                <c:pt idx="4826">
                  <c:v>0.26840132474899198</c:v>
                </c:pt>
                <c:pt idx="4827">
                  <c:v>0.42697596549987699</c:v>
                </c:pt>
                <c:pt idx="4828">
                  <c:v>0.39449980854988098</c:v>
                </c:pt>
                <c:pt idx="4829">
                  <c:v>1.8558884859085001</c:v>
                </c:pt>
                <c:pt idx="4830">
                  <c:v>0.39449980854988098</c:v>
                </c:pt>
                <c:pt idx="4831">
                  <c:v>0.587263584136962</c:v>
                </c:pt>
                <c:pt idx="4832">
                  <c:v>0.70757585763931197</c:v>
                </c:pt>
                <c:pt idx="4833">
                  <c:v>0.51463365554809504</c:v>
                </c:pt>
                <c:pt idx="4834">
                  <c:v>0.76201111078262296</c:v>
                </c:pt>
                <c:pt idx="4835">
                  <c:v>1.87473428249359</c:v>
                </c:pt>
                <c:pt idx="4836">
                  <c:v>0.42697596549987699</c:v>
                </c:pt>
                <c:pt idx="4837">
                  <c:v>0.69734424352645796</c:v>
                </c:pt>
                <c:pt idx="4838">
                  <c:v>0.29607072472572299</c:v>
                </c:pt>
                <c:pt idx="4839">
                  <c:v>0.459172934293746</c:v>
                </c:pt>
                <c:pt idx="4840">
                  <c:v>0.25968584418296797</c:v>
                </c:pt>
                <c:pt idx="4841">
                  <c:v>0.31544962525367698</c:v>
                </c:pt>
                <c:pt idx="4842">
                  <c:v>1.2566661834716699</c:v>
                </c:pt>
                <c:pt idx="4843">
                  <c:v>1.24565601348876</c:v>
                </c:pt>
                <c:pt idx="4844">
                  <c:v>1.35922420024871</c:v>
                </c:pt>
                <c:pt idx="4845">
                  <c:v>0.47674322128295898</c:v>
                </c:pt>
                <c:pt idx="4846">
                  <c:v>0.37030366063117898</c:v>
                </c:pt>
                <c:pt idx="4847">
                  <c:v>0.290745079517364</c:v>
                </c:pt>
                <c:pt idx="4848">
                  <c:v>0.400317162275314</c:v>
                </c:pt>
                <c:pt idx="4849">
                  <c:v>0.295214504003524</c:v>
                </c:pt>
                <c:pt idx="4850">
                  <c:v>0.36886897683143599</c:v>
                </c:pt>
                <c:pt idx="4851">
                  <c:v>0.31985691189765902</c:v>
                </c:pt>
                <c:pt idx="4852">
                  <c:v>0.317188501358032</c:v>
                </c:pt>
                <c:pt idx="4853">
                  <c:v>1.17031073570251</c:v>
                </c:pt>
                <c:pt idx="4854">
                  <c:v>0.317188501358032</c:v>
                </c:pt>
                <c:pt idx="4855">
                  <c:v>0.50372940301895097</c:v>
                </c:pt>
                <c:pt idx="4856">
                  <c:v>0.52389639616012496</c:v>
                </c:pt>
                <c:pt idx="4857">
                  <c:v>0.44310230016708302</c:v>
                </c:pt>
                <c:pt idx="4858">
                  <c:v>0.51739090681076005</c:v>
                </c:pt>
                <c:pt idx="4859">
                  <c:v>1.34094762802124</c:v>
                </c:pt>
                <c:pt idx="4860">
                  <c:v>0.36886897683143599</c:v>
                </c:pt>
                <c:pt idx="4861">
                  <c:v>0.417577564716339</c:v>
                </c:pt>
                <c:pt idx="4862">
                  <c:v>0.192186549305915</c:v>
                </c:pt>
                <c:pt idx="4863">
                  <c:v>0.32063677906990001</c:v>
                </c:pt>
                <c:pt idx="4864">
                  <c:v>0.28978979587554898</c:v>
                </c:pt>
                <c:pt idx="4865">
                  <c:v>0.144182339310646</c:v>
                </c:pt>
                <c:pt idx="4866">
                  <c:v>0.50726646184921198</c:v>
                </c:pt>
                <c:pt idx="4867">
                  <c:v>1.67239201068878</c:v>
                </c:pt>
                <c:pt idx="4868">
                  <c:v>1.77802097797393</c:v>
                </c:pt>
                <c:pt idx="4869">
                  <c:v>0.18650093674659701</c:v>
                </c:pt>
                <c:pt idx="4870">
                  <c:v>0.31401532888412398</c:v>
                </c:pt>
                <c:pt idx="4871">
                  <c:v>0.20288608968257901</c:v>
                </c:pt>
                <c:pt idx="4872">
                  <c:v>0.17029877007007599</c:v>
                </c:pt>
                <c:pt idx="4873">
                  <c:v>0.25279259681701599</c:v>
                </c:pt>
                <c:pt idx="4874">
                  <c:v>0.244651034474372</c:v>
                </c:pt>
                <c:pt idx="4875">
                  <c:v>1.7045915126800499</c:v>
                </c:pt>
                <c:pt idx="4876">
                  <c:v>0.244651034474372</c:v>
                </c:pt>
                <c:pt idx="4877">
                  <c:v>0.52005916833877497</c:v>
                </c:pt>
                <c:pt idx="4878">
                  <c:v>0.18650093674659701</c:v>
                </c:pt>
                <c:pt idx="4879">
                  <c:v>0.18084107339382099</c:v>
                </c:pt>
                <c:pt idx="4880">
                  <c:v>0.56631785631179798</c:v>
                </c:pt>
                <c:pt idx="4881">
                  <c:v>1.73378753662109</c:v>
                </c:pt>
                <c:pt idx="4882">
                  <c:v>0.25279259681701599</c:v>
                </c:pt>
                <c:pt idx="4883">
                  <c:v>0.68552249670028598</c:v>
                </c:pt>
                <c:pt idx="4884">
                  <c:v>0.357693672180175</c:v>
                </c:pt>
                <c:pt idx="4885">
                  <c:v>0.39420169591903598</c:v>
                </c:pt>
                <c:pt idx="4886">
                  <c:v>0.323594570159912</c:v>
                </c:pt>
                <c:pt idx="4887">
                  <c:v>0.46090045571327198</c:v>
                </c:pt>
                <c:pt idx="4888">
                  <c:v>1.3232680559158301</c:v>
                </c:pt>
                <c:pt idx="4889">
                  <c:v>1.4941107034683201</c:v>
                </c:pt>
                <c:pt idx="4890">
                  <c:v>1.4837630987167301</c:v>
                </c:pt>
                <c:pt idx="4891">
                  <c:v>0.46741721034049899</c:v>
                </c:pt>
                <c:pt idx="4892">
                  <c:v>0.38849943876266402</c:v>
                </c:pt>
                <c:pt idx="4893">
                  <c:v>0.75583428144454901</c:v>
                </c:pt>
                <c:pt idx="4894">
                  <c:v>0.45979112386703402</c:v>
                </c:pt>
                <c:pt idx="4895">
                  <c:v>0.31944885849952698</c:v>
                </c:pt>
                <c:pt idx="4896">
                  <c:v>0.40705078840255698</c:v>
                </c:pt>
                <c:pt idx="4897">
                  <c:v>0.36622148752212502</c:v>
                </c:pt>
                <c:pt idx="4898">
                  <c:v>0.36324876546859702</c:v>
                </c:pt>
                <c:pt idx="4899">
                  <c:v>1.23690545558929</c:v>
                </c:pt>
                <c:pt idx="4900">
                  <c:v>0.36324876546859702</c:v>
                </c:pt>
                <c:pt idx="4901">
                  <c:v>1.00092709064483</c:v>
                </c:pt>
                <c:pt idx="4902">
                  <c:v>0.54058086872100797</c:v>
                </c:pt>
                <c:pt idx="4903">
                  <c:v>0.43089336156844998</c:v>
                </c:pt>
                <c:pt idx="4904">
                  <c:v>0.58400231599807695</c:v>
                </c:pt>
                <c:pt idx="4905">
                  <c:v>1.42144906520843</c:v>
                </c:pt>
                <c:pt idx="4906">
                  <c:v>0.40705078840255698</c:v>
                </c:pt>
                <c:pt idx="4907">
                  <c:v>0.392306327819824</c:v>
                </c:pt>
                <c:pt idx="4908">
                  <c:v>0.26116573810577298</c:v>
                </c:pt>
                <c:pt idx="4909">
                  <c:v>0.279846131801605</c:v>
                </c:pt>
                <c:pt idx="4910">
                  <c:v>0.25250345468521102</c:v>
                </c:pt>
                <c:pt idx="4911">
                  <c:v>0.36550581455230702</c:v>
                </c:pt>
                <c:pt idx="4912">
                  <c:v>0.271263718605041</c:v>
                </c:pt>
                <c:pt idx="4913">
                  <c:v>1.70169448852539</c:v>
                </c:pt>
                <c:pt idx="4914">
                  <c:v>1.71342384815216</c:v>
                </c:pt>
                <c:pt idx="4915">
                  <c:v>1.8859019279479901</c:v>
                </c:pt>
                <c:pt idx="4916">
                  <c:v>0.45094347000121998</c:v>
                </c:pt>
                <c:pt idx="4917">
                  <c:v>0.25729587674140902</c:v>
                </c:pt>
                <c:pt idx="4918">
                  <c:v>0.30332559347152699</c:v>
                </c:pt>
                <c:pt idx="4919">
                  <c:v>0.35237750411033603</c:v>
                </c:pt>
                <c:pt idx="4920">
                  <c:v>0.26669749617576599</c:v>
                </c:pt>
                <c:pt idx="4921">
                  <c:v>0.233956173062324</c:v>
                </c:pt>
                <c:pt idx="4922">
                  <c:v>0.24932324886321999</c:v>
                </c:pt>
                <c:pt idx="4923">
                  <c:v>0.35452303290367099</c:v>
                </c:pt>
                <c:pt idx="4924">
                  <c:v>1.7748544216155999</c:v>
                </c:pt>
                <c:pt idx="4925">
                  <c:v>0.35452303290367099</c:v>
                </c:pt>
                <c:pt idx="4926">
                  <c:v>0.50584602355956998</c:v>
                </c:pt>
                <c:pt idx="4927">
                  <c:v>0.280962884426116</c:v>
                </c:pt>
                <c:pt idx="4928">
                  <c:v>0.45088028907775801</c:v>
                </c:pt>
                <c:pt idx="4929">
                  <c:v>0.45560458302497803</c:v>
                </c:pt>
                <c:pt idx="4930">
                  <c:v>1.8191392421722401</c:v>
                </c:pt>
                <c:pt idx="4931">
                  <c:v>0.233956173062324</c:v>
                </c:pt>
                <c:pt idx="4932">
                  <c:v>0.59899818897247303</c:v>
                </c:pt>
                <c:pt idx="4933">
                  <c:v>0.39416283369064298</c:v>
                </c:pt>
                <c:pt idx="4934">
                  <c:v>0.41177809238433799</c:v>
                </c:pt>
                <c:pt idx="4935">
                  <c:v>0.32330787181854198</c:v>
                </c:pt>
                <c:pt idx="4936">
                  <c:v>0.48390665650367698</c:v>
                </c:pt>
                <c:pt idx="4937">
                  <c:v>1.3348833322525</c:v>
                </c:pt>
                <c:pt idx="4938">
                  <c:v>1.75516510009765</c:v>
                </c:pt>
                <c:pt idx="4939">
                  <c:v>1.46793520450592</c:v>
                </c:pt>
                <c:pt idx="4940">
                  <c:v>0.46179676055908198</c:v>
                </c:pt>
                <c:pt idx="4941">
                  <c:v>0.46856883168220498</c:v>
                </c:pt>
                <c:pt idx="4942">
                  <c:v>0.36334678530692999</c:v>
                </c:pt>
                <c:pt idx="4943">
                  <c:v>0.39330852031707703</c:v>
                </c:pt>
                <c:pt idx="4944">
                  <c:v>0.32310697436332703</c:v>
                </c:pt>
                <c:pt idx="4945">
                  <c:v>0.32328024506568898</c:v>
                </c:pt>
                <c:pt idx="4946">
                  <c:v>0.40742403268813998</c:v>
                </c:pt>
                <c:pt idx="4947">
                  <c:v>0.37591522932052601</c:v>
                </c:pt>
                <c:pt idx="4948">
                  <c:v>1.2389724254608101</c:v>
                </c:pt>
                <c:pt idx="4949">
                  <c:v>0.37591522932052601</c:v>
                </c:pt>
                <c:pt idx="4950">
                  <c:v>0.54417699575424106</c:v>
                </c:pt>
                <c:pt idx="4951">
                  <c:v>0.55971431732177701</c:v>
                </c:pt>
                <c:pt idx="4952">
                  <c:v>0.40289843082427901</c:v>
                </c:pt>
                <c:pt idx="4953">
                  <c:v>0.62367546558380105</c:v>
                </c:pt>
                <c:pt idx="4954">
                  <c:v>1.4326417446136399</c:v>
                </c:pt>
                <c:pt idx="4955">
                  <c:v>0.32328024506568898</c:v>
                </c:pt>
                <c:pt idx="4956">
                  <c:v>0.48049265146255399</c:v>
                </c:pt>
                <c:pt idx="4957">
                  <c:v>0.36046227812767001</c:v>
                </c:pt>
                <c:pt idx="4958">
                  <c:v>0.32715639472007702</c:v>
                </c:pt>
                <c:pt idx="4959">
                  <c:v>0.33927583694458002</c:v>
                </c:pt>
                <c:pt idx="4960">
                  <c:v>0.42814365029335</c:v>
                </c:pt>
                <c:pt idx="4961">
                  <c:v>1.2285231351852399</c:v>
                </c:pt>
                <c:pt idx="4962">
                  <c:v>2.3978807926177899</c:v>
                </c:pt>
                <c:pt idx="4963">
                  <c:v>1.3671139478683401</c:v>
                </c:pt>
                <c:pt idx="4964">
                  <c:v>0.544322729110717</c:v>
                </c:pt>
                <c:pt idx="4965">
                  <c:v>0.40869176387786799</c:v>
                </c:pt>
                <c:pt idx="4966">
                  <c:v>0.33417996764183</c:v>
                </c:pt>
                <c:pt idx="4967">
                  <c:v>0.38107535243034302</c:v>
                </c:pt>
                <c:pt idx="4968">
                  <c:v>0.241525948047637</c:v>
                </c:pt>
                <c:pt idx="4969">
                  <c:v>0.24169468879699699</c:v>
                </c:pt>
                <c:pt idx="4970">
                  <c:v>0.37271320819854697</c:v>
                </c:pt>
                <c:pt idx="4971">
                  <c:v>0.36011362075805597</c:v>
                </c:pt>
                <c:pt idx="4972">
                  <c:v>1.14710652828216</c:v>
                </c:pt>
                <c:pt idx="4973">
                  <c:v>0.36011362075805597</c:v>
                </c:pt>
                <c:pt idx="4974">
                  <c:v>0.57699131965637196</c:v>
                </c:pt>
                <c:pt idx="4975">
                  <c:v>0.58212125301360995</c:v>
                </c:pt>
                <c:pt idx="4976">
                  <c:v>0.38428619503974898</c:v>
                </c:pt>
                <c:pt idx="4977">
                  <c:v>0.55645781755447299</c:v>
                </c:pt>
                <c:pt idx="4978">
                  <c:v>1.3281126022338801</c:v>
                </c:pt>
                <c:pt idx="4979">
                  <c:v>0.24169468879699699</c:v>
                </c:pt>
                <c:pt idx="4980">
                  <c:v>0.44523403048515298</c:v>
                </c:pt>
                <c:pt idx="4981">
                  <c:v>0.29261058568954401</c:v>
                </c:pt>
                <c:pt idx="4982">
                  <c:v>0.23950453102588601</c:v>
                </c:pt>
                <c:pt idx="4983">
                  <c:v>0.36624225974082902</c:v>
                </c:pt>
                <c:pt idx="4984">
                  <c:v>0.48266959190368602</c:v>
                </c:pt>
                <c:pt idx="4985">
                  <c:v>1.5081876516342101</c:v>
                </c:pt>
                <c:pt idx="4986">
                  <c:v>1.4285272359848</c:v>
                </c:pt>
                <c:pt idx="4987">
                  <c:v>1.7655323743820099</c:v>
                </c:pt>
                <c:pt idx="4988">
                  <c:v>0.34302297234535201</c:v>
                </c:pt>
                <c:pt idx="4989">
                  <c:v>0.32262742519378601</c:v>
                </c:pt>
                <c:pt idx="4990">
                  <c:v>0.38986867666244501</c:v>
                </c:pt>
                <c:pt idx="4991">
                  <c:v>0.30596175789833002</c:v>
                </c:pt>
                <c:pt idx="4992">
                  <c:v>0.28318256139755199</c:v>
                </c:pt>
                <c:pt idx="4993">
                  <c:v>0.21280306577682401</c:v>
                </c:pt>
                <c:pt idx="4994">
                  <c:v>0.29661479592323298</c:v>
                </c:pt>
                <c:pt idx="4995">
                  <c:v>0.324447661638259</c:v>
                </c:pt>
                <c:pt idx="4996">
                  <c:v>1.5264835357666</c:v>
                </c:pt>
                <c:pt idx="4997">
                  <c:v>0.324447661638259</c:v>
                </c:pt>
                <c:pt idx="4998">
                  <c:v>0.53773766756057695</c:v>
                </c:pt>
                <c:pt idx="4999">
                  <c:v>0.61373978853225697</c:v>
                </c:pt>
                <c:pt idx="5000">
                  <c:v>0.62608605623245195</c:v>
                </c:pt>
                <c:pt idx="5001">
                  <c:v>0.55337446928024203</c:v>
                </c:pt>
                <c:pt idx="5002">
                  <c:v>1.6832077503204299</c:v>
                </c:pt>
                <c:pt idx="5003">
                  <c:v>0.21280306577682401</c:v>
                </c:pt>
                <c:pt idx="5004">
                  <c:v>0.46999612450599598</c:v>
                </c:pt>
                <c:pt idx="5005">
                  <c:v>0.38089489936828602</c:v>
                </c:pt>
                <c:pt idx="5006">
                  <c:v>0.262838214635849</c:v>
                </c:pt>
                <c:pt idx="5007">
                  <c:v>0.37161862850189198</c:v>
                </c:pt>
                <c:pt idx="5008">
                  <c:v>0.71785211563110296</c:v>
                </c:pt>
                <c:pt idx="5009">
                  <c:v>1.49830329418182</c:v>
                </c:pt>
                <c:pt idx="5010">
                  <c:v>1.64130091667175</c:v>
                </c:pt>
                <c:pt idx="5011">
                  <c:v>1.684818983078</c:v>
                </c:pt>
                <c:pt idx="5012">
                  <c:v>0.50146800279617298</c:v>
                </c:pt>
                <c:pt idx="5013">
                  <c:v>0.435353964567184</c:v>
                </c:pt>
                <c:pt idx="5014">
                  <c:v>0.40891566872596702</c:v>
                </c:pt>
                <c:pt idx="5015">
                  <c:v>0.375355243682861</c:v>
                </c:pt>
                <c:pt idx="5016">
                  <c:v>0.38643833994865401</c:v>
                </c:pt>
                <c:pt idx="5017">
                  <c:v>0.235072627663612</c:v>
                </c:pt>
                <c:pt idx="5018">
                  <c:v>0.39785960316657998</c:v>
                </c:pt>
                <c:pt idx="5019">
                  <c:v>0.37271779775619501</c:v>
                </c:pt>
                <c:pt idx="5020">
                  <c:v>1.53200376033782</c:v>
                </c:pt>
                <c:pt idx="5021">
                  <c:v>0.37271779775619501</c:v>
                </c:pt>
                <c:pt idx="5022">
                  <c:v>0.80910676717758101</c:v>
                </c:pt>
                <c:pt idx="5023">
                  <c:v>0.44068279862403797</c:v>
                </c:pt>
                <c:pt idx="5024">
                  <c:v>0.43482300639152499</c:v>
                </c:pt>
                <c:pt idx="5025">
                  <c:v>0.61427962779998702</c:v>
                </c:pt>
                <c:pt idx="5026">
                  <c:v>1.59505367279052</c:v>
                </c:pt>
                <c:pt idx="5027">
                  <c:v>0.235072627663612</c:v>
                </c:pt>
                <c:pt idx="5028">
                  <c:v>0.52517014741897505</c:v>
                </c:pt>
                <c:pt idx="5029">
                  <c:v>0.443709015846252</c:v>
                </c:pt>
                <c:pt idx="5030">
                  <c:v>0.61452615261077803</c:v>
                </c:pt>
                <c:pt idx="5031">
                  <c:v>0.25239011645317</c:v>
                </c:pt>
                <c:pt idx="5032">
                  <c:v>0.400600105524063</c:v>
                </c:pt>
                <c:pt idx="5033">
                  <c:v>0.80544316768646196</c:v>
                </c:pt>
                <c:pt idx="5034">
                  <c:v>1.5426392555236801</c:v>
                </c:pt>
                <c:pt idx="5035">
                  <c:v>2.0415112972259499</c:v>
                </c:pt>
                <c:pt idx="5036">
                  <c:v>1.7194244861602701</c:v>
                </c:pt>
                <c:pt idx="5037">
                  <c:v>0.484886795282363</c:v>
                </c:pt>
                <c:pt idx="5038">
                  <c:v>0.51515495777130105</c:v>
                </c:pt>
                <c:pt idx="5039">
                  <c:v>0.48467257618904103</c:v>
                </c:pt>
                <c:pt idx="5040">
                  <c:v>0.41292661428451499</c:v>
                </c:pt>
                <c:pt idx="5041">
                  <c:v>0.79609954357147195</c:v>
                </c:pt>
                <c:pt idx="5042">
                  <c:v>0.43103879690170199</c:v>
                </c:pt>
                <c:pt idx="5043">
                  <c:v>0.44592899084091098</c:v>
                </c:pt>
                <c:pt idx="5044">
                  <c:v>0.52906256914138705</c:v>
                </c:pt>
                <c:pt idx="5045">
                  <c:v>1.59037768840789</c:v>
                </c:pt>
                <c:pt idx="5046">
                  <c:v>0.52906256914138705</c:v>
                </c:pt>
                <c:pt idx="5047">
                  <c:v>1.01231157779693</c:v>
                </c:pt>
                <c:pt idx="5048">
                  <c:v>0.62311673164367598</c:v>
                </c:pt>
                <c:pt idx="5049">
                  <c:v>0.46421492099761902</c:v>
                </c:pt>
                <c:pt idx="5050">
                  <c:v>0.70534563064575195</c:v>
                </c:pt>
                <c:pt idx="5051">
                  <c:v>1.65684306621551</c:v>
                </c:pt>
                <c:pt idx="5052">
                  <c:v>0.43103879690170199</c:v>
                </c:pt>
                <c:pt idx="5053">
                  <c:v>0.40328359603881803</c:v>
                </c:pt>
                <c:pt idx="5054">
                  <c:v>0.405059874057769</c:v>
                </c:pt>
                <c:pt idx="5055">
                  <c:v>0.59911930561065596</c:v>
                </c:pt>
                <c:pt idx="5056">
                  <c:v>0.80288195610046298</c:v>
                </c:pt>
                <c:pt idx="5057">
                  <c:v>0.34750005602836598</c:v>
                </c:pt>
                <c:pt idx="5058">
                  <c:v>0.68368697166442804</c:v>
                </c:pt>
                <c:pt idx="5059">
                  <c:v>1.5550055503845199</c:v>
                </c:pt>
                <c:pt idx="5060">
                  <c:v>1.66210353374481</c:v>
                </c:pt>
                <c:pt idx="5061">
                  <c:v>1.69812130928039</c:v>
                </c:pt>
                <c:pt idx="5062">
                  <c:v>0.27500298619270303</c:v>
                </c:pt>
                <c:pt idx="5063">
                  <c:v>0.56999152898788397</c:v>
                </c:pt>
                <c:pt idx="5064">
                  <c:v>0.41932648420333801</c:v>
                </c:pt>
                <c:pt idx="5065">
                  <c:v>0.33473125100135798</c:v>
                </c:pt>
                <c:pt idx="5066">
                  <c:v>0.63017284870147705</c:v>
                </c:pt>
                <c:pt idx="5067">
                  <c:v>0.39712154865264798</c:v>
                </c:pt>
                <c:pt idx="5068">
                  <c:v>0.40575957298278797</c:v>
                </c:pt>
                <c:pt idx="5069">
                  <c:v>0.48294544219970698</c:v>
                </c:pt>
                <c:pt idx="5070">
                  <c:v>1.5870288610458301</c:v>
                </c:pt>
                <c:pt idx="5071">
                  <c:v>0.48294544219970698</c:v>
                </c:pt>
                <c:pt idx="5072">
                  <c:v>0.96087867021560602</c:v>
                </c:pt>
                <c:pt idx="5073">
                  <c:v>0.56999152898788397</c:v>
                </c:pt>
                <c:pt idx="5074">
                  <c:v>0.59308487176895097</c:v>
                </c:pt>
                <c:pt idx="5075">
                  <c:v>0.71601474285125699</c:v>
                </c:pt>
                <c:pt idx="5076">
                  <c:v>1.63889408111572</c:v>
                </c:pt>
                <c:pt idx="5077">
                  <c:v>0.39712154865264798</c:v>
                </c:pt>
                <c:pt idx="5078">
                  <c:v>0.72257244586944502</c:v>
                </c:pt>
                <c:pt idx="5079">
                  <c:v>0.50826144218444802</c:v>
                </c:pt>
                <c:pt idx="5080">
                  <c:v>0.49363735318183899</c:v>
                </c:pt>
                <c:pt idx="5081">
                  <c:v>0.162630394101142</c:v>
                </c:pt>
                <c:pt idx="5082">
                  <c:v>0.37023347616195601</c:v>
                </c:pt>
                <c:pt idx="5083">
                  <c:v>0.47984695434570301</c:v>
                </c:pt>
                <c:pt idx="5084">
                  <c:v>1.41107237339019</c:v>
                </c:pt>
                <c:pt idx="5085">
                  <c:v>0.57931697368621804</c:v>
                </c:pt>
                <c:pt idx="5086">
                  <c:v>0.46100950241088801</c:v>
                </c:pt>
                <c:pt idx="5087">
                  <c:v>0.71897071599960305</c:v>
                </c:pt>
                <c:pt idx="5088">
                  <c:v>0.644445240497589</c:v>
                </c:pt>
                <c:pt idx="5089">
                  <c:v>0.55421227216720503</c:v>
                </c:pt>
                <c:pt idx="5090">
                  <c:v>0.30396395921707098</c:v>
                </c:pt>
                <c:pt idx="5091">
                  <c:v>0.45923325419425898</c:v>
                </c:pt>
                <c:pt idx="5092">
                  <c:v>0.231962651014328</c:v>
                </c:pt>
                <c:pt idx="5093">
                  <c:v>0.38323214650154103</c:v>
                </c:pt>
                <c:pt idx="5094">
                  <c:v>0.40470367670059199</c:v>
                </c:pt>
                <c:pt idx="5095">
                  <c:v>0.49358189105987499</c:v>
                </c:pt>
                <c:pt idx="5096">
                  <c:v>0.51455712318420399</c:v>
                </c:pt>
                <c:pt idx="5097">
                  <c:v>0.28007733821868802</c:v>
                </c:pt>
                <c:pt idx="5098">
                  <c:v>0.55421227216720503</c:v>
                </c:pt>
                <c:pt idx="5099">
                  <c:v>0.41297340393066401</c:v>
                </c:pt>
                <c:pt idx="5100">
                  <c:v>0.46100950241088801</c:v>
                </c:pt>
                <c:pt idx="5101">
                  <c:v>0.69015306234359697</c:v>
                </c:pt>
                <c:pt idx="5102">
                  <c:v>0.904346823692321</c:v>
                </c:pt>
                <c:pt idx="5103">
                  <c:v>0.38323214650154103</c:v>
                </c:pt>
                <c:pt idx="5104">
                  <c:v>0.72975373268127397</c:v>
                </c:pt>
                <c:pt idx="5105">
                  <c:v>0.50427103042602495</c:v>
                </c:pt>
                <c:pt idx="5106">
                  <c:v>0.44068479537963801</c:v>
                </c:pt>
                <c:pt idx="5107">
                  <c:v>0.143732920289039</c:v>
                </c:pt>
                <c:pt idx="5108">
                  <c:v>0.499309122562408</c:v>
                </c:pt>
                <c:pt idx="5109">
                  <c:v>0.46003478765487599</c:v>
                </c:pt>
                <c:pt idx="5110">
                  <c:v>0.71224564313888505</c:v>
                </c:pt>
                <c:pt idx="5111">
                  <c:v>0.54883521795272805</c:v>
                </c:pt>
                <c:pt idx="5112">
                  <c:v>0.81348872184753396</c:v>
                </c:pt>
                <c:pt idx="5113">
                  <c:v>1.68047535419464</c:v>
                </c:pt>
                <c:pt idx="5114">
                  <c:v>0.59225773811340299</c:v>
                </c:pt>
                <c:pt idx="5115">
                  <c:v>0.383284091949462</c:v>
                </c:pt>
                <c:pt idx="5116">
                  <c:v>0.51880276203155495</c:v>
                </c:pt>
                <c:pt idx="5117">
                  <c:v>0.30698445439338601</c:v>
                </c:pt>
                <c:pt idx="5118">
                  <c:v>0.29280555248260498</c:v>
                </c:pt>
                <c:pt idx="5119">
                  <c:v>0.31580850481987</c:v>
                </c:pt>
                <c:pt idx="5120">
                  <c:v>0.398734420537948</c:v>
                </c:pt>
                <c:pt idx="5121">
                  <c:v>0.50742107629776001</c:v>
                </c:pt>
                <c:pt idx="5122">
                  <c:v>0.64241486787795998</c:v>
                </c:pt>
                <c:pt idx="5123">
                  <c:v>0.34064447879791199</c:v>
                </c:pt>
                <c:pt idx="5124">
                  <c:v>0.383284091949462</c:v>
                </c:pt>
                <c:pt idx="5125">
                  <c:v>0.43617624044418302</c:v>
                </c:pt>
                <c:pt idx="5126">
                  <c:v>0.81348872184753396</c:v>
                </c:pt>
                <c:pt idx="5127">
                  <c:v>0.61615198850631703</c:v>
                </c:pt>
                <c:pt idx="5128">
                  <c:v>0.92326003313064497</c:v>
                </c:pt>
                <c:pt idx="5129">
                  <c:v>0.31580850481987</c:v>
                </c:pt>
                <c:pt idx="5130">
                  <c:v>1.4908077716827299</c:v>
                </c:pt>
                <c:pt idx="5131">
                  <c:v>0.18377362191676999</c:v>
                </c:pt>
                <c:pt idx="5132">
                  <c:v>0.31512424349784801</c:v>
                </c:pt>
                <c:pt idx="5133">
                  <c:v>0.170641928911209</c:v>
                </c:pt>
                <c:pt idx="5134">
                  <c:v>0.323314368724823</c:v>
                </c:pt>
                <c:pt idx="5135">
                  <c:v>0.32484921813011097</c:v>
                </c:pt>
                <c:pt idx="5136">
                  <c:v>0.283078342676162</c:v>
                </c:pt>
                <c:pt idx="5137">
                  <c:v>0.23657034337520599</c:v>
                </c:pt>
                <c:pt idx="5138">
                  <c:v>0.57245349884033203</c:v>
                </c:pt>
                <c:pt idx="5139">
                  <c:v>0.53305757045745805</c:v>
                </c:pt>
                <c:pt idx="5140">
                  <c:v>0.66665118932723999</c:v>
                </c:pt>
                <c:pt idx="5141">
                  <c:v>0.17618313431739799</c:v>
                </c:pt>
                <c:pt idx="5142">
                  <c:v>0.24686674773692999</c:v>
                </c:pt>
                <c:pt idx="5143">
                  <c:v>0.145186722278594</c:v>
                </c:pt>
                <c:pt idx="5144">
                  <c:v>0.25933605432510298</c:v>
                </c:pt>
                <c:pt idx="5145">
                  <c:v>0.34979981184005698</c:v>
                </c:pt>
                <c:pt idx="5146">
                  <c:v>0.32869216799736001</c:v>
                </c:pt>
                <c:pt idx="5147">
                  <c:v>0.35491085052490201</c:v>
                </c:pt>
                <c:pt idx="5148">
                  <c:v>0.29647448658943099</c:v>
                </c:pt>
                <c:pt idx="5149">
                  <c:v>0.27647343277931202</c:v>
                </c:pt>
                <c:pt idx="5150">
                  <c:v>0.57245349884033203</c:v>
                </c:pt>
                <c:pt idx="5151">
                  <c:v>0.68955785036087003</c:v>
                </c:pt>
                <c:pt idx="5152">
                  <c:v>0.43845742940902699</c:v>
                </c:pt>
                <c:pt idx="5153">
                  <c:v>0.25933605432510298</c:v>
                </c:pt>
                <c:pt idx="5154">
                  <c:v>1.7581211328506401</c:v>
                </c:pt>
                <c:pt idx="5155">
                  <c:v>0.77266651391982999</c:v>
                </c:pt>
                <c:pt idx="5156">
                  <c:v>0.59883379936218195</c:v>
                </c:pt>
                <c:pt idx="5157">
                  <c:v>0.75231200456619196</c:v>
                </c:pt>
                <c:pt idx="5158">
                  <c:v>0.79727864265441895</c:v>
                </c:pt>
                <c:pt idx="5159">
                  <c:v>1.65576159954071</c:v>
                </c:pt>
                <c:pt idx="5160">
                  <c:v>0.875158131122589</c:v>
                </c:pt>
                <c:pt idx="5161">
                  <c:v>0.88718318939208896</c:v>
                </c:pt>
                <c:pt idx="5162">
                  <c:v>1.0103449821472099</c:v>
                </c:pt>
                <c:pt idx="5163">
                  <c:v>1.03288674354553</c:v>
                </c:pt>
                <c:pt idx="5164">
                  <c:v>0.75094205141067505</c:v>
                </c:pt>
                <c:pt idx="5165">
                  <c:v>0.75836008787155096</c:v>
                </c:pt>
                <c:pt idx="5166">
                  <c:v>0.44845482707023598</c:v>
                </c:pt>
                <c:pt idx="5167">
                  <c:v>0.90054786205291704</c:v>
                </c:pt>
                <c:pt idx="5168">
                  <c:v>0.87272489070892301</c:v>
                </c:pt>
                <c:pt idx="5169">
                  <c:v>0.62932085990905695</c:v>
                </c:pt>
                <c:pt idx="5170">
                  <c:v>0.89101254940032903</c:v>
                </c:pt>
                <c:pt idx="5171">
                  <c:v>0.72023236751556396</c:v>
                </c:pt>
                <c:pt idx="5172">
                  <c:v>0.86204612255096402</c:v>
                </c:pt>
                <c:pt idx="5173">
                  <c:v>0.75094205141067505</c:v>
                </c:pt>
                <c:pt idx="5174">
                  <c:v>0.688118636608123</c:v>
                </c:pt>
                <c:pt idx="5175">
                  <c:v>0.88718318939208896</c:v>
                </c:pt>
                <c:pt idx="5176">
                  <c:v>1.04896116256713</c:v>
                </c:pt>
                <c:pt idx="5177">
                  <c:v>0.84706050157546997</c:v>
                </c:pt>
                <c:pt idx="5178">
                  <c:v>0.87272489070892301</c:v>
                </c:pt>
                <c:pt idx="5179">
                  <c:v>1.67628073692321</c:v>
                </c:pt>
                <c:pt idx="5180">
                  <c:v>0.504369616508483</c:v>
                </c:pt>
                <c:pt idx="5181">
                  <c:v>0.53714209794998102</c:v>
                </c:pt>
                <c:pt idx="5182">
                  <c:v>0.362702697515487</c:v>
                </c:pt>
                <c:pt idx="5183">
                  <c:v>0.37709939479827798</c:v>
                </c:pt>
                <c:pt idx="5184">
                  <c:v>0.49863421916961598</c:v>
                </c:pt>
                <c:pt idx="5185">
                  <c:v>0.37540161609649603</c:v>
                </c:pt>
                <c:pt idx="5186">
                  <c:v>0.51259887218475297</c:v>
                </c:pt>
                <c:pt idx="5187">
                  <c:v>0.60366803407669001</c:v>
                </c:pt>
                <c:pt idx="5188">
                  <c:v>0.81106048822402899</c:v>
                </c:pt>
                <c:pt idx="5189">
                  <c:v>0.87226909399032504</c:v>
                </c:pt>
                <c:pt idx="5190">
                  <c:v>0.39626821875572199</c:v>
                </c:pt>
                <c:pt idx="5191">
                  <c:v>0.52658528089523304</c:v>
                </c:pt>
                <c:pt idx="5192">
                  <c:v>0.42425903677940302</c:v>
                </c:pt>
                <c:pt idx="5193">
                  <c:v>0.116633377969264</c:v>
                </c:pt>
                <c:pt idx="5194">
                  <c:v>0.116633377969264</c:v>
                </c:pt>
                <c:pt idx="5195">
                  <c:v>0.37432262301445002</c:v>
                </c:pt>
                <c:pt idx="5196">
                  <c:v>0.49372890591621399</c:v>
                </c:pt>
                <c:pt idx="5197">
                  <c:v>0.40786623954772899</c:v>
                </c:pt>
                <c:pt idx="5198">
                  <c:v>0.116633377969264</c:v>
                </c:pt>
                <c:pt idx="5199">
                  <c:v>0.39626821875572199</c:v>
                </c:pt>
                <c:pt idx="5200">
                  <c:v>0.37271037697791998</c:v>
                </c:pt>
                <c:pt idx="5201">
                  <c:v>0.60366803407669001</c:v>
                </c:pt>
                <c:pt idx="5202">
                  <c:v>0.69126302003860396</c:v>
                </c:pt>
                <c:pt idx="5203">
                  <c:v>1.2030560970306301</c:v>
                </c:pt>
                <c:pt idx="5204">
                  <c:v>0.116633377969264</c:v>
                </c:pt>
                <c:pt idx="5205">
                  <c:v>1.55595755577087</c:v>
                </c:pt>
                <c:pt idx="5206">
                  <c:v>0.51607930660247803</c:v>
                </c:pt>
                <c:pt idx="5207">
                  <c:v>0.46254214644432001</c:v>
                </c:pt>
                <c:pt idx="5208">
                  <c:v>0.162850812077522</c:v>
                </c:pt>
                <c:pt idx="5209">
                  <c:v>0.58121693134307795</c:v>
                </c:pt>
                <c:pt idx="5210">
                  <c:v>0.67368203401565496</c:v>
                </c:pt>
                <c:pt idx="5211">
                  <c:v>0.42491820454597401</c:v>
                </c:pt>
                <c:pt idx="5212">
                  <c:v>0.612326979637146</c:v>
                </c:pt>
                <c:pt idx="5213">
                  <c:v>0.59168291091918901</c:v>
                </c:pt>
                <c:pt idx="5214">
                  <c:v>0.79383516311645497</c:v>
                </c:pt>
                <c:pt idx="5215">
                  <c:v>0.70659184455871504</c:v>
                </c:pt>
                <c:pt idx="5216">
                  <c:v>0.88155686855316095</c:v>
                </c:pt>
                <c:pt idx="5217">
                  <c:v>0.43758967518806402</c:v>
                </c:pt>
                <c:pt idx="5218">
                  <c:v>0.38903215527534402</c:v>
                </c:pt>
                <c:pt idx="5219">
                  <c:v>0.112888693809509</c:v>
                </c:pt>
                <c:pt idx="5220">
                  <c:v>0.112964183092117</c:v>
                </c:pt>
                <c:pt idx="5221">
                  <c:v>0.15693211555480899</c:v>
                </c:pt>
                <c:pt idx="5222">
                  <c:v>0.47157636284828103</c:v>
                </c:pt>
                <c:pt idx="5223">
                  <c:v>0.528101086616516</c:v>
                </c:pt>
                <c:pt idx="5224">
                  <c:v>0.112888693809509</c:v>
                </c:pt>
                <c:pt idx="5225">
                  <c:v>0.88155686855316095</c:v>
                </c:pt>
                <c:pt idx="5226">
                  <c:v>0.55474531650543202</c:v>
                </c:pt>
                <c:pt idx="5227">
                  <c:v>0.59168291091918901</c:v>
                </c:pt>
                <c:pt idx="5228">
                  <c:v>0.65294051170349099</c:v>
                </c:pt>
                <c:pt idx="5229">
                  <c:v>2.1346552371978702</c:v>
                </c:pt>
                <c:pt idx="5230">
                  <c:v>0.112964183092117</c:v>
                </c:pt>
                <c:pt idx="5231">
                  <c:v>0.22068835794925601</c:v>
                </c:pt>
                <c:pt idx="5232">
                  <c:v>0.197733223438262</c:v>
                </c:pt>
                <c:pt idx="5233">
                  <c:v>0.162193238735198</c:v>
                </c:pt>
                <c:pt idx="5234">
                  <c:v>0.19127045571803999</c:v>
                </c:pt>
                <c:pt idx="5235">
                  <c:v>0.190231904387474</c:v>
                </c:pt>
                <c:pt idx="5236">
                  <c:v>0.85212117433547896</c:v>
                </c:pt>
                <c:pt idx="5237">
                  <c:v>0.183926105499267</c:v>
                </c:pt>
                <c:pt idx="5238">
                  <c:v>0.77455735206604004</c:v>
                </c:pt>
                <c:pt idx="5239">
                  <c:v>1.9874144792556701</c:v>
                </c:pt>
                <c:pt idx="5240">
                  <c:v>0.231916859745979</c:v>
                </c:pt>
                <c:pt idx="5241">
                  <c:v>0.279371708631515</c:v>
                </c:pt>
                <c:pt idx="5242">
                  <c:v>0.33925837278366</c:v>
                </c:pt>
                <c:pt idx="5243">
                  <c:v>0.236156180500984</c:v>
                </c:pt>
                <c:pt idx="5244">
                  <c:v>9.9657386541366494E-2</c:v>
                </c:pt>
                <c:pt idx="5245">
                  <c:v>9.9712997674942003E-2</c:v>
                </c:pt>
                <c:pt idx="5246">
                  <c:v>0.243030115962028</c:v>
                </c:pt>
                <c:pt idx="5247">
                  <c:v>0.239892572164535</c:v>
                </c:pt>
                <c:pt idx="5248">
                  <c:v>0.25070908665656999</c:v>
                </c:pt>
                <c:pt idx="5249">
                  <c:v>9.9657386541366494E-2</c:v>
                </c:pt>
                <c:pt idx="5250">
                  <c:v>0.279371708631515</c:v>
                </c:pt>
                <c:pt idx="5251">
                  <c:v>0.21902197599411</c:v>
                </c:pt>
                <c:pt idx="5252">
                  <c:v>0.77455735206604004</c:v>
                </c:pt>
                <c:pt idx="5253">
                  <c:v>1.4325154013931699E-2</c:v>
                </c:pt>
                <c:pt idx="5254">
                  <c:v>0.38349032402038502</c:v>
                </c:pt>
                <c:pt idx="5255">
                  <c:v>9.9712997674942003E-2</c:v>
                </c:pt>
                <c:pt idx="5256">
                  <c:v>0.27246463298797602</c:v>
                </c:pt>
                <c:pt idx="5257">
                  <c:v>0.203111872076988</c:v>
                </c:pt>
                <c:pt idx="5258">
                  <c:v>0.204366490244865</c:v>
                </c:pt>
                <c:pt idx="5259">
                  <c:v>0.10282774269580799</c:v>
                </c:pt>
                <c:pt idx="5260">
                  <c:v>0.25334566831588701</c:v>
                </c:pt>
                <c:pt idx="5261">
                  <c:v>0.21493700146675099</c:v>
                </c:pt>
                <c:pt idx="5262">
                  <c:v>0.212986931204795</c:v>
                </c:pt>
                <c:pt idx="5263">
                  <c:v>0.17687466740608199</c:v>
                </c:pt>
                <c:pt idx="5264">
                  <c:v>0.46556136012077298</c:v>
                </c:pt>
                <c:pt idx="5265">
                  <c:v>0.373879075050354</c:v>
                </c:pt>
                <c:pt idx="5266">
                  <c:v>0.27857357263565002</c:v>
                </c:pt>
                <c:pt idx="5267">
                  <c:v>0.137673065066337</c:v>
                </c:pt>
                <c:pt idx="5268">
                  <c:v>0.228417918086051</c:v>
                </c:pt>
                <c:pt idx="5269">
                  <c:v>0.18451927602291099</c:v>
                </c:pt>
                <c:pt idx="5270">
                  <c:v>5.59979602694511E-2</c:v>
                </c:pt>
                <c:pt idx="5271">
                  <c:v>5.60064539313316E-2</c:v>
                </c:pt>
                <c:pt idx="5272">
                  <c:v>0.20935872197151101</c:v>
                </c:pt>
                <c:pt idx="5273">
                  <c:v>0.17996054887771601</c:v>
                </c:pt>
                <c:pt idx="5274">
                  <c:v>0.26504769921302701</c:v>
                </c:pt>
                <c:pt idx="5275">
                  <c:v>0.13272252678871099</c:v>
                </c:pt>
                <c:pt idx="5276">
                  <c:v>0.105295084416866</c:v>
                </c:pt>
                <c:pt idx="5277">
                  <c:v>0.20482107996940599</c:v>
                </c:pt>
                <c:pt idx="5278">
                  <c:v>0.46556136012077298</c:v>
                </c:pt>
                <c:pt idx="5279">
                  <c:v>0.599595487117767</c:v>
                </c:pt>
                <c:pt idx="5280">
                  <c:v>0.33909234404563898</c:v>
                </c:pt>
                <c:pt idx="5281">
                  <c:v>5.60064539313316E-2</c:v>
                </c:pt>
                <c:pt idx="5282">
                  <c:v>1.3927534818649201</c:v>
                </c:pt>
                <c:pt idx="5283">
                  <c:v>0.55352842807769698</c:v>
                </c:pt>
                <c:pt idx="5284">
                  <c:v>0.42246961593627902</c:v>
                </c:pt>
                <c:pt idx="5285">
                  <c:v>0.36688566207885698</c:v>
                </c:pt>
                <c:pt idx="5286">
                  <c:v>0.554992794990539</c:v>
                </c:pt>
                <c:pt idx="5287">
                  <c:v>0.531646788120269</c:v>
                </c:pt>
                <c:pt idx="5288">
                  <c:v>0.57366746664047197</c:v>
                </c:pt>
                <c:pt idx="5289">
                  <c:v>0.63274496793746904</c:v>
                </c:pt>
                <c:pt idx="5290">
                  <c:v>0.68334305286407404</c:v>
                </c:pt>
                <c:pt idx="5291">
                  <c:v>0.74472916126251198</c:v>
                </c:pt>
                <c:pt idx="5292">
                  <c:v>0.87899523973464899</c:v>
                </c:pt>
                <c:pt idx="5293">
                  <c:v>0.51837879419326705</c:v>
                </c:pt>
                <c:pt idx="5294">
                  <c:v>0.50136083364486606</c:v>
                </c:pt>
                <c:pt idx="5295">
                  <c:v>0.37295338511466902</c:v>
                </c:pt>
                <c:pt idx="5296">
                  <c:v>0.56078362464904696</c:v>
                </c:pt>
                <c:pt idx="5297">
                  <c:v>0.56082081794738703</c:v>
                </c:pt>
                <c:pt idx="5298">
                  <c:v>0.43181762099266002</c:v>
                </c:pt>
                <c:pt idx="5299">
                  <c:v>0.58162897825241</c:v>
                </c:pt>
                <c:pt idx="5300">
                  <c:v>0.69131368398666304</c:v>
                </c:pt>
                <c:pt idx="5301">
                  <c:v>0.56084483861923196</c:v>
                </c:pt>
                <c:pt idx="5302">
                  <c:v>0.51837879419326705</c:v>
                </c:pt>
                <c:pt idx="5303">
                  <c:v>0.56600356101989702</c:v>
                </c:pt>
                <c:pt idx="5304">
                  <c:v>0.68334305286407404</c:v>
                </c:pt>
                <c:pt idx="5305">
                  <c:v>0.70347148180007901</c:v>
                </c:pt>
                <c:pt idx="5306">
                  <c:v>0.82277083396911599</c:v>
                </c:pt>
                <c:pt idx="5307">
                  <c:v>0.56082081794738703</c:v>
                </c:pt>
                <c:pt idx="5308">
                  <c:v>1.15160107612609</c:v>
                </c:pt>
                <c:pt idx="5309">
                  <c:v>0.61188602447509699</c:v>
                </c:pt>
                <c:pt idx="5310">
                  <c:v>0.63474267721176103</c:v>
                </c:pt>
                <c:pt idx="5311">
                  <c:v>0.436925619840621</c:v>
                </c:pt>
                <c:pt idx="5312">
                  <c:v>0.49113559722900302</c:v>
                </c:pt>
                <c:pt idx="5313">
                  <c:v>0.57918810844421298</c:v>
                </c:pt>
                <c:pt idx="5314">
                  <c:v>0.54367363452911299</c:v>
                </c:pt>
                <c:pt idx="5315">
                  <c:v>0.57676166296005205</c:v>
                </c:pt>
                <c:pt idx="5316">
                  <c:v>0.64130657911300604</c:v>
                </c:pt>
                <c:pt idx="5317">
                  <c:v>1.0417114496230999</c:v>
                </c:pt>
                <c:pt idx="5318">
                  <c:v>0.62641173601150502</c:v>
                </c:pt>
                <c:pt idx="5319">
                  <c:v>0.44726261496543801</c:v>
                </c:pt>
                <c:pt idx="5320">
                  <c:v>0.49141675233840898</c:v>
                </c:pt>
                <c:pt idx="5321">
                  <c:v>0.37785592675209001</c:v>
                </c:pt>
                <c:pt idx="5322">
                  <c:v>0.489237070083618</c:v>
                </c:pt>
                <c:pt idx="5323">
                  <c:v>0.37581619620323098</c:v>
                </c:pt>
                <c:pt idx="5324">
                  <c:v>0.44015559554099998</c:v>
                </c:pt>
                <c:pt idx="5325">
                  <c:v>0.59611171483993497</c:v>
                </c:pt>
                <c:pt idx="5326">
                  <c:v>0.57131642103195102</c:v>
                </c:pt>
                <c:pt idx="5327">
                  <c:v>0.61496269702911299</c:v>
                </c:pt>
                <c:pt idx="5328">
                  <c:v>0.64130657911300604</c:v>
                </c:pt>
                <c:pt idx="5329">
                  <c:v>0.96721893548965399</c:v>
                </c:pt>
                <c:pt idx="5330">
                  <c:v>1.0079210996627801</c:v>
                </c:pt>
                <c:pt idx="5331">
                  <c:v>0.489237070083618</c:v>
                </c:pt>
                <c:pt idx="5332">
                  <c:v>0.79062706232070901</c:v>
                </c:pt>
                <c:pt idx="5333">
                  <c:v>0.54884970188140803</c:v>
                </c:pt>
                <c:pt idx="5334">
                  <c:v>0.333640277385711</c:v>
                </c:pt>
                <c:pt idx="5335">
                  <c:v>0.210731536149978</c:v>
                </c:pt>
                <c:pt idx="5336">
                  <c:v>0.54130393266677801</c:v>
                </c:pt>
                <c:pt idx="5337">
                  <c:v>0.42324531078338601</c:v>
                </c:pt>
                <c:pt idx="5338">
                  <c:v>0.591050624847412</c:v>
                </c:pt>
                <c:pt idx="5339">
                  <c:v>0.52678763866424505</c:v>
                </c:pt>
                <c:pt idx="5340">
                  <c:v>0.591622054576873</c:v>
                </c:pt>
                <c:pt idx="5341">
                  <c:v>0.60724627971649103</c:v>
                </c:pt>
                <c:pt idx="5342">
                  <c:v>0.59514409303665095</c:v>
                </c:pt>
                <c:pt idx="5343">
                  <c:v>1.05178618431091</c:v>
                </c:pt>
                <c:pt idx="5344">
                  <c:v>0.57443553209304798</c:v>
                </c:pt>
                <c:pt idx="5345">
                  <c:v>0.3441022336483</c:v>
                </c:pt>
                <c:pt idx="5346">
                  <c:v>0.37841448187827997</c:v>
                </c:pt>
                <c:pt idx="5347">
                  <c:v>0.30544981360435403</c:v>
                </c:pt>
                <c:pt idx="5348">
                  <c:v>0.39737120270728998</c:v>
                </c:pt>
                <c:pt idx="5349">
                  <c:v>0.65267145633697499</c:v>
                </c:pt>
                <c:pt idx="5350">
                  <c:v>0.57845395803451505</c:v>
                </c:pt>
                <c:pt idx="5351">
                  <c:v>0.44485276937484702</c:v>
                </c:pt>
                <c:pt idx="5352">
                  <c:v>1.05178618431091</c:v>
                </c:pt>
                <c:pt idx="5353">
                  <c:v>0.53134179115295399</c:v>
                </c:pt>
                <c:pt idx="5354">
                  <c:v>0.591622054576873</c:v>
                </c:pt>
                <c:pt idx="5355">
                  <c:v>0.64970672130584695</c:v>
                </c:pt>
                <c:pt idx="5356">
                  <c:v>0.94075834751129095</c:v>
                </c:pt>
                <c:pt idx="5357">
                  <c:v>0.30544981360435403</c:v>
                </c:pt>
                <c:pt idx="5358">
                  <c:v>1.58319723606109</c:v>
                </c:pt>
                <c:pt idx="5359">
                  <c:v>0.48953264951705899</c:v>
                </c:pt>
                <c:pt idx="5360">
                  <c:v>1.31762707233428</c:v>
                </c:pt>
                <c:pt idx="5361">
                  <c:v>0.285403132438659</c:v>
                </c:pt>
                <c:pt idx="5362">
                  <c:v>0.409307360649108</c:v>
                </c:pt>
                <c:pt idx="5363">
                  <c:v>0.52459043264389005</c:v>
                </c:pt>
                <c:pt idx="5364">
                  <c:v>0.39936605095863298</c:v>
                </c:pt>
                <c:pt idx="5365">
                  <c:v>0.57713395357131902</c:v>
                </c:pt>
                <c:pt idx="5366">
                  <c:v>0.63651782274246205</c:v>
                </c:pt>
                <c:pt idx="5367">
                  <c:v>0.58126705884933405</c:v>
                </c:pt>
                <c:pt idx="5368">
                  <c:v>0.81407624483108498</c:v>
                </c:pt>
                <c:pt idx="5369">
                  <c:v>0.41445973515510498</c:v>
                </c:pt>
                <c:pt idx="5370">
                  <c:v>0.36166617274284302</c:v>
                </c:pt>
                <c:pt idx="5371">
                  <c:v>0.27588781714439298</c:v>
                </c:pt>
                <c:pt idx="5372">
                  <c:v>0.400751173496246</c:v>
                </c:pt>
                <c:pt idx="5373">
                  <c:v>0.398880124092102</c:v>
                </c:pt>
                <c:pt idx="5374">
                  <c:v>0.48329052329063399</c:v>
                </c:pt>
                <c:pt idx="5375">
                  <c:v>0.47415205836295998</c:v>
                </c:pt>
                <c:pt idx="5376">
                  <c:v>0.61310863494873002</c:v>
                </c:pt>
                <c:pt idx="5377">
                  <c:v>0.276722401380538</c:v>
                </c:pt>
                <c:pt idx="5378">
                  <c:v>0.41445973515510498</c:v>
                </c:pt>
                <c:pt idx="5379">
                  <c:v>0.59213948249816895</c:v>
                </c:pt>
                <c:pt idx="5380">
                  <c:v>0.63651782274246205</c:v>
                </c:pt>
                <c:pt idx="5381">
                  <c:v>0.74590092897415095</c:v>
                </c:pt>
                <c:pt idx="5382">
                  <c:v>1.42127645015716</c:v>
                </c:pt>
                <c:pt idx="5383">
                  <c:v>0.398880124092102</c:v>
                </c:pt>
                <c:pt idx="5384">
                  <c:v>1.3886688947677599</c:v>
                </c:pt>
                <c:pt idx="5385">
                  <c:v>0.224097624421119</c:v>
                </c:pt>
                <c:pt idx="5386">
                  <c:v>0.44637727737426702</c:v>
                </c:pt>
                <c:pt idx="5387">
                  <c:v>0.10898473113775201</c:v>
                </c:pt>
                <c:pt idx="5388">
                  <c:v>0.42664146423339799</c:v>
                </c:pt>
                <c:pt idx="5389">
                  <c:v>0.30879595875740001</c:v>
                </c:pt>
                <c:pt idx="5390">
                  <c:v>0.398132294416427</c:v>
                </c:pt>
                <c:pt idx="5391">
                  <c:v>0.33645522594451899</c:v>
                </c:pt>
                <c:pt idx="5392">
                  <c:v>0.459856897592544</c:v>
                </c:pt>
                <c:pt idx="5393">
                  <c:v>0.81518226861953702</c:v>
                </c:pt>
                <c:pt idx="5394">
                  <c:v>0.52119106054305997</c:v>
                </c:pt>
                <c:pt idx="5395">
                  <c:v>0.54940301179885798</c:v>
                </c:pt>
                <c:pt idx="5396">
                  <c:v>0.328410804271698</c:v>
                </c:pt>
                <c:pt idx="5397">
                  <c:v>0.34645548462867698</c:v>
                </c:pt>
                <c:pt idx="5398">
                  <c:v>0.17842018604278501</c:v>
                </c:pt>
                <c:pt idx="5399">
                  <c:v>0.367541134357452</c:v>
                </c:pt>
                <c:pt idx="5400">
                  <c:v>0.29127109050750699</c:v>
                </c:pt>
                <c:pt idx="5401">
                  <c:v>0.53161776065826405</c:v>
                </c:pt>
                <c:pt idx="5402">
                  <c:v>0.48530244827270502</c:v>
                </c:pt>
                <c:pt idx="5403">
                  <c:v>0.37367588281631398</c:v>
                </c:pt>
                <c:pt idx="5404">
                  <c:v>0.54940301179885798</c:v>
                </c:pt>
                <c:pt idx="5405">
                  <c:v>0.40470439195632901</c:v>
                </c:pt>
                <c:pt idx="5406">
                  <c:v>0.459856897592544</c:v>
                </c:pt>
                <c:pt idx="5407">
                  <c:v>0.86956149339675903</c:v>
                </c:pt>
                <c:pt idx="5408">
                  <c:v>0.81323039531707697</c:v>
                </c:pt>
                <c:pt idx="5409">
                  <c:v>0.367541134357452</c:v>
                </c:pt>
                <c:pt idx="5410">
                  <c:v>0.767622411251068</c:v>
                </c:pt>
                <c:pt idx="5411">
                  <c:v>0.37289950251579201</c:v>
                </c:pt>
                <c:pt idx="5412">
                  <c:v>0.27634406089782698</c:v>
                </c:pt>
                <c:pt idx="5413">
                  <c:v>0.111256316304206</c:v>
                </c:pt>
                <c:pt idx="5414">
                  <c:v>0.35206568241119301</c:v>
                </c:pt>
                <c:pt idx="5415">
                  <c:v>0.38007330894470198</c:v>
                </c:pt>
                <c:pt idx="5416">
                  <c:v>0.49808633327484098</c:v>
                </c:pt>
                <c:pt idx="5417">
                  <c:v>0.45708301663398698</c:v>
                </c:pt>
                <c:pt idx="5418">
                  <c:v>0.79717051982879605</c:v>
                </c:pt>
                <c:pt idx="5419">
                  <c:v>0.54753714799880904</c:v>
                </c:pt>
                <c:pt idx="5420">
                  <c:v>0.46952852606773299</c:v>
                </c:pt>
                <c:pt idx="5421">
                  <c:v>0.46921846270561202</c:v>
                </c:pt>
                <c:pt idx="5422">
                  <c:v>0.38269636034965498</c:v>
                </c:pt>
                <c:pt idx="5423">
                  <c:v>0.315868109464645</c:v>
                </c:pt>
                <c:pt idx="5424">
                  <c:v>0.440028816461563</c:v>
                </c:pt>
                <c:pt idx="5425">
                  <c:v>0.43990325927734297</c:v>
                </c:pt>
                <c:pt idx="5426">
                  <c:v>0.26981887221336298</c:v>
                </c:pt>
                <c:pt idx="5427">
                  <c:v>0.43328809738159102</c:v>
                </c:pt>
                <c:pt idx="5428">
                  <c:v>0.53718596696853604</c:v>
                </c:pt>
                <c:pt idx="5429">
                  <c:v>0.54081380367278997</c:v>
                </c:pt>
                <c:pt idx="5430">
                  <c:v>0.46921846270561202</c:v>
                </c:pt>
                <c:pt idx="5431">
                  <c:v>0.59842669963836603</c:v>
                </c:pt>
                <c:pt idx="5432">
                  <c:v>0.79717051982879605</c:v>
                </c:pt>
                <c:pt idx="5433">
                  <c:v>0.60897111892700195</c:v>
                </c:pt>
                <c:pt idx="5434">
                  <c:v>0.936723232269287</c:v>
                </c:pt>
                <c:pt idx="5435">
                  <c:v>0.43990325927734297</c:v>
                </c:pt>
                <c:pt idx="5436">
                  <c:v>0.40407052636146501</c:v>
                </c:pt>
                <c:pt idx="5437">
                  <c:v>0.45733195543289101</c:v>
                </c:pt>
                <c:pt idx="5438">
                  <c:v>0.37113592028617798</c:v>
                </c:pt>
                <c:pt idx="5439">
                  <c:v>0.25251695513725197</c:v>
                </c:pt>
                <c:pt idx="5440">
                  <c:v>0.47733271121978699</c:v>
                </c:pt>
                <c:pt idx="5441">
                  <c:v>0.52510249614715498</c:v>
                </c:pt>
                <c:pt idx="5442">
                  <c:v>0.53330886363983099</c:v>
                </c:pt>
                <c:pt idx="5443">
                  <c:v>0.58611035346984797</c:v>
                </c:pt>
                <c:pt idx="5444">
                  <c:v>0.39210802316665599</c:v>
                </c:pt>
                <c:pt idx="5445">
                  <c:v>0.67998272180557195</c:v>
                </c:pt>
                <c:pt idx="5446">
                  <c:v>1.7869889736175499</c:v>
                </c:pt>
                <c:pt idx="5447">
                  <c:v>0.26198291778564398</c:v>
                </c:pt>
                <c:pt idx="5448">
                  <c:v>0.50522625446319502</c:v>
                </c:pt>
                <c:pt idx="5449">
                  <c:v>0.46571373939514099</c:v>
                </c:pt>
                <c:pt idx="5450">
                  <c:v>0.53604549169540405</c:v>
                </c:pt>
                <c:pt idx="5451">
                  <c:v>0.43128678202629001</c:v>
                </c:pt>
                <c:pt idx="5452">
                  <c:v>0.333451598882675</c:v>
                </c:pt>
                <c:pt idx="5453">
                  <c:v>0.41981580853462203</c:v>
                </c:pt>
                <c:pt idx="5454">
                  <c:v>0.61960327625274603</c:v>
                </c:pt>
                <c:pt idx="5455">
                  <c:v>0.43115609884262002</c:v>
                </c:pt>
                <c:pt idx="5456">
                  <c:v>0.26198291778564398</c:v>
                </c:pt>
                <c:pt idx="5457">
                  <c:v>0.58029681444168002</c:v>
                </c:pt>
                <c:pt idx="5458">
                  <c:v>0.39210802316665599</c:v>
                </c:pt>
                <c:pt idx="5459">
                  <c:v>0.73475605249404896</c:v>
                </c:pt>
                <c:pt idx="5460">
                  <c:v>0.96237808465957597</c:v>
                </c:pt>
                <c:pt idx="5461">
                  <c:v>0.43128678202629001</c:v>
                </c:pt>
                <c:pt idx="5462">
                  <c:v>0.96906036138534501</c:v>
                </c:pt>
                <c:pt idx="5463">
                  <c:v>0.44884508848190302</c:v>
                </c:pt>
                <c:pt idx="5464">
                  <c:v>0.35988351702690102</c:v>
                </c:pt>
                <c:pt idx="5465">
                  <c:v>0.27106514573097201</c:v>
                </c:pt>
                <c:pt idx="5466">
                  <c:v>0.42422446608543302</c:v>
                </c:pt>
                <c:pt idx="5467">
                  <c:v>0.410429447889328</c:v>
                </c:pt>
                <c:pt idx="5468">
                  <c:v>0.46077904105186401</c:v>
                </c:pt>
                <c:pt idx="5469">
                  <c:v>0.48819601535797102</c:v>
                </c:pt>
                <c:pt idx="5470">
                  <c:v>0.65608519315719604</c:v>
                </c:pt>
                <c:pt idx="5471">
                  <c:v>0.43376529216766302</c:v>
                </c:pt>
                <c:pt idx="5472">
                  <c:v>0.78891009092330899</c:v>
                </c:pt>
                <c:pt idx="5473">
                  <c:v>0.50969886779785101</c:v>
                </c:pt>
                <c:pt idx="5474">
                  <c:v>0.49541088938713002</c:v>
                </c:pt>
                <c:pt idx="5475">
                  <c:v>0.23975980281829801</c:v>
                </c:pt>
                <c:pt idx="5476">
                  <c:v>0.36011672019958402</c:v>
                </c:pt>
                <c:pt idx="5477">
                  <c:v>0.27658867835998502</c:v>
                </c:pt>
                <c:pt idx="5478">
                  <c:v>0.41161322593688898</c:v>
                </c:pt>
                <c:pt idx="5479">
                  <c:v>0.57555431127548196</c:v>
                </c:pt>
                <c:pt idx="5480">
                  <c:v>0.30338838696479797</c:v>
                </c:pt>
                <c:pt idx="5481">
                  <c:v>0.44223275780677701</c:v>
                </c:pt>
                <c:pt idx="5482">
                  <c:v>0.65608519315719604</c:v>
                </c:pt>
                <c:pt idx="5483">
                  <c:v>0.53785890340804998</c:v>
                </c:pt>
                <c:pt idx="5484">
                  <c:v>0.94362998008728005</c:v>
                </c:pt>
                <c:pt idx="5485">
                  <c:v>0.36011672019958402</c:v>
                </c:pt>
                <c:pt idx="5486">
                  <c:v>0.39531791210174499</c:v>
                </c:pt>
                <c:pt idx="5487">
                  <c:v>0.28761512041091902</c:v>
                </c:pt>
                <c:pt idx="5488">
                  <c:v>0.31207433342933599</c:v>
                </c:pt>
                <c:pt idx="5489">
                  <c:v>0.16728106141090299</c:v>
                </c:pt>
                <c:pt idx="5490">
                  <c:v>0.30074805021286</c:v>
                </c:pt>
                <c:pt idx="5491">
                  <c:v>0.29595315456390298</c:v>
                </c:pt>
                <c:pt idx="5492">
                  <c:v>0.39110821485519398</c:v>
                </c:pt>
                <c:pt idx="5493">
                  <c:v>0.53095078468322698</c:v>
                </c:pt>
                <c:pt idx="5494">
                  <c:v>0.29145437479019098</c:v>
                </c:pt>
                <c:pt idx="5495">
                  <c:v>0.24114841222763</c:v>
                </c:pt>
                <c:pt idx="5496">
                  <c:v>0.26050600409507702</c:v>
                </c:pt>
                <c:pt idx="5497">
                  <c:v>0.24893319606781</c:v>
                </c:pt>
                <c:pt idx="5498">
                  <c:v>0.24884970486163999</c:v>
                </c:pt>
                <c:pt idx="5499">
                  <c:v>0.23529377579689001</c:v>
                </c:pt>
                <c:pt idx="5500">
                  <c:v>0.32408007979393</c:v>
                </c:pt>
                <c:pt idx="5501">
                  <c:v>0.45482647418975802</c:v>
                </c:pt>
                <c:pt idx="5502">
                  <c:v>0.39243608713150002</c:v>
                </c:pt>
                <c:pt idx="5503">
                  <c:v>0.39110821485519398</c:v>
                </c:pt>
                <c:pt idx="5504">
                  <c:v>0.65772467851638705</c:v>
                </c:pt>
                <c:pt idx="5505">
                  <c:v>0.91240310668945301</c:v>
                </c:pt>
                <c:pt idx="5506">
                  <c:v>0.24884970486163999</c:v>
                </c:pt>
                <c:pt idx="5507">
                  <c:v>1.2752778530120801</c:v>
                </c:pt>
                <c:pt idx="5508">
                  <c:v>0.47810670733451799</c:v>
                </c:pt>
                <c:pt idx="5509">
                  <c:v>0.331878691911697</c:v>
                </c:pt>
                <c:pt idx="5510">
                  <c:v>0.23061840236186901</c:v>
                </c:pt>
                <c:pt idx="5511">
                  <c:v>0.45121538639068598</c:v>
                </c:pt>
                <c:pt idx="5512">
                  <c:v>0.42560178041458102</c:v>
                </c:pt>
                <c:pt idx="5513">
                  <c:v>0.43556863069534302</c:v>
                </c:pt>
                <c:pt idx="5514">
                  <c:v>0.52513760328292802</c:v>
                </c:pt>
                <c:pt idx="5515">
                  <c:v>0.40772771835327098</c:v>
                </c:pt>
                <c:pt idx="5516">
                  <c:v>0.652931988239288</c:v>
                </c:pt>
                <c:pt idx="5517">
                  <c:v>0.75153064727783203</c:v>
                </c:pt>
                <c:pt idx="5518">
                  <c:v>0.53692054748535101</c:v>
                </c:pt>
                <c:pt idx="5519">
                  <c:v>0.36612010002136203</c:v>
                </c:pt>
                <c:pt idx="5520">
                  <c:v>0.37942811846732999</c:v>
                </c:pt>
                <c:pt idx="5521">
                  <c:v>0.28995755314826899</c:v>
                </c:pt>
                <c:pt idx="5522">
                  <c:v>0.10511204600334099</c:v>
                </c:pt>
                <c:pt idx="5523">
                  <c:v>0.353883117437362</c:v>
                </c:pt>
                <c:pt idx="5524">
                  <c:v>0.48912423849105802</c:v>
                </c:pt>
                <c:pt idx="5525">
                  <c:v>0.63878673315048196</c:v>
                </c:pt>
                <c:pt idx="5526">
                  <c:v>0.31228542327880798</c:v>
                </c:pt>
                <c:pt idx="5527">
                  <c:v>0.53692054748535101</c:v>
                </c:pt>
                <c:pt idx="5528">
                  <c:v>0.637545585632324</c:v>
                </c:pt>
                <c:pt idx="5529">
                  <c:v>0.40772771835327098</c:v>
                </c:pt>
                <c:pt idx="5530">
                  <c:v>0.67263787984848</c:v>
                </c:pt>
                <c:pt idx="5531">
                  <c:v>0.96836936473846402</c:v>
                </c:pt>
                <c:pt idx="5532">
                  <c:v>0.10511204600334099</c:v>
                </c:pt>
                <c:pt idx="5533">
                  <c:v>0.60299712419509799</c:v>
                </c:pt>
                <c:pt idx="5534">
                  <c:v>0.66441220045089699</c:v>
                </c:pt>
                <c:pt idx="5535">
                  <c:v>0.53832733631134</c:v>
                </c:pt>
                <c:pt idx="5536">
                  <c:v>0.37530207633972101</c:v>
                </c:pt>
                <c:pt idx="5537">
                  <c:v>0.52848887443542403</c:v>
                </c:pt>
                <c:pt idx="5538">
                  <c:v>0.51706779003143299</c:v>
                </c:pt>
                <c:pt idx="5539">
                  <c:v>0.62350946664810103</c:v>
                </c:pt>
                <c:pt idx="5540">
                  <c:v>0.58630746603011996</c:v>
                </c:pt>
                <c:pt idx="5541">
                  <c:v>0.51091879606246904</c:v>
                </c:pt>
                <c:pt idx="5542">
                  <c:v>0.71618217229843095</c:v>
                </c:pt>
                <c:pt idx="5543">
                  <c:v>0.82469636201858498</c:v>
                </c:pt>
                <c:pt idx="5544">
                  <c:v>0.637001633644104</c:v>
                </c:pt>
                <c:pt idx="5545">
                  <c:v>0.47591987252235401</c:v>
                </c:pt>
                <c:pt idx="5546">
                  <c:v>0.33959650993347101</c:v>
                </c:pt>
                <c:pt idx="5547">
                  <c:v>0.65070813894271795</c:v>
                </c:pt>
                <c:pt idx="5548">
                  <c:v>0.47040468454360901</c:v>
                </c:pt>
                <c:pt idx="5549">
                  <c:v>0.44887930154800398</c:v>
                </c:pt>
                <c:pt idx="5550">
                  <c:v>0.63108360767364502</c:v>
                </c:pt>
                <c:pt idx="5551">
                  <c:v>0.57584130764007502</c:v>
                </c:pt>
                <c:pt idx="5552">
                  <c:v>0.74345046281814497</c:v>
                </c:pt>
                <c:pt idx="5553">
                  <c:v>0.51091879606246904</c:v>
                </c:pt>
                <c:pt idx="5554">
                  <c:v>0.78368341922759999</c:v>
                </c:pt>
                <c:pt idx="5555">
                  <c:v>1.7393783330917301</c:v>
                </c:pt>
                <c:pt idx="5556">
                  <c:v>0.65070813894271795</c:v>
                </c:pt>
                <c:pt idx="5557">
                  <c:v>0.59227913618087702</c:v>
                </c:pt>
                <c:pt idx="5558">
                  <c:v>0.34504586458206099</c:v>
                </c:pt>
                <c:pt idx="5559">
                  <c:v>0.38946625590324402</c:v>
                </c:pt>
                <c:pt idx="5560">
                  <c:v>0.48196452856063798</c:v>
                </c:pt>
                <c:pt idx="5561">
                  <c:v>0.38886830210685702</c:v>
                </c:pt>
                <c:pt idx="5562">
                  <c:v>0.35653376579284601</c:v>
                </c:pt>
                <c:pt idx="5563">
                  <c:v>0.42816916108131398</c:v>
                </c:pt>
                <c:pt idx="5564">
                  <c:v>0.35225808620452798</c:v>
                </c:pt>
                <c:pt idx="5565">
                  <c:v>0.75003045797348</c:v>
                </c:pt>
                <c:pt idx="5566">
                  <c:v>0.83575254678726196</c:v>
                </c:pt>
                <c:pt idx="5567">
                  <c:v>0.56373625993728604</c:v>
                </c:pt>
                <c:pt idx="5568">
                  <c:v>0.40850329399108798</c:v>
                </c:pt>
                <c:pt idx="5569">
                  <c:v>0.37322244048118502</c:v>
                </c:pt>
                <c:pt idx="5570">
                  <c:v>0.43697318434715199</c:v>
                </c:pt>
                <c:pt idx="5571">
                  <c:v>0.35461029410362199</c:v>
                </c:pt>
                <c:pt idx="5572">
                  <c:v>0.39288905262946999</c:v>
                </c:pt>
                <c:pt idx="5573">
                  <c:v>0.440131425857543</c:v>
                </c:pt>
                <c:pt idx="5574">
                  <c:v>0.435451179742813</c:v>
                </c:pt>
                <c:pt idx="5575">
                  <c:v>0.34693315625190702</c:v>
                </c:pt>
                <c:pt idx="5576">
                  <c:v>0.39280351996421797</c:v>
                </c:pt>
                <c:pt idx="5577">
                  <c:v>0.40850329399108798</c:v>
                </c:pt>
                <c:pt idx="5578">
                  <c:v>0.36101934313774098</c:v>
                </c:pt>
                <c:pt idx="5579">
                  <c:v>0.75003045797348</c:v>
                </c:pt>
                <c:pt idx="5580">
                  <c:v>0.94249314069747903</c:v>
                </c:pt>
                <c:pt idx="5581">
                  <c:v>0.99008119106292702</c:v>
                </c:pt>
                <c:pt idx="5582">
                  <c:v>0.39288905262946999</c:v>
                </c:pt>
                <c:pt idx="5583">
                  <c:v>1.58225345611572</c:v>
                </c:pt>
                <c:pt idx="5584">
                  <c:v>0.43674749135971003</c:v>
                </c:pt>
                <c:pt idx="5585">
                  <c:v>0.33912068605422901</c:v>
                </c:pt>
                <c:pt idx="5586">
                  <c:v>0.14535543322563099</c:v>
                </c:pt>
                <c:pt idx="5587">
                  <c:v>0.46644005179405201</c:v>
                </c:pt>
                <c:pt idx="5588">
                  <c:v>0.443593740463256</c:v>
                </c:pt>
                <c:pt idx="5589">
                  <c:v>0.49460902810096702</c:v>
                </c:pt>
                <c:pt idx="5590">
                  <c:v>0.47465565800666798</c:v>
                </c:pt>
                <c:pt idx="5591">
                  <c:v>0.43737751245498602</c:v>
                </c:pt>
                <c:pt idx="5592">
                  <c:v>0.64902168512344305</c:v>
                </c:pt>
                <c:pt idx="5593">
                  <c:v>0.39385271072387601</c:v>
                </c:pt>
                <c:pt idx="5594">
                  <c:v>0.40460327267646701</c:v>
                </c:pt>
                <c:pt idx="5595">
                  <c:v>0.37731948494911099</c:v>
                </c:pt>
                <c:pt idx="5596">
                  <c:v>0.320788353681564</c:v>
                </c:pt>
                <c:pt idx="5597">
                  <c:v>0.22472831606864899</c:v>
                </c:pt>
                <c:pt idx="5598">
                  <c:v>0.44822436571121199</c:v>
                </c:pt>
                <c:pt idx="5599">
                  <c:v>0.28830185532569802</c:v>
                </c:pt>
                <c:pt idx="5600">
                  <c:v>0.48659133911132801</c:v>
                </c:pt>
                <c:pt idx="5601">
                  <c:v>0.58838313817977905</c:v>
                </c:pt>
                <c:pt idx="5602">
                  <c:v>0.410306096076965</c:v>
                </c:pt>
                <c:pt idx="5603">
                  <c:v>0.40460327267646701</c:v>
                </c:pt>
                <c:pt idx="5604">
                  <c:v>0.43705877661705</c:v>
                </c:pt>
                <c:pt idx="5605">
                  <c:v>0.43737751245498602</c:v>
                </c:pt>
                <c:pt idx="5606">
                  <c:v>0.55520296096801702</c:v>
                </c:pt>
                <c:pt idx="5607">
                  <c:v>0.95751011371612504</c:v>
                </c:pt>
                <c:pt idx="5608">
                  <c:v>0.44822436571121199</c:v>
                </c:pt>
                <c:pt idx="5609">
                  <c:v>0.501137435436248</c:v>
                </c:pt>
                <c:pt idx="5610">
                  <c:v>0.36041980981826699</c:v>
                </c:pt>
                <c:pt idx="5611">
                  <c:v>0.32097542285919101</c:v>
                </c:pt>
                <c:pt idx="5612">
                  <c:v>0.19548404216766299</c:v>
                </c:pt>
                <c:pt idx="5613">
                  <c:v>0.38110274076461698</c:v>
                </c:pt>
                <c:pt idx="5614">
                  <c:v>0.44075658917427002</c:v>
                </c:pt>
                <c:pt idx="5615">
                  <c:v>2.6213359832763601</c:v>
                </c:pt>
                <c:pt idx="5616">
                  <c:v>0.43591764569282498</c:v>
                </c:pt>
                <c:pt idx="5617">
                  <c:v>0.43161061406135498</c:v>
                </c:pt>
                <c:pt idx="5618">
                  <c:v>0.76954925060272195</c:v>
                </c:pt>
                <c:pt idx="5619">
                  <c:v>0.64918839931488004</c:v>
                </c:pt>
                <c:pt idx="5620">
                  <c:v>0.62952184677124001</c:v>
                </c:pt>
                <c:pt idx="5621">
                  <c:v>0.390500247478485</c:v>
                </c:pt>
                <c:pt idx="5622">
                  <c:v>0.32269826531410201</c:v>
                </c:pt>
                <c:pt idx="5623">
                  <c:v>0.475634485483169</c:v>
                </c:pt>
                <c:pt idx="5624">
                  <c:v>0.47108304500579801</c:v>
                </c:pt>
                <c:pt idx="5625">
                  <c:v>0.34852007031440702</c:v>
                </c:pt>
                <c:pt idx="5626">
                  <c:v>0.805048048496246</c:v>
                </c:pt>
                <c:pt idx="5627">
                  <c:v>0.52839845418929998</c:v>
                </c:pt>
                <c:pt idx="5628">
                  <c:v>0.45359724760055498</c:v>
                </c:pt>
                <c:pt idx="5629">
                  <c:v>0.81439459323883001</c:v>
                </c:pt>
                <c:pt idx="5630">
                  <c:v>0.48214614391326899</c:v>
                </c:pt>
                <c:pt idx="5631">
                  <c:v>0.43161061406135498</c:v>
                </c:pt>
                <c:pt idx="5632">
                  <c:v>0.78502196073532104</c:v>
                </c:pt>
                <c:pt idx="5633">
                  <c:v>1.1898180246353101</c:v>
                </c:pt>
                <c:pt idx="5634">
                  <c:v>0.47108304500579801</c:v>
                </c:pt>
                <c:pt idx="5635">
                  <c:v>1.4151096343994101</c:v>
                </c:pt>
                <c:pt idx="5636">
                  <c:v>0.394281566143035</c:v>
                </c:pt>
                <c:pt idx="5637">
                  <c:v>0.36299112439155501</c:v>
                </c:pt>
                <c:pt idx="5638">
                  <c:v>0.232185468077659</c:v>
                </c:pt>
                <c:pt idx="5639">
                  <c:v>0.39290338754653897</c:v>
                </c:pt>
                <c:pt idx="5640">
                  <c:v>0.342873394489288</c:v>
                </c:pt>
                <c:pt idx="5641">
                  <c:v>0.59090489149093595</c:v>
                </c:pt>
                <c:pt idx="5642">
                  <c:v>0.476533353328704</c:v>
                </c:pt>
                <c:pt idx="5643">
                  <c:v>0.602941453456878</c:v>
                </c:pt>
                <c:pt idx="5644">
                  <c:v>1.8353786468505799</c:v>
                </c:pt>
                <c:pt idx="5645">
                  <c:v>0.48400399088859503</c:v>
                </c:pt>
                <c:pt idx="5646">
                  <c:v>0.48921465873718201</c:v>
                </c:pt>
                <c:pt idx="5647">
                  <c:v>0.39252927899360601</c:v>
                </c:pt>
                <c:pt idx="5648">
                  <c:v>0.32086664438247597</c:v>
                </c:pt>
                <c:pt idx="5649">
                  <c:v>0.24091038107872001</c:v>
                </c:pt>
                <c:pt idx="5650">
                  <c:v>0.31873092055320701</c:v>
                </c:pt>
                <c:pt idx="5651">
                  <c:v>0.35059192776679898</c:v>
                </c:pt>
                <c:pt idx="5652">
                  <c:v>0.54204732179641701</c:v>
                </c:pt>
                <c:pt idx="5653">
                  <c:v>0.60222715139389005</c:v>
                </c:pt>
                <c:pt idx="5654">
                  <c:v>0.18239301443099901</c:v>
                </c:pt>
                <c:pt idx="5655">
                  <c:v>0.48921465873718201</c:v>
                </c:pt>
                <c:pt idx="5656">
                  <c:v>0.50048232078552202</c:v>
                </c:pt>
                <c:pt idx="5657">
                  <c:v>0.602941453456878</c:v>
                </c:pt>
                <c:pt idx="5658">
                  <c:v>1.9992435351014099E-2</c:v>
                </c:pt>
                <c:pt idx="5659">
                  <c:v>0.85786658525466897</c:v>
                </c:pt>
                <c:pt idx="5660">
                  <c:v>0.31873092055320701</c:v>
                </c:pt>
                <c:pt idx="5661">
                  <c:v>1.0979962348937899</c:v>
                </c:pt>
                <c:pt idx="5662">
                  <c:v>0.44374731183052002</c:v>
                </c:pt>
                <c:pt idx="5663">
                  <c:v>0.37555104494094799</c:v>
                </c:pt>
                <c:pt idx="5664">
                  <c:v>0.51490145921707098</c:v>
                </c:pt>
                <c:pt idx="5665">
                  <c:v>0.50811856985092096</c:v>
                </c:pt>
                <c:pt idx="5666">
                  <c:v>0.37880748510360701</c:v>
                </c:pt>
                <c:pt idx="5667">
                  <c:v>0.46696299314498901</c:v>
                </c:pt>
                <c:pt idx="5668">
                  <c:v>0.52274161577224698</c:v>
                </c:pt>
                <c:pt idx="5669">
                  <c:v>0.583546042442321</c:v>
                </c:pt>
                <c:pt idx="5670">
                  <c:v>1.7370314598083401</c:v>
                </c:pt>
                <c:pt idx="5671">
                  <c:v>0.51996576786041204</c:v>
                </c:pt>
                <c:pt idx="5672">
                  <c:v>0.62788712978363004</c:v>
                </c:pt>
                <c:pt idx="5673">
                  <c:v>0.48843437433242798</c:v>
                </c:pt>
                <c:pt idx="5674">
                  <c:v>0.29564779996871898</c:v>
                </c:pt>
                <c:pt idx="5675">
                  <c:v>0.302527755498886</c:v>
                </c:pt>
                <c:pt idx="5676">
                  <c:v>0.30707576870918202</c:v>
                </c:pt>
                <c:pt idx="5677">
                  <c:v>0.33473643660545299</c:v>
                </c:pt>
                <c:pt idx="5678">
                  <c:v>0.45167070627212502</c:v>
                </c:pt>
                <c:pt idx="5679">
                  <c:v>0.65031707286834695</c:v>
                </c:pt>
                <c:pt idx="5680">
                  <c:v>0.32114997506141602</c:v>
                </c:pt>
                <c:pt idx="5681">
                  <c:v>0.62788712978363004</c:v>
                </c:pt>
                <c:pt idx="5682">
                  <c:v>0.48831340670585599</c:v>
                </c:pt>
                <c:pt idx="5683">
                  <c:v>0.583546042442321</c:v>
                </c:pt>
                <c:pt idx="5684">
                  <c:v>0.71013635396957397</c:v>
                </c:pt>
                <c:pt idx="5685">
                  <c:v>0.846507668495178</c:v>
                </c:pt>
                <c:pt idx="5686">
                  <c:v>0.30707576870918202</c:v>
                </c:pt>
                <c:pt idx="5687" formatCode="General">
                  <c:v>0.242016226053237</c:v>
                </c:pt>
                <c:pt idx="5688" formatCode="General">
                  <c:v>0.26526269316673201</c:v>
                </c:pt>
                <c:pt idx="5689" formatCode="General">
                  <c:v>0.42286941409111001</c:v>
                </c:pt>
                <c:pt idx="5690" formatCode="General">
                  <c:v>0.46192806959152199</c:v>
                </c:pt>
                <c:pt idx="5691" formatCode="General">
                  <c:v>0.30497151613235401</c:v>
                </c:pt>
                <c:pt idx="5692" formatCode="General">
                  <c:v>0.62416136264801003</c:v>
                </c:pt>
                <c:pt idx="5693" formatCode="General">
                  <c:v>0.42663064599037098</c:v>
                </c:pt>
                <c:pt idx="5694" formatCode="General">
                  <c:v>0.277554661035537</c:v>
                </c:pt>
                <c:pt idx="5695" formatCode="General">
                  <c:v>0.238817334175109</c:v>
                </c:pt>
                <c:pt idx="5696" formatCode="General">
                  <c:v>0.242016226053237</c:v>
                </c:pt>
                <c:pt idx="5697" formatCode="General">
                  <c:v>0.429967612028121</c:v>
                </c:pt>
                <c:pt idx="5698" formatCode="General">
                  <c:v>0.33681732416152899</c:v>
                </c:pt>
                <c:pt idx="5699" formatCode="General">
                  <c:v>1.49722135066986</c:v>
                </c:pt>
                <c:pt idx="5700" formatCode="General">
                  <c:v>0.190538674592971</c:v>
                </c:pt>
                <c:pt idx="5701" formatCode="General">
                  <c:v>0.434531360864639</c:v>
                </c:pt>
                <c:pt idx="5702" formatCode="General">
                  <c:v>0.242016226053237</c:v>
                </c:pt>
              </c:numCache>
            </c:numRef>
          </c:yVal>
          <c:smooth val="0"/>
          <c:extLst>
            <c:ext xmlns:c16="http://schemas.microsoft.com/office/drawing/2014/chart" uri="{C3380CC4-5D6E-409C-BE32-E72D297353CC}">
              <c16:uniqueId val="{00000000-3D30-5344-A24F-037AE689B5EC}"/>
            </c:ext>
          </c:extLst>
        </c:ser>
        <c:dLbls>
          <c:showLegendKey val="0"/>
          <c:showVal val="0"/>
          <c:showCatName val="0"/>
          <c:showSerName val="0"/>
          <c:showPercent val="0"/>
          <c:showBubbleSize val="0"/>
        </c:dLbls>
        <c:axId val="2000792160"/>
        <c:axId val="2000786752"/>
      </c:scatterChart>
      <c:valAx>
        <c:axId val="2000792160"/>
        <c:scaling>
          <c:orientation val="minMax"/>
          <c:max val="1"/>
          <c:min val="0.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solidFill>
                      <a:schemeClr val="tx1"/>
                    </a:solidFill>
                  </a:rPr>
                  <a:t>lDDT_LP</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00786752"/>
        <c:crosses val="autoZero"/>
        <c:crossBetween val="midCat"/>
      </c:valAx>
      <c:valAx>
        <c:axId val="2000786752"/>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solidFill>
                      <a:schemeClr val="tx1"/>
                    </a:solidFill>
                  </a:rPr>
                  <a:t>bb RMSD (Angstroms)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000792160"/>
        <c:crosses val="autoZero"/>
        <c:crossBetween val="midCat"/>
        <c:majorUnit val="1"/>
        <c:min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'Pharma+L5000 deduped Model 1'!$F$1</c:f>
              <c:strCache>
                <c:ptCount val="1"/>
                <c:pt idx="0">
                  <c:v>rmsd</c:v>
                </c:pt>
              </c:strCache>
            </c:strRef>
          </c:tx>
          <c:spPr>
            <a:ln w="28575" cap="rnd">
              <a:solidFill>
                <a:schemeClr val="accent1"/>
              </a:solidFill>
              <a:round/>
            </a:ln>
            <a:effectLst/>
          </c:spPr>
          <c:marker>
            <c:symbol val="circle"/>
            <c:size val="3"/>
            <c:spPr>
              <a:solidFill>
                <a:schemeClr val="accent1"/>
              </a:solidFill>
              <a:ln w="9525">
                <a:solidFill>
                  <a:schemeClr val="accent1"/>
                </a:solidFill>
              </a:ln>
              <a:effectLst/>
            </c:spPr>
          </c:marker>
          <c:xVal>
            <c:numRef>
              <c:f>'Pharma+L5000 deduped Model 1'!$U$38:$U$63</c:f>
              <c:numCache>
                <c:formatCode>General</c:formatCode>
                <c:ptCount val="26"/>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numCache>
            </c:numRef>
          </c:xVal>
          <c:yVal>
            <c:numRef>
              <c:f>'Pharma+L5000 deduped Model 1'!$V$38:$V$63</c:f>
              <c:numCache>
                <c:formatCode>General</c:formatCode>
                <c:ptCount val="26"/>
                <c:pt idx="0">
                  <c:v>0</c:v>
                </c:pt>
                <c:pt idx="1">
                  <c:v>3</c:v>
                </c:pt>
                <c:pt idx="2">
                  <c:v>3</c:v>
                </c:pt>
                <c:pt idx="3">
                  <c:v>2</c:v>
                </c:pt>
                <c:pt idx="4">
                  <c:v>0</c:v>
                </c:pt>
                <c:pt idx="5">
                  <c:v>1</c:v>
                </c:pt>
                <c:pt idx="6">
                  <c:v>0</c:v>
                </c:pt>
                <c:pt idx="7">
                  <c:v>1</c:v>
                </c:pt>
                <c:pt idx="8">
                  <c:v>0</c:v>
                </c:pt>
                <c:pt idx="9">
                  <c:v>0</c:v>
                </c:pt>
                <c:pt idx="10">
                  <c:v>0</c:v>
                </c:pt>
                <c:pt idx="11">
                  <c:v>0</c:v>
                </c:pt>
                <c:pt idx="12">
                  <c:v>0</c:v>
                </c:pt>
                <c:pt idx="13">
                  <c:v>0</c:v>
                </c:pt>
                <c:pt idx="14">
                  <c:v>0</c:v>
                </c:pt>
                <c:pt idx="15">
                  <c:v>0</c:v>
                </c:pt>
                <c:pt idx="16">
                  <c:v>0</c:v>
                </c:pt>
                <c:pt idx="17">
                  <c:v>0</c:v>
                </c:pt>
                <c:pt idx="18">
                  <c:v>0</c:v>
                </c:pt>
                <c:pt idx="19">
                  <c:v>0</c:v>
                </c:pt>
                <c:pt idx="20">
                  <c:v>0</c:v>
                </c:pt>
                <c:pt idx="21">
                  <c:v>2</c:v>
                </c:pt>
                <c:pt idx="22">
                  <c:v>2</c:v>
                </c:pt>
                <c:pt idx="23">
                  <c:v>3</c:v>
                </c:pt>
                <c:pt idx="24">
                  <c:v>17</c:v>
                </c:pt>
                <c:pt idx="25">
                  <c:v>0</c:v>
                </c:pt>
              </c:numCache>
            </c:numRef>
          </c:yVal>
          <c:smooth val="0"/>
          <c:extLst>
            <c:ext xmlns:c16="http://schemas.microsoft.com/office/drawing/2014/chart" uri="{C3380CC4-5D6E-409C-BE32-E72D297353CC}">
              <c16:uniqueId val="{00000000-D584-0743-A3E8-8C111F1464C2}"/>
            </c:ext>
          </c:extLst>
        </c:ser>
        <c:dLbls>
          <c:showLegendKey val="0"/>
          <c:showVal val="0"/>
          <c:showCatName val="0"/>
          <c:showSerName val="0"/>
          <c:showPercent val="0"/>
          <c:showBubbleSize val="0"/>
        </c:dLbls>
        <c:axId val="2000792160"/>
        <c:axId val="2000786752"/>
      </c:scatterChart>
      <c:valAx>
        <c:axId val="2000792160"/>
        <c:scaling>
          <c:orientation val="minMax"/>
          <c:max val="25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solidFill>
                      <a:schemeClr val="tx1"/>
                    </a:solidFill>
                  </a:rPr>
                  <a:t>Number</a:t>
                </a:r>
                <a:r>
                  <a:rPr lang="en-US" sz="1600" baseline="0">
                    <a:solidFill>
                      <a:schemeClr val="tx1"/>
                    </a:solidFill>
                  </a:rPr>
                  <a:t> of Predictions Made</a:t>
                </a:r>
                <a:endParaRPr lang="en-US" sz="1600">
                  <a:solidFill>
                    <a:schemeClr val="tx1"/>
                  </a:solidFill>
                </a:endParaRP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000786752"/>
        <c:crosses val="autoZero"/>
        <c:crossBetween val="midCat"/>
      </c:valAx>
      <c:valAx>
        <c:axId val="2000786752"/>
        <c:scaling>
          <c:orientation val="minMax"/>
          <c:max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solidFill>
                      <a:schemeClr val="tx1"/>
                    </a:solidFill>
                  </a:rPr>
                  <a:t>Number of Groups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6350"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000792160"/>
        <c:crosses val="autoZero"/>
        <c:crossBetween val="midCat"/>
        <c:majorUnit val="5"/>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'Pharma+L5000 deduped Model 1'!$BN$3:$BN$36</c:f>
              <c:strCache>
                <c:ptCount val="34"/>
                <c:pt idx="0">
                  <c:v>494,233</c:v>
                </c:pt>
                <c:pt idx="1">
                  <c:v>274,233</c:v>
                </c:pt>
                <c:pt idx="2">
                  <c:v>262,233</c:v>
                </c:pt>
                <c:pt idx="3">
                  <c:v>91,232</c:v>
                </c:pt>
                <c:pt idx="4">
                  <c:v>207,233</c:v>
                </c:pt>
                <c:pt idx="5">
                  <c:v>432,233</c:v>
                </c:pt>
                <c:pt idx="6">
                  <c:v>420,228</c:v>
                </c:pt>
                <c:pt idx="7">
                  <c:v>55,233</c:v>
                </c:pt>
                <c:pt idx="8">
                  <c:v>204,228</c:v>
                </c:pt>
                <c:pt idx="9">
                  <c:v>408,215</c:v>
                </c:pt>
                <c:pt idx="10">
                  <c:v>8,232</c:v>
                </c:pt>
                <c:pt idx="11">
                  <c:v>294,217</c:v>
                </c:pt>
                <c:pt idx="12">
                  <c:v>309,232</c:v>
                </c:pt>
                <c:pt idx="13">
                  <c:v>16,232</c:v>
                </c:pt>
                <c:pt idx="14">
                  <c:v>82,230</c:v>
                </c:pt>
                <c:pt idx="15">
                  <c:v>298,231</c:v>
                </c:pt>
                <c:pt idx="16">
                  <c:v>227,233</c:v>
                </c:pt>
                <c:pt idx="17">
                  <c:v>191,232</c:v>
                </c:pt>
                <c:pt idx="18">
                  <c:v>386,207</c:v>
                </c:pt>
                <c:pt idx="19">
                  <c:v>167,210</c:v>
                </c:pt>
                <c:pt idx="20">
                  <c:v>201,232</c:v>
                </c:pt>
                <c:pt idx="21">
                  <c:v>164,232</c:v>
                </c:pt>
                <c:pt idx="22">
                  <c:v>450,232</c:v>
                </c:pt>
                <c:pt idx="23">
                  <c:v>39,44</c:v>
                </c:pt>
                <c:pt idx="24">
                  <c:v>20,62</c:v>
                </c:pt>
                <c:pt idx="25">
                  <c:v>464,233</c:v>
                </c:pt>
                <c:pt idx="26">
                  <c:v>363,17</c:v>
                </c:pt>
                <c:pt idx="27">
                  <c:v>474,24</c:v>
                </c:pt>
                <c:pt idx="28">
                  <c:v>272,22</c:v>
                </c:pt>
                <c:pt idx="29">
                  <c:v>32,19</c:v>
                </c:pt>
                <c:pt idx="30">
                  <c:v>416,17</c:v>
                </c:pt>
                <c:pt idx="31">
                  <c:v>92,8</c:v>
                </c:pt>
                <c:pt idx="32">
                  <c:v>189,2</c:v>
                </c:pt>
                <c:pt idx="33">
                  <c:v>261,2</c:v>
                </c:pt>
              </c:strCache>
            </c:strRef>
          </c:cat>
          <c:val>
            <c:numRef>
              <c:f>'Pharma+L5000 deduped Model 1'!$BP$3:$BP$36</c:f>
              <c:numCache>
                <c:formatCode>0.00</c:formatCode>
                <c:ptCount val="34"/>
                <c:pt idx="0">
                  <c:v>0.6913707318991551</c:v>
                </c:pt>
                <c:pt idx="1">
                  <c:v>0.69113565194760274</c:v>
                </c:pt>
                <c:pt idx="2">
                  <c:v>0.61087739422853415</c:v>
                </c:pt>
                <c:pt idx="3">
                  <c:v>0.58891784834631511</c:v>
                </c:pt>
                <c:pt idx="4">
                  <c:v>0.58353752895486188</c:v>
                </c:pt>
                <c:pt idx="5">
                  <c:v>0.55549814929394237</c:v>
                </c:pt>
                <c:pt idx="6">
                  <c:v>0.53638925895798351</c:v>
                </c:pt>
                <c:pt idx="7">
                  <c:v>0.52691690067964492</c:v>
                </c:pt>
                <c:pt idx="8">
                  <c:v>0.50610259292015691</c:v>
                </c:pt>
                <c:pt idx="9">
                  <c:v>0.47290993417920979</c:v>
                </c:pt>
                <c:pt idx="10">
                  <c:v>0.42407109882570637</c:v>
                </c:pt>
                <c:pt idx="11">
                  <c:v>0.3775596863754061</c:v>
                </c:pt>
                <c:pt idx="12">
                  <c:v>0.36551155293832005</c:v>
                </c:pt>
                <c:pt idx="13">
                  <c:v>0.3604756480226764</c:v>
                </c:pt>
                <c:pt idx="14">
                  <c:v>0.35002747892195757</c:v>
                </c:pt>
                <c:pt idx="15">
                  <c:v>0.32445330345451562</c:v>
                </c:pt>
                <c:pt idx="16">
                  <c:v>0.31866421654386751</c:v>
                </c:pt>
                <c:pt idx="17">
                  <c:v>0.29471872321653769</c:v>
                </c:pt>
                <c:pt idx="18">
                  <c:v>0.27867649115078424</c:v>
                </c:pt>
                <c:pt idx="19">
                  <c:v>0.25697754644030596</c:v>
                </c:pt>
                <c:pt idx="20">
                  <c:v>0.25317153728031444</c:v>
                </c:pt>
                <c:pt idx="21">
                  <c:v>0.21531209693382214</c:v>
                </c:pt>
                <c:pt idx="22">
                  <c:v>0.20029577451494268</c:v>
                </c:pt>
                <c:pt idx="23">
                  <c:v>0.10329227296579545</c:v>
                </c:pt>
                <c:pt idx="24">
                  <c:v>8.6168960312405327E-2</c:v>
                </c:pt>
                <c:pt idx="25">
                  <c:v>7.0253794177751544E-2</c:v>
                </c:pt>
                <c:pt idx="26">
                  <c:v>5.8995594666239513E-2</c:v>
                </c:pt>
                <c:pt idx="27">
                  <c:v>2.948107189187063E-2</c:v>
                </c:pt>
                <c:pt idx="28">
                  <c:v>2.3649790576087525E-2</c:v>
                </c:pt>
                <c:pt idx="29">
                  <c:v>2.3559106521851989E-2</c:v>
                </c:pt>
                <c:pt idx="30">
                  <c:v>2.2719454739738406E-2</c:v>
                </c:pt>
                <c:pt idx="31">
                  <c:v>2.1614815799975071E-2</c:v>
                </c:pt>
                <c:pt idx="32">
                  <c:v>6.5980615022356347E-3</c:v>
                </c:pt>
                <c:pt idx="33">
                  <c:v>3.4193024359035883E-3</c:v>
                </c:pt>
              </c:numCache>
            </c:numRef>
          </c:val>
          <c:extLst>
            <c:ext xmlns:c16="http://schemas.microsoft.com/office/drawing/2014/chart" uri="{C3380CC4-5D6E-409C-BE32-E72D297353CC}">
              <c16:uniqueId val="{00000000-12F8-FF4A-92F5-AAE87DCB275E}"/>
            </c:ext>
          </c:extLst>
        </c:ser>
        <c:dLbls>
          <c:showLegendKey val="0"/>
          <c:showVal val="0"/>
          <c:showCatName val="0"/>
          <c:showSerName val="0"/>
          <c:showPercent val="0"/>
          <c:showBubbleSize val="0"/>
        </c:dLbls>
        <c:gapWidth val="38"/>
        <c:overlap val="-69"/>
        <c:axId val="314867408"/>
        <c:axId val="314870672"/>
      </c:barChart>
      <c:catAx>
        <c:axId val="3148674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chemeClr val="tx1"/>
                    </a:solidFill>
                  </a:rPr>
                  <a:t>Group</a:t>
                </a:r>
                <a:r>
                  <a:rPr lang="en-US" sz="1600" baseline="0">
                    <a:solidFill>
                      <a:schemeClr val="tx1"/>
                    </a:solidFill>
                  </a:rPr>
                  <a:t> ID and total number of predictions submitted</a:t>
                </a:r>
                <a:endParaRPr lang="en-US" sz="1600">
                  <a:solidFill>
                    <a:schemeClr val="tx1"/>
                  </a:solidFill>
                </a:endParaRPr>
              </a:p>
            </c:rich>
          </c:tx>
          <c:layout>
            <c:manualLayout>
              <c:xMode val="edge"/>
              <c:yMode val="edge"/>
              <c:x val="0.31770858004940783"/>
              <c:y val="0.9102250795632189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14870672"/>
        <c:crosses val="autoZero"/>
        <c:auto val="1"/>
        <c:lblAlgn val="ctr"/>
        <c:lblOffset val="100"/>
        <c:noMultiLvlLbl val="0"/>
      </c:catAx>
      <c:valAx>
        <c:axId val="3148706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dirty="0">
                    <a:solidFill>
                      <a:schemeClr val="tx1"/>
                    </a:solidFill>
                  </a:rPr>
                  <a:t>Mean</a:t>
                </a:r>
                <a:r>
                  <a:rPr lang="en-US" sz="1600" baseline="0" dirty="0">
                    <a:solidFill>
                      <a:schemeClr val="tx1"/>
                    </a:solidFill>
                  </a:rPr>
                  <a:t> </a:t>
                </a:r>
                <a:r>
                  <a:rPr lang="en-US" sz="1600" baseline="0" dirty="0" err="1">
                    <a:solidFill>
                      <a:schemeClr val="tx1"/>
                    </a:solidFill>
                  </a:rPr>
                  <a:t>lDDT_PLI</a:t>
                </a:r>
                <a:r>
                  <a:rPr lang="en-US" sz="1600" baseline="0" dirty="0">
                    <a:solidFill>
                      <a:schemeClr val="tx1"/>
                    </a:solidFill>
                  </a:rPr>
                  <a:t> (skip-penalized)</a:t>
                </a:r>
                <a:endParaRPr lang="en-US" sz="1600" dirty="0">
                  <a:solidFill>
                    <a:schemeClr val="tx1"/>
                  </a:solidFill>
                </a:endParaRPr>
              </a:p>
            </c:rich>
          </c:tx>
          <c:layout>
            <c:manualLayout>
              <c:xMode val="edge"/>
              <c:yMode val="edge"/>
              <c:x val="8.5399891154364447E-3"/>
              <c:y val="6.9526874006292566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14867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sz="1400">
                <a:solidFill>
                  <a:sysClr val="windowText" lastClr="000000"/>
                </a:solidFill>
              </a:rPr>
              <a:t>Incidental ligands in pharma targets, Model 1</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'Values,Analysis,Plots'!$A$2:$A$19</c:f>
              <c:strCache>
                <c:ptCount val="18"/>
                <c:pt idx="0">
                  <c:v>39,27</c:v>
                </c:pt>
                <c:pt idx="1">
                  <c:v>91,26</c:v>
                </c:pt>
                <c:pt idx="2">
                  <c:v>274,27</c:v>
                </c:pt>
                <c:pt idx="3">
                  <c:v>494,11</c:v>
                </c:pt>
                <c:pt idx="4">
                  <c:v>408,27</c:v>
                </c:pt>
                <c:pt idx="5">
                  <c:v>55,27</c:v>
                </c:pt>
                <c:pt idx="6">
                  <c:v>16,23</c:v>
                </c:pt>
                <c:pt idx="7">
                  <c:v>191,23</c:v>
                </c:pt>
                <c:pt idx="8">
                  <c:v>227,17</c:v>
                </c:pt>
                <c:pt idx="9">
                  <c:v>207,27</c:v>
                </c:pt>
                <c:pt idx="10">
                  <c:v>262,27</c:v>
                </c:pt>
                <c:pt idx="11">
                  <c:v>309,19</c:v>
                </c:pt>
                <c:pt idx="12">
                  <c:v>294,26</c:v>
                </c:pt>
                <c:pt idx="13">
                  <c:v>164,27</c:v>
                </c:pt>
                <c:pt idx="14">
                  <c:v>450,27</c:v>
                </c:pt>
                <c:pt idx="15">
                  <c:v>167,11</c:v>
                </c:pt>
                <c:pt idx="16">
                  <c:v>20,0</c:v>
                </c:pt>
                <c:pt idx="17">
                  <c:v>298,1</c:v>
                </c:pt>
              </c:strCache>
            </c:strRef>
          </c:cat>
          <c:val>
            <c:numRef>
              <c:f>'Values,Analysis,Plots'!$D$2:$D$19</c:f>
              <c:numCache>
                <c:formatCode>0.00</c:formatCode>
                <c:ptCount val="18"/>
                <c:pt idx="0">
                  <c:v>0.46276318394070964</c:v>
                </c:pt>
                <c:pt idx="1">
                  <c:v>0.38957466303232907</c:v>
                </c:pt>
                <c:pt idx="2">
                  <c:v>0.38626414646252799</c:v>
                </c:pt>
                <c:pt idx="3">
                  <c:v>0.38626414646252799</c:v>
                </c:pt>
                <c:pt idx="4">
                  <c:v>0.24838370950344704</c:v>
                </c:pt>
                <c:pt idx="5">
                  <c:v>0.17594203329429503</c:v>
                </c:pt>
                <c:pt idx="6">
                  <c:v>0.16651816059041893</c:v>
                </c:pt>
                <c:pt idx="7">
                  <c:v>0.13347212720610571</c:v>
                </c:pt>
                <c:pt idx="8">
                  <c:v>0.13099184116491888</c:v>
                </c:pt>
                <c:pt idx="9">
                  <c:v>0.1264222918630197</c:v>
                </c:pt>
                <c:pt idx="10">
                  <c:v>0.11749272115735543</c:v>
                </c:pt>
                <c:pt idx="11">
                  <c:v>9.7807904875550605E-2</c:v>
                </c:pt>
                <c:pt idx="12">
                  <c:v>8.5474472192704237E-2</c:v>
                </c:pt>
                <c:pt idx="13">
                  <c:v>4.5685969064598528E-2</c:v>
                </c:pt>
                <c:pt idx="14">
                  <c:v>2.5547978502732688E-2</c:v>
                </c:pt>
                <c:pt idx="15">
                  <c:v>2.4162410081110194E-2</c:v>
                </c:pt>
                <c:pt idx="16">
                  <c:v>0</c:v>
                </c:pt>
                <c:pt idx="17">
                  <c:v>0</c:v>
                </c:pt>
              </c:numCache>
            </c:numRef>
          </c:val>
          <c:extLst>
            <c:ext xmlns:c16="http://schemas.microsoft.com/office/drawing/2014/chart" uri="{C3380CC4-5D6E-409C-BE32-E72D297353CC}">
              <c16:uniqueId val="{00000000-F9DB-49E5-9839-8D39FCD36DF4}"/>
            </c:ext>
          </c:extLst>
        </c:ser>
        <c:dLbls>
          <c:showLegendKey val="0"/>
          <c:showVal val="0"/>
          <c:showCatName val="0"/>
          <c:showSerName val="0"/>
          <c:showPercent val="0"/>
          <c:showBubbleSize val="0"/>
        </c:dLbls>
        <c:gapWidth val="219"/>
        <c:overlap val="-27"/>
        <c:axId val="1017934560"/>
        <c:axId val="1017940320"/>
      </c:barChart>
      <c:catAx>
        <c:axId val="1017934560"/>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a:solidFill>
                      <a:schemeClr val="tx1"/>
                    </a:solidFill>
                  </a:rPr>
                  <a:t>Group ID, Npred</a:t>
                </a:r>
              </a:p>
            </c:rich>
          </c:tx>
          <c:layout>
            <c:manualLayout>
              <c:xMode val="edge"/>
              <c:yMode val="edge"/>
              <c:x val="0.46370277447586061"/>
              <c:y val="0.9264500297967461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017940320"/>
        <c:crosses val="autoZero"/>
        <c:auto val="1"/>
        <c:lblAlgn val="ctr"/>
        <c:lblOffset val="100"/>
        <c:noMultiLvlLbl val="0"/>
      </c:catAx>
      <c:valAx>
        <c:axId val="10179403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a:solidFill>
                      <a:sysClr val="windowText" lastClr="000000"/>
                    </a:solidFill>
                  </a:rPr>
                  <a:t>Mean Model 1 lDDT_PLI, all targets</a:t>
                </a:r>
              </a:p>
            </c:rich>
          </c:tx>
          <c:layout>
            <c:manualLayout>
              <c:xMode val="edge"/>
              <c:yMode val="edge"/>
              <c:x val="7.1830751950224536E-3"/>
              <c:y val="8.6892714449762223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0.0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7934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'Both-Model-1'!$AH$2:$AH$29</c:f>
              <c:strCache>
                <c:ptCount val="28"/>
                <c:pt idx="0">
                  <c:v>16, 140</c:v>
                </c:pt>
                <c:pt idx="1">
                  <c:v>55, 140</c:v>
                </c:pt>
                <c:pt idx="2">
                  <c:v>82, 140</c:v>
                </c:pt>
                <c:pt idx="3">
                  <c:v>204, 140</c:v>
                </c:pt>
                <c:pt idx="4">
                  <c:v>207, 140</c:v>
                </c:pt>
                <c:pt idx="5">
                  <c:v>8, 140</c:v>
                </c:pt>
                <c:pt idx="6">
                  <c:v>262, 140</c:v>
                </c:pt>
                <c:pt idx="7">
                  <c:v>450, 140</c:v>
                </c:pt>
                <c:pt idx="8">
                  <c:v>309, 140</c:v>
                </c:pt>
                <c:pt idx="9">
                  <c:v>164, 140</c:v>
                </c:pt>
                <c:pt idx="10">
                  <c:v>91, 140</c:v>
                </c:pt>
                <c:pt idx="11">
                  <c:v>298, 140</c:v>
                </c:pt>
                <c:pt idx="12">
                  <c:v>386, 140</c:v>
                </c:pt>
                <c:pt idx="13">
                  <c:v>167, 127</c:v>
                </c:pt>
                <c:pt idx="14">
                  <c:v>191, 140</c:v>
                </c:pt>
                <c:pt idx="15">
                  <c:v>20, 140</c:v>
                </c:pt>
                <c:pt idx="16">
                  <c:v>294, 131</c:v>
                </c:pt>
                <c:pt idx="17">
                  <c:v>92, 17</c:v>
                </c:pt>
                <c:pt idx="18">
                  <c:v>32, 17</c:v>
                </c:pt>
                <c:pt idx="19">
                  <c:v>39, 17</c:v>
                </c:pt>
                <c:pt idx="20">
                  <c:v>227, 17</c:v>
                </c:pt>
                <c:pt idx="21">
                  <c:v>408, 112</c:v>
                </c:pt>
                <c:pt idx="22">
                  <c:v>420, 140</c:v>
                </c:pt>
                <c:pt idx="23">
                  <c:v>363, 17</c:v>
                </c:pt>
                <c:pt idx="24">
                  <c:v>272, 10</c:v>
                </c:pt>
                <c:pt idx="25">
                  <c:v>416, 17</c:v>
                </c:pt>
                <c:pt idx="26">
                  <c:v>201, 140</c:v>
                </c:pt>
                <c:pt idx="27">
                  <c:v>432, 140</c:v>
                </c:pt>
              </c:strCache>
            </c:strRef>
          </c:cat>
          <c:val>
            <c:numRef>
              <c:f>'Both-Model-1'!$AK$2:$AK$29</c:f>
              <c:numCache>
                <c:formatCode>0.00</c:formatCode>
                <c:ptCount val="28"/>
                <c:pt idx="0">
                  <c:v>0.42402857142857142</c:v>
                </c:pt>
                <c:pt idx="1">
                  <c:v>0.35960714285714285</c:v>
                </c:pt>
                <c:pt idx="2">
                  <c:v>0.34474285714285713</c:v>
                </c:pt>
                <c:pt idx="3">
                  <c:v>0.33332857142857136</c:v>
                </c:pt>
                <c:pt idx="4">
                  <c:v>0.31765000000000004</c:v>
                </c:pt>
                <c:pt idx="5">
                  <c:v>0.28897857142857147</c:v>
                </c:pt>
                <c:pt idx="6">
                  <c:v>0.25781428571428572</c:v>
                </c:pt>
                <c:pt idx="7">
                  <c:v>0.2495857142857143</c:v>
                </c:pt>
                <c:pt idx="8">
                  <c:v>0.20592857142857143</c:v>
                </c:pt>
                <c:pt idx="9">
                  <c:v>0.19012142857142858</c:v>
                </c:pt>
                <c:pt idx="10">
                  <c:v>0.17456428571428573</c:v>
                </c:pt>
                <c:pt idx="11">
                  <c:v>0.17025714285714283</c:v>
                </c:pt>
                <c:pt idx="12">
                  <c:v>0.17025714285714283</c:v>
                </c:pt>
                <c:pt idx="13">
                  <c:v>0.1642714285714286</c:v>
                </c:pt>
                <c:pt idx="14">
                  <c:v>0.14734285714285714</c:v>
                </c:pt>
                <c:pt idx="15">
                  <c:v>0.12882857142857143</c:v>
                </c:pt>
                <c:pt idx="16">
                  <c:v>8.5078571428571434E-2</c:v>
                </c:pt>
                <c:pt idx="17">
                  <c:v>2.5014285714285711E-2</c:v>
                </c:pt>
                <c:pt idx="18">
                  <c:v>1.602857142857143E-2</c:v>
                </c:pt>
                <c:pt idx="19">
                  <c:v>1.602857142857143E-2</c:v>
                </c:pt>
                <c:pt idx="20">
                  <c:v>1.602857142857143E-2</c:v>
                </c:pt>
                <c:pt idx="21">
                  <c:v>1.5135714285714284E-2</c:v>
                </c:pt>
                <c:pt idx="22">
                  <c:v>1.3642857142857144E-2</c:v>
                </c:pt>
                <c:pt idx="23">
                  <c:v>1.2507142857142856E-2</c:v>
                </c:pt>
                <c:pt idx="24">
                  <c:v>-1.1142857142857144E-2</c:v>
                </c:pt>
                <c:pt idx="25">
                  <c:v>-2.6835714285714286E-2</c:v>
                </c:pt>
                <c:pt idx="26">
                  <c:v>-8.6092857142857138E-2</c:v>
                </c:pt>
                <c:pt idx="27">
                  <c:v>-0.25822857142857142</c:v>
                </c:pt>
              </c:numCache>
            </c:numRef>
          </c:val>
          <c:extLst>
            <c:ext xmlns:c16="http://schemas.microsoft.com/office/drawing/2014/chart" uri="{C3380CC4-5D6E-409C-BE32-E72D297353CC}">
              <c16:uniqueId val="{00000000-1CBF-4B95-A20A-869B7A9B2605}"/>
            </c:ext>
          </c:extLst>
        </c:ser>
        <c:dLbls>
          <c:showLegendKey val="0"/>
          <c:showVal val="0"/>
          <c:showCatName val="0"/>
          <c:showSerName val="0"/>
          <c:showPercent val="0"/>
          <c:showBubbleSize val="0"/>
        </c:dLbls>
        <c:gapWidth val="219"/>
        <c:overlap val="-27"/>
        <c:axId val="1147520191"/>
        <c:axId val="1147513951"/>
      </c:barChart>
      <c:catAx>
        <c:axId val="1147520191"/>
        <c:scaling>
          <c:orientation val="minMax"/>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a:solidFill>
                      <a:sysClr val="windowText" lastClr="000000"/>
                    </a:solidFill>
                  </a:rPr>
                  <a:t>Group, Npred</a:t>
                </a:r>
              </a:p>
            </c:rich>
          </c:tx>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147513951"/>
        <c:crosses val="autoZero"/>
        <c:auto val="1"/>
        <c:lblAlgn val="ctr"/>
        <c:lblOffset val="100"/>
        <c:noMultiLvlLbl val="0"/>
      </c:catAx>
      <c:valAx>
        <c:axId val="1147513951"/>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solidFill>
                      <a:sysClr val="windowText" lastClr="000000"/>
                    </a:solidFill>
                  </a:rPr>
                  <a:t>Affinityies: N-weighted Kendall's Tau</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1475201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'Pharma+L5000 deduped Model 1'!$F$1</c:f>
              <c:strCache>
                <c:ptCount val="1"/>
                <c:pt idx="0">
                  <c:v>rmsd</c:v>
                </c:pt>
              </c:strCache>
            </c:strRef>
          </c:tx>
          <c:spPr>
            <a:ln w="38100" cap="rnd">
              <a:noFill/>
              <a:round/>
            </a:ln>
            <a:effectLst/>
          </c:spPr>
          <c:marker>
            <c:symbol val="circle"/>
            <c:size val="7"/>
            <c:spPr>
              <a:solidFill>
                <a:schemeClr val="accent1"/>
              </a:solidFill>
              <a:ln w="9525">
                <a:solidFill>
                  <a:schemeClr val="accent1"/>
                </a:solidFill>
              </a:ln>
              <a:effectLst/>
            </c:spPr>
          </c:marker>
          <c:xVal>
            <c:numRef>
              <c:f>'Pharma+L5000 deduped Model 1'!$Z$2:$Z$35</c:f>
              <c:numCache>
                <c:formatCode>General</c:formatCode>
                <c:ptCount val="34"/>
                <c:pt idx="0">
                  <c:v>233</c:v>
                </c:pt>
                <c:pt idx="1">
                  <c:v>233</c:v>
                </c:pt>
                <c:pt idx="2">
                  <c:v>233</c:v>
                </c:pt>
                <c:pt idx="3">
                  <c:v>233</c:v>
                </c:pt>
                <c:pt idx="4">
                  <c:v>233</c:v>
                </c:pt>
                <c:pt idx="5">
                  <c:v>233</c:v>
                </c:pt>
                <c:pt idx="6">
                  <c:v>233</c:v>
                </c:pt>
                <c:pt idx="7">
                  <c:v>233</c:v>
                </c:pt>
                <c:pt idx="8">
                  <c:v>232</c:v>
                </c:pt>
                <c:pt idx="9">
                  <c:v>232</c:v>
                </c:pt>
                <c:pt idx="10">
                  <c:v>232</c:v>
                </c:pt>
                <c:pt idx="11">
                  <c:v>232</c:v>
                </c:pt>
                <c:pt idx="12">
                  <c:v>232</c:v>
                </c:pt>
                <c:pt idx="13">
                  <c:v>232</c:v>
                </c:pt>
                <c:pt idx="14">
                  <c:v>232</c:v>
                </c:pt>
                <c:pt idx="15">
                  <c:v>232</c:v>
                </c:pt>
                <c:pt idx="16">
                  <c:v>231</c:v>
                </c:pt>
                <c:pt idx="17">
                  <c:v>230</c:v>
                </c:pt>
                <c:pt idx="18">
                  <c:v>228</c:v>
                </c:pt>
                <c:pt idx="19">
                  <c:v>228</c:v>
                </c:pt>
                <c:pt idx="20">
                  <c:v>217</c:v>
                </c:pt>
                <c:pt idx="21">
                  <c:v>215</c:v>
                </c:pt>
                <c:pt idx="22">
                  <c:v>210</c:v>
                </c:pt>
                <c:pt idx="23">
                  <c:v>207</c:v>
                </c:pt>
                <c:pt idx="24">
                  <c:v>62</c:v>
                </c:pt>
                <c:pt idx="25">
                  <c:v>44</c:v>
                </c:pt>
                <c:pt idx="26">
                  <c:v>24</c:v>
                </c:pt>
                <c:pt idx="27">
                  <c:v>22</c:v>
                </c:pt>
                <c:pt idx="28">
                  <c:v>19</c:v>
                </c:pt>
                <c:pt idx="29">
                  <c:v>17</c:v>
                </c:pt>
                <c:pt idx="30">
                  <c:v>17</c:v>
                </c:pt>
                <c:pt idx="31">
                  <c:v>8</c:v>
                </c:pt>
                <c:pt idx="32">
                  <c:v>2</c:v>
                </c:pt>
                <c:pt idx="33">
                  <c:v>2</c:v>
                </c:pt>
              </c:numCache>
            </c:numRef>
          </c:xVal>
          <c:yVal>
            <c:numRef>
              <c:f>'Pharma+L5000 deduped Model 1'!$AA$2:$AA$35</c:f>
              <c:numCache>
                <c:formatCode>0.00</c:formatCode>
                <c:ptCount val="34"/>
                <c:pt idx="0">
                  <c:v>0.52691690067964492</c:v>
                </c:pt>
                <c:pt idx="1">
                  <c:v>0.58353752895486188</c:v>
                </c:pt>
                <c:pt idx="2">
                  <c:v>0.31866421654386751</c:v>
                </c:pt>
                <c:pt idx="3">
                  <c:v>0.61087739422853415</c:v>
                </c:pt>
                <c:pt idx="4">
                  <c:v>0.69113565194760274</c:v>
                </c:pt>
                <c:pt idx="5">
                  <c:v>0.55549814929394237</c:v>
                </c:pt>
                <c:pt idx="6">
                  <c:v>7.0253794177751544E-2</c:v>
                </c:pt>
                <c:pt idx="7">
                  <c:v>0.6913707318991551</c:v>
                </c:pt>
                <c:pt idx="8">
                  <c:v>0.42589899149305854</c:v>
                </c:pt>
                <c:pt idx="9">
                  <c:v>0.36202942236760177</c:v>
                </c:pt>
                <c:pt idx="10">
                  <c:v>0.59145628734780786</c:v>
                </c:pt>
                <c:pt idx="11">
                  <c:v>0.21624016631715759</c:v>
                </c:pt>
                <c:pt idx="12">
                  <c:v>0.29598906254074692</c:v>
                </c:pt>
                <c:pt idx="13">
                  <c:v>0.25426279390652268</c:v>
                </c:pt>
                <c:pt idx="14">
                  <c:v>0.36708703376995072</c:v>
                </c:pt>
                <c:pt idx="15">
                  <c:v>0.20115911837061054</c:v>
                </c:pt>
                <c:pt idx="16">
                  <c:v>0.32726242296494434</c:v>
                </c:pt>
                <c:pt idx="17">
                  <c:v>0.35459305473398312</c:v>
                </c:pt>
                <c:pt idx="18">
                  <c:v>0.51720133399296742</c:v>
                </c:pt>
                <c:pt idx="19">
                  <c:v>0.54815218130355337</c:v>
                </c:pt>
                <c:pt idx="20">
                  <c:v>0.40539818859663418</c:v>
                </c:pt>
                <c:pt idx="21">
                  <c:v>0.51250239378491103</c:v>
                </c:pt>
                <c:pt idx="22">
                  <c:v>0.28512270628852998</c:v>
                </c:pt>
                <c:pt idx="23">
                  <c:v>0.31367933544991661</c:v>
                </c:pt>
                <c:pt idx="24">
                  <c:v>0.32382851214178132</c:v>
                </c:pt>
                <c:pt idx="25">
                  <c:v>0.54697953638705321</c:v>
                </c:pt>
                <c:pt idx="26">
                  <c:v>0.28621207295024403</c:v>
                </c:pt>
                <c:pt idx="27">
                  <c:v>0.25047278201038153</c:v>
                </c:pt>
                <c:pt idx="28">
                  <c:v>0.28890904313639543</c:v>
                </c:pt>
                <c:pt idx="29">
                  <c:v>0.80858667983728272</c:v>
                </c:pt>
                <c:pt idx="30">
                  <c:v>0.3113901737858264</c:v>
                </c:pt>
                <c:pt idx="31">
                  <c:v>0.629531510174274</c:v>
                </c:pt>
                <c:pt idx="32">
                  <c:v>0.76867416501045149</c:v>
                </c:pt>
                <c:pt idx="33">
                  <c:v>0.39834873378276803</c:v>
                </c:pt>
              </c:numCache>
            </c:numRef>
          </c:yVal>
          <c:smooth val="0"/>
          <c:extLst>
            <c:ext xmlns:c16="http://schemas.microsoft.com/office/drawing/2014/chart" uri="{C3380CC4-5D6E-409C-BE32-E72D297353CC}">
              <c16:uniqueId val="{00000000-422B-DF45-B684-ADD5CA7BBB6B}"/>
            </c:ext>
          </c:extLst>
        </c:ser>
        <c:dLbls>
          <c:showLegendKey val="0"/>
          <c:showVal val="0"/>
          <c:showCatName val="0"/>
          <c:showSerName val="0"/>
          <c:showPercent val="0"/>
          <c:showBubbleSize val="0"/>
        </c:dLbls>
        <c:axId val="2000792160"/>
        <c:axId val="2000786752"/>
      </c:scatterChart>
      <c:valAx>
        <c:axId val="2000792160"/>
        <c:scaling>
          <c:orientation val="minMax"/>
          <c:max val="25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solidFill>
                      <a:schemeClr val="tx1"/>
                    </a:solidFill>
                  </a:rPr>
                  <a:t>Number of Predictions Made</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00786752"/>
        <c:crosses val="autoZero"/>
        <c:crossBetween val="midCat"/>
      </c:valAx>
      <c:valAx>
        <c:axId val="2000786752"/>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solidFill>
                      <a:schemeClr val="tx1"/>
                    </a:solidFill>
                  </a:rPr>
                  <a:t>Raw</a:t>
                </a:r>
                <a:r>
                  <a:rPr lang="en-US" sz="1600" baseline="0">
                    <a:solidFill>
                      <a:schemeClr val="tx1"/>
                    </a:solidFill>
                  </a:rPr>
                  <a:t> Mean lDDT_PLI</a:t>
                </a:r>
                <a:endParaRPr lang="en-US" sz="1600">
                  <a:solidFill>
                    <a:schemeClr val="tx1"/>
                  </a:solidFill>
                </a:endParaRP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000792160"/>
        <c:crosses val="autoZero"/>
        <c:crossBetween val="midCat"/>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numRef>
              <c:f>results!$H$2:$H$12</c:f>
              <c:numCache>
                <c:formatCode>General</c:formatCode>
                <c:ptCount val="1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numCache>
            </c:numRef>
          </c:cat>
          <c:val>
            <c:numRef>
              <c:f>results!$I$2:$I$12</c:f>
              <c:numCache>
                <c:formatCode>General</c:formatCode>
                <c:ptCount val="11"/>
                <c:pt idx="0">
                  <c:v>0</c:v>
                </c:pt>
                <c:pt idx="1">
                  <c:v>252</c:v>
                </c:pt>
                <c:pt idx="2">
                  <c:v>425</c:v>
                </c:pt>
                <c:pt idx="3">
                  <c:v>93</c:v>
                </c:pt>
                <c:pt idx="4">
                  <c:v>31</c:v>
                </c:pt>
                <c:pt idx="5">
                  <c:v>31</c:v>
                </c:pt>
                <c:pt idx="6">
                  <c:v>26</c:v>
                </c:pt>
                <c:pt idx="7">
                  <c:v>9</c:v>
                </c:pt>
                <c:pt idx="8">
                  <c:v>6</c:v>
                </c:pt>
                <c:pt idx="9">
                  <c:v>3</c:v>
                </c:pt>
                <c:pt idx="10">
                  <c:v>0</c:v>
                </c:pt>
              </c:numCache>
            </c:numRef>
          </c:val>
          <c:extLst>
            <c:ext xmlns:c16="http://schemas.microsoft.com/office/drawing/2014/chart" uri="{C3380CC4-5D6E-409C-BE32-E72D297353CC}">
              <c16:uniqueId val="{00000000-3AAE-D147-9288-C2B5EC540FDE}"/>
            </c:ext>
          </c:extLst>
        </c:ser>
        <c:dLbls>
          <c:showLegendKey val="0"/>
          <c:showVal val="0"/>
          <c:showCatName val="0"/>
          <c:showSerName val="0"/>
          <c:showPercent val="0"/>
          <c:showBubbleSize val="0"/>
        </c:dLbls>
        <c:gapWidth val="73"/>
        <c:axId val="907203248"/>
        <c:axId val="907204960"/>
      </c:barChart>
      <c:catAx>
        <c:axId val="907203248"/>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Aptos" panose="020B0004020202020204" pitchFamily="34" charset="0"/>
                    <a:ea typeface="+mn-ea"/>
                    <a:cs typeface="+mn-cs"/>
                  </a:defRPr>
                </a:pPr>
                <a:r>
                  <a:rPr lang="en-US" sz="1600" dirty="0">
                    <a:solidFill>
                      <a:schemeClr val="tx1"/>
                    </a:solidFill>
                    <a:latin typeface="Aptos" panose="020B0004020202020204" pitchFamily="34" charset="0"/>
                  </a:rPr>
                  <a:t>Similarity</a:t>
                </a:r>
                <a:r>
                  <a:rPr lang="en-US" sz="1600" baseline="0" dirty="0">
                    <a:solidFill>
                      <a:schemeClr val="tx1"/>
                    </a:solidFill>
                    <a:latin typeface="Aptos" panose="020B0004020202020204" pitchFamily="34" charset="0"/>
                  </a:rPr>
                  <a:t> to Ligands of 5LOB, 5S9M, 5S9N, 6LEH</a:t>
                </a:r>
                <a:endParaRPr lang="en-US" sz="1600" dirty="0">
                  <a:solidFill>
                    <a:schemeClr val="tx1"/>
                  </a:solidFill>
                  <a:latin typeface="Aptos" panose="020B0004020202020204" pitchFamily="34" charset="0"/>
                </a:endParaRP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ptos" panose="020B0004020202020204" pitchFamily="34" charset="0"/>
                  <a:ea typeface="+mn-ea"/>
                  <a:cs typeface="+mn-cs"/>
                </a:defRPr>
              </a:pPr>
              <a:endParaRPr lang="en-US"/>
            </a:p>
          </c:txPr>
        </c:title>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07204960"/>
        <c:crosses val="autoZero"/>
        <c:auto val="1"/>
        <c:lblAlgn val="ctr"/>
        <c:lblOffset val="100"/>
        <c:noMultiLvlLbl val="0"/>
      </c:catAx>
      <c:valAx>
        <c:axId val="90720496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chemeClr val="tx1"/>
                    </a:solidFill>
                  </a:rPr>
                  <a:t>Number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0720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3588852844697E-2"/>
          <c:y val="3.9574645374856242E-2"/>
          <c:w val="0.90022535800782177"/>
          <c:h val="0.52419208456480249"/>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'Pharma+L5000 deduped Model 1'!$BO$3:$BO$36</c:f>
              <c:strCache>
                <c:ptCount val="34"/>
                <c:pt idx="0">
                  <c:v>ClusPro, 233</c:v>
                </c:pt>
                <c:pt idx="1">
                  <c:v>kozakovvajda, 233</c:v>
                </c:pt>
                <c:pt idx="2">
                  <c:v>CoDock, 233</c:v>
                </c:pt>
                <c:pt idx="3">
                  <c:v>Huang-HUST, 232</c:v>
                </c:pt>
                <c:pt idx="4">
                  <c:v>MULTICOM_ligand, 233</c:v>
                </c:pt>
                <c:pt idx="5">
                  <c:v>DIMAIO, 233</c:v>
                </c:pt>
                <c:pt idx="6">
                  <c:v>Zou_aff2, 228</c:v>
                </c:pt>
                <c:pt idx="7">
                  <c:v>LCDD-team, 233</c:v>
                </c:pt>
                <c:pt idx="8">
                  <c:v>Zou, 228</c:v>
                </c:pt>
                <c:pt idx="9">
                  <c:v>SNU-CHEM-lig, 215</c:v>
                </c:pt>
                <c:pt idx="10">
                  <c:v>HADDOCK, 232</c:v>
                </c:pt>
                <c:pt idx="11">
                  <c:v>KiharaLab, 217</c:v>
                </c:pt>
                <c:pt idx="12">
                  <c:v>Koes, 232</c:v>
                </c:pt>
                <c:pt idx="13">
                  <c:v>haiping, 232</c:v>
                </c:pt>
                <c:pt idx="14">
                  <c:v>VnsDock, 230</c:v>
                </c:pt>
                <c:pt idx="15">
                  <c:v>ShanghaiTech-human, 231</c:v>
                </c:pt>
                <c:pt idx="16">
                  <c:v>KUMC, 233</c:v>
                </c:pt>
                <c:pt idx="17">
                  <c:v>Schneidman, 232</c:v>
                </c:pt>
                <c:pt idx="18">
                  <c:v>ShanghaiTech-Ligand, 207</c:v>
                </c:pt>
                <c:pt idx="19">
                  <c:v>OpenComplex, 210</c:v>
                </c:pt>
                <c:pt idx="20">
                  <c:v>Drugit, 232</c:v>
                </c:pt>
                <c:pt idx="21">
                  <c:v>McGuffin, 232</c:v>
                </c:pt>
                <c:pt idx="22">
                  <c:v>OpenComplex_Server, 232</c:v>
                </c:pt>
                <c:pt idx="23">
                  <c:v>arosko, 44</c:v>
                </c:pt>
                <c:pt idx="24">
                  <c:v>comppharmunibas, 62</c:v>
                </c:pt>
                <c:pt idx="25">
                  <c:v>PocketTracer, 233</c:v>
                </c:pt>
                <c:pt idx="26">
                  <c:v>2Vinardo, 17</c:v>
                </c:pt>
                <c:pt idx="27">
                  <c:v>CCB-AlGDock, 24</c:v>
                </c:pt>
                <c:pt idx="28">
                  <c:v>GromihaLab, 22</c:v>
                </c:pt>
                <c:pt idx="29">
                  <c:v>Bryant, 19</c:v>
                </c:pt>
                <c:pt idx="30">
                  <c:v>GPLAffinity, 17</c:v>
                </c:pt>
                <c:pt idx="31">
                  <c:v>Seamount, 8</c:v>
                </c:pt>
                <c:pt idx="32">
                  <c:v>LCBio, 2</c:v>
                </c:pt>
                <c:pt idx="33">
                  <c:v>UNRES, 2</c:v>
                </c:pt>
              </c:strCache>
            </c:strRef>
          </c:cat>
          <c:val>
            <c:numRef>
              <c:f>'Pharma+L5000 deduped Model 1'!$BP$3:$BP$36</c:f>
              <c:numCache>
                <c:formatCode>0.00</c:formatCode>
                <c:ptCount val="34"/>
                <c:pt idx="0">
                  <c:v>0.6913707318991551</c:v>
                </c:pt>
                <c:pt idx="1">
                  <c:v>0.69113565194760274</c:v>
                </c:pt>
                <c:pt idx="2">
                  <c:v>0.61087739422853415</c:v>
                </c:pt>
                <c:pt idx="3">
                  <c:v>0.58891784834631511</c:v>
                </c:pt>
                <c:pt idx="4">
                  <c:v>0.58353752895486188</c:v>
                </c:pt>
                <c:pt idx="5">
                  <c:v>0.55549814929394237</c:v>
                </c:pt>
                <c:pt idx="6">
                  <c:v>0.53638925895798351</c:v>
                </c:pt>
                <c:pt idx="7">
                  <c:v>0.52691690067964492</c:v>
                </c:pt>
                <c:pt idx="8">
                  <c:v>0.50610259292015691</c:v>
                </c:pt>
                <c:pt idx="9">
                  <c:v>0.47290993417920979</c:v>
                </c:pt>
                <c:pt idx="10">
                  <c:v>0.42407109882570637</c:v>
                </c:pt>
                <c:pt idx="11">
                  <c:v>0.3775596863754061</c:v>
                </c:pt>
                <c:pt idx="12">
                  <c:v>0.36551155293832005</c:v>
                </c:pt>
                <c:pt idx="13">
                  <c:v>0.3604756480226764</c:v>
                </c:pt>
                <c:pt idx="14">
                  <c:v>0.35002747892195757</c:v>
                </c:pt>
                <c:pt idx="15">
                  <c:v>0.32445330345451562</c:v>
                </c:pt>
                <c:pt idx="16">
                  <c:v>0.31866421654386751</c:v>
                </c:pt>
                <c:pt idx="17">
                  <c:v>0.29471872321653769</c:v>
                </c:pt>
                <c:pt idx="18">
                  <c:v>0.27867649115078424</c:v>
                </c:pt>
                <c:pt idx="19">
                  <c:v>0.25697754644030596</c:v>
                </c:pt>
                <c:pt idx="20">
                  <c:v>0.25317153728031444</c:v>
                </c:pt>
                <c:pt idx="21">
                  <c:v>0.21531209693382214</c:v>
                </c:pt>
                <c:pt idx="22">
                  <c:v>0.20029577451494268</c:v>
                </c:pt>
                <c:pt idx="23">
                  <c:v>0.10329227296579545</c:v>
                </c:pt>
                <c:pt idx="24">
                  <c:v>8.6168960312405327E-2</c:v>
                </c:pt>
                <c:pt idx="25">
                  <c:v>7.0253794177751544E-2</c:v>
                </c:pt>
                <c:pt idx="26">
                  <c:v>5.8995594666239513E-2</c:v>
                </c:pt>
                <c:pt idx="27">
                  <c:v>2.948107189187063E-2</c:v>
                </c:pt>
                <c:pt idx="28">
                  <c:v>2.3649790576087525E-2</c:v>
                </c:pt>
                <c:pt idx="29">
                  <c:v>2.3559106521851989E-2</c:v>
                </c:pt>
                <c:pt idx="30">
                  <c:v>2.2719454739738406E-2</c:v>
                </c:pt>
                <c:pt idx="31">
                  <c:v>2.1614815799975071E-2</c:v>
                </c:pt>
                <c:pt idx="32">
                  <c:v>6.5980615022356347E-3</c:v>
                </c:pt>
                <c:pt idx="33">
                  <c:v>3.4193024359035883E-3</c:v>
                </c:pt>
              </c:numCache>
            </c:numRef>
          </c:val>
          <c:extLst>
            <c:ext xmlns:c16="http://schemas.microsoft.com/office/drawing/2014/chart" uri="{C3380CC4-5D6E-409C-BE32-E72D297353CC}">
              <c16:uniqueId val="{00000000-86EF-B14A-8F80-F95C2527A032}"/>
            </c:ext>
          </c:extLst>
        </c:ser>
        <c:dLbls>
          <c:showLegendKey val="0"/>
          <c:showVal val="0"/>
          <c:showCatName val="0"/>
          <c:showSerName val="0"/>
          <c:showPercent val="0"/>
          <c:showBubbleSize val="0"/>
        </c:dLbls>
        <c:gapWidth val="38"/>
        <c:overlap val="-69"/>
        <c:axId val="314867408"/>
        <c:axId val="314870672"/>
      </c:barChart>
      <c:catAx>
        <c:axId val="3148674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b="1" dirty="0">
                    <a:solidFill>
                      <a:schemeClr val="tx1"/>
                    </a:solidFill>
                  </a:rPr>
                  <a:t>Group</a:t>
                </a:r>
                <a:r>
                  <a:rPr lang="en-US" sz="1600" b="1" baseline="0" dirty="0">
                    <a:solidFill>
                      <a:schemeClr val="tx1"/>
                    </a:solidFill>
                  </a:rPr>
                  <a:t> ID and total number of predictions submitted</a:t>
                </a:r>
                <a:endParaRPr lang="en-US" sz="1600" b="1" dirty="0">
                  <a:solidFill>
                    <a:schemeClr val="tx1"/>
                  </a:solidFill>
                </a:endParaRPr>
              </a:p>
            </c:rich>
          </c:tx>
          <c:layout>
            <c:manualLayout>
              <c:xMode val="edge"/>
              <c:yMode val="edge"/>
              <c:x val="0.31770858004940783"/>
              <c:y val="0.9102250795632189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14870672"/>
        <c:crosses val="autoZero"/>
        <c:auto val="1"/>
        <c:lblAlgn val="ctr"/>
        <c:lblOffset val="100"/>
        <c:noMultiLvlLbl val="0"/>
      </c:catAx>
      <c:valAx>
        <c:axId val="31487067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chemeClr val="tx1"/>
                    </a:solidFill>
                  </a:rPr>
                  <a:t>Mean</a:t>
                </a:r>
                <a:r>
                  <a:rPr lang="en-US" sz="1600" baseline="0">
                    <a:solidFill>
                      <a:schemeClr val="tx1"/>
                    </a:solidFill>
                  </a:rPr>
                  <a:t> lDDT_PLI (skip-penalized)</a:t>
                </a:r>
                <a:endParaRPr lang="en-US" sz="1600">
                  <a:solidFill>
                    <a:schemeClr val="tx1"/>
                  </a:solidFill>
                </a:endParaRPr>
              </a:p>
            </c:rich>
          </c:tx>
          <c:layout>
            <c:manualLayout>
              <c:xMode val="edge"/>
              <c:yMode val="edge"/>
              <c:x val="1.7079303683719517E-3"/>
              <c:y val="5.4368379051107037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14867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'Pharma+L5000 deduped Model 1'!$CI$2:$CI$35</c:f>
              <c:strCache>
                <c:ptCount val="34"/>
                <c:pt idx="0">
                  <c:v>ClusPro, 233</c:v>
                </c:pt>
                <c:pt idx="1">
                  <c:v>kozakovvajda, 233</c:v>
                </c:pt>
                <c:pt idx="2">
                  <c:v>CoDock, 233</c:v>
                </c:pt>
                <c:pt idx="3">
                  <c:v>Huang-HUST, 232</c:v>
                </c:pt>
                <c:pt idx="4">
                  <c:v>MULTICOM_ligand, 233</c:v>
                </c:pt>
                <c:pt idx="5">
                  <c:v>SNU-CHEM-lig, 233</c:v>
                </c:pt>
                <c:pt idx="6">
                  <c:v>DIMAIO, 233</c:v>
                </c:pt>
                <c:pt idx="7">
                  <c:v>Zou_aff2, 228</c:v>
                </c:pt>
                <c:pt idx="8">
                  <c:v>LCDD-team, 233</c:v>
                </c:pt>
                <c:pt idx="9">
                  <c:v>Zou, 228</c:v>
                </c:pt>
                <c:pt idx="10">
                  <c:v>HADDOCK, 232</c:v>
                </c:pt>
                <c:pt idx="11">
                  <c:v>KiharaLab, 217</c:v>
                </c:pt>
                <c:pt idx="12">
                  <c:v>Koes, 232</c:v>
                </c:pt>
                <c:pt idx="13">
                  <c:v>haiping, 232</c:v>
                </c:pt>
                <c:pt idx="14">
                  <c:v>VnsDock, 230</c:v>
                </c:pt>
                <c:pt idx="15">
                  <c:v>ShanghaiTech-human, 231</c:v>
                </c:pt>
                <c:pt idx="16">
                  <c:v>KUMC, 233</c:v>
                </c:pt>
                <c:pt idx="17">
                  <c:v>Schneidman, 232</c:v>
                </c:pt>
                <c:pt idx="18">
                  <c:v>ShanghaiTech-Ligand, 207</c:v>
                </c:pt>
                <c:pt idx="19">
                  <c:v>OpenComplex, 210</c:v>
                </c:pt>
                <c:pt idx="20">
                  <c:v>Drugit, 232</c:v>
                </c:pt>
                <c:pt idx="21">
                  <c:v>McGuffin, 232</c:v>
                </c:pt>
                <c:pt idx="22">
                  <c:v>OpenComplex_Server, 232</c:v>
                </c:pt>
                <c:pt idx="23">
                  <c:v>arosko, 44</c:v>
                </c:pt>
                <c:pt idx="24">
                  <c:v>comppharmunibas, 62</c:v>
                </c:pt>
                <c:pt idx="25">
                  <c:v>PocketTracer, 233</c:v>
                </c:pt>
                <c:pt idx="26">
                  <c:v>2Vinardo, 17</c:v>
                </c:pt>
                <c:pt idx="27">
                  <c:v>CCB-AlGDock, 24</c:v>
                </c:pt>
                <c:pt idx="28">
                  <c:v>GromihaLab, 22</c:v>
                </c:pt>
                <c:pt idx="29">
                  <c:v>Bryant, 19</c:v>
                </c:pt>
                <c:pt idx="30">
                  <c:v>GPLAffinity, 17</c:v>
                </c:pt>
                <c:pt idx="31">
                  <c:v>Seamount, 8</c:v>
                </c:pt>
                <c:pt idx="32">
                  <c:v>LCBio, 2</c:v>
                </c:pt>
                <c:pt idx="33">
                  <c:v>UNRES, 2</c:v>
                </c:pt>
              </c:strCache>
            </c:strRef>
          </c:cat>
          <c:val>
            <c:numRef>
              <c:f>'Pharma+L5000 deduped Model 1'!$CJ$2:$CJ$35</c:f>
              <c:numCache>
                <c:formatCode>0.00</c:formatCode>
                <c:ptCount val="34"/>
                <c:pt idx="0">
                  <c:v>0.6913707318991551</c:v>
                </c:pt>
                <c:pt idx="1">
                  <c:v>0.69113565194760274</c:v>
                </c:pt>
                <c:pt idx="2">
                  <c:v>0.61087739422853415</c:v>
                </c:pt>
                <c:pt idx="3">
                  <c:v>0.58891784834631511</c:v>
                </c:pt>
                <c:pt idx="4">
                  <c:v>0.58353752895486188</c:v>
                </c:pt>
                <c:pt idx="5">
                  <c:v>0.5567147428540774</c:v>
                </c:pt>
                <c:pt idx="6">
                  <c:v>0.55549814929394237</c:v>
                </c:pt>
                <c:pt idx="7">
                  <c:v>0.53638925895798351</c:v>
                </c:pt>
                <c:pt idx="8">
                  <c:v>0.52691690067964492</c:v>
                </c:pt>
                <c:pt idx="9">
                  <c:v>0.50610259292015691</c:v>
                </c:pt>
                <c:pt idx="10">
                  <c:v>0.42407109882570637</c:v>
                </c:pt>
                <c:pt idx="11">
                  <c:v>0.3775596863754061</c:v>
                </c:pt>
                <c:pt idx="12">
                  <c:v>0.36551155293832005</c:v>
                </c:pt>
                <c:pt idx="13">
                  <c:v>0.3604756480226764</c:v>
                </c:pt>
                <c:pt idx="14">
                  <c:v>0.35002747892195757</c:v>
                </c:pt>
                <c:pt idx="15">
                  <c:v>0.32445330345451562</c:v>
                </c:pt>
                <c:pt idx="16">
                  <c:v>0.31866421654386751</c:v>
                </c:pt>
                <c:pt idx="17">
                  <c:v>0.29471872321653769</c:v>
                </c:pt>
                <c:pt idx="18">
                  <c:v>0.27867649115078424</c:v>
                </c:pt>
                <c:pt idx="19">
                  <c:v>0.25697754644030596</c:v>
                </c:pt>
                <c:pt idx="20">
                  <c:v>0.25317153728031444</c:v>
                </c:pt>
                <c:pt idx="21">
                  <c:v>0.21531209693382214</c:v>
                </c:pt>
                <c:pt idx="22">
                  <c:v>0.20029577451494268</c:v>
                </c:pt>
                <c:pt idx="23">
                  <c:v>0.10329227296579545</c:v>
                </c:pt>
                <c:pt idx="24">
                  <c:v>8.6168960312405327E-2</c:v>
                </c:pt>
                <c:pt idx="25">
                  <c:v>7.0253794177751544E-2</c:v>
                </c:pt>
                <c:pt idx="26">
                  <c:v>5.8995594666239513E-2</c:v>
                </c:pt>
                <c:pt idx="27">
                  <c:v>2.948107189187063E-2</c:v>
                </c:pt>
                <c:pt idx="28">
                  <c:v>2.3649790576087525E-2</c:v>
                </c:pt>
                <c:pt idx="29">
                  <c:v>2.3559106521851989E-2</c:v>
                </c:pt>
                <c:pt idx="30">
                  <c:v>2.2719454739738406E-2</c:v>
                </c:pt>
                <c:pt idx="31">
                  <c:v>2.1614815799975071E-2</c:v>
                </c:pt>
                <c:pt idx="32">
                  <c:v>6.5980615022356347E-3</c:v>
                </c:pt>
                <c:pt idx="33">
                  <c:v>3.4193024359035883E-3</c:v>
                </c:pt>
              </c:numCache>
            </c:numRef>
          </c:val>
          <c:extLst>
            <c:ext xmlns:c16="http://schemas.microsoft.com/office/drawing/2014/chart" uri="{C3380CC4-5D6E-409C-BE32-E72D297353CC}">
              <c16:uniqueId val="{00000000-EB6F-264D-9101-8577151DDF72}"/>
            </c:ext>
          </c:extLst>
        </c:ser>
        <c:dLbls>
          <c:showLegendKey val="0"/>
          <c:showVal val="0"/>
          <c:showCatName val="0"/>
          <c:showSerName val="0"/>
          <c:showPercent val="0"/>
          <c:showBubbleSize val="0"/>
        </c:dLbls>
        <c:gapWidth val="38"/>
        <c:overlap val="-69"/>
        <c:axId val="314867408"/>
        <c:axId val="314870672"/>
      </c:barChart>
      <c:catAx>
        <c:axId val="3148674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chemeClr val="tx1"/>
                    </a:solidFill>
                  </a:rPr>
                  <a:t>Group</a:t>
                </a:r>
                <a:r>
                  <a:rPr lang="en-US" sz="1600" baseline="0">
                    <a:solidFill>
                      <a:schemeClr val="tx1"/>
                    </a:solidFill>
                  </a:rPr>
                  <a:t> ID and total number of predictions submitted</a:t>
                </a:r>
                <a:endParaRPr lang="en-US" sz="1600">
                  <a:solidFill>
                    <a:schemeClr val="tx1"/>
                  </a:solidFill>
                </a:endParaRPr>
              </a:p>
            </c:rich>
          </c:tx>
          <c:layout>
            <c:manualLayout>
              <c:xMode val="edge"/>
              <c:yMode val="edge"/>
              <c:x val="0.31036883588920222"/>
              <c:y val="0.9219253618517161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14870672"/>
        <c:crosses val="autoZero"/>
        <c:auto val="1"/>
        <c:lblAlgn val="ctr"/>
        <c:lblOffset val="100"/>
        <c:noMultiLvlLbl val="0"/>
      </c:catAx>
      <c:valAx>
        <c:axId val="31487067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chemeClr val="tx1"/>
                    </a:solidFill>
                  </a:rPr>
                  <a:t>Mean</a:t>
                </a:r>
                <a:r>
                  <a:rPr lang="en-US" sz="1600" baseline="0">
                    <a:solidFill>
                      <a:schemeClr val="tx1"/>
                    </a:solidFill>
                  </a:rPr>
                  <a:t> RMSD success rate</a:t>
                </a:r>
                <a:br>
                  <a:rPr lang="en-US" sz="1600" baseline="0">
                    <a:solidFill>
                      <a:schemeClr val="tx1"/>
                    </a:solidFill>
                  </a:rPr>
                </a:br>
                <a:r>
                  <a:rPr lang="en-US" sz="1600" baseline="0">
                    <a:solidFill>
                      <a:schemeClr val="tx1"/>
                    </a:solidFill>
                  </a:rPr>
                  <a:t>(skip-penalized)</a:t>
                </a:r>
                <a:endParaRPr lang="en-US" sz="1600">
                  <a:solidFill>
                    <a:schemeClr val="tx1"/>
                  </a:solidFill>
                </a:endParaRPr>
              </a:p>
            </c:rich>
          </c:tx>
          <c:layout>
            <c:manualLayout>
              <c:xMode val="edge"/>
              <c:yMode val="edge"/>
              <c:x val="8.5399891154364447E-3"/>
              <c:y val="6.9526874006292566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14867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a:solidFill>
                  <a:schemeClr val="tx1"/>
                </a:solidFill>
              </a:rPr>
              <a:t>Chymas</a:t>
            </a:r>
            <a:r>
              <a:rPr lang="en-US" sz="1800" baseline="0">
                <a:solidFill>
                  <a:schemeClr val="tx1"/>
                </a:solidFill>
              </a:rPr>
              <a:t>e and Mpro</a:t>
            </a:r>
            <a:endParaRPr lang="en-US" sz="1800">
              <a:solidFill>
                <a:schemeClr val="tx1"/>
              </a:solidFill>
            </a:endParaRPr>
          </a:p>
        </c:rich>
      </c:tx>
      <c:overlay val="0"/>
      <c:spPr>
        <a:noFill/>
        <a:ln>
          <a:noFill/>
        </a:ln>
        <a:effectLst/>
      </c:spPr>
    </c:title>
    <c:autoTitleDeleted val="0"/>
    <c:plotArea>
      <c:layout/>
      <c:scatterChart>
        <c:scatterStyle val="lineMarker"/>
        <c:varyColors val="0"/>
        <c:ser>
          <c:idx val="0"/>
          <c:order val="0"/>
          <c:spPr>
            <a:ln w="38100" cap="rnd">
              <a:noFill/>
              <a:round/>
            </a:ln>
            <a:effectLst/>
          </c:spPr>
          <c:marker>
            <c:symbol val="circle"/>
            <c:size val="7"/>
            <c:spPr>
              <a:solidFill>
                <a:schemeClr val="accent1"/>
              </a:solidFill>
              <a:ln w="9525">
                <a:solidFill>
                  <a:schemeClr val="accent1"/>
                </a:solidFill>
              </a:ln>
              <a:effectLst/>
            </c:spPr>
          </c:marker>
          <c:xVal>
            <c:numRef>
              <c:f>'Pharma+L5000 deduped Model 1'!$AB$3:$AB$36</c:f>
              <c:numCache>
                <c:formatCode>0.00</c:formatCode>
                <c:ptCount val="34"/>
                <c:pt idx="0">
                  <c:v>0.61514670007369077</c:v>
                </c:pt>
                <c:pt idx="1">
                  <c:v>0.82668097755488201</c:v>
                </c:pt>
                <c:pt idx="2">
                  <c:v>0.45483195606399934</c:v>
                </c:pt>
                <c:pt idx="3">
                  <c:v>0.65033179696868415</c:v>
                </c:pt>
                <c:pt idx="4">
                  <c:v>0.75317821958485753</c:v>
                </c:pt>
                <c:pt idx="5">
                  <c:v>0.77384796563316771</c:v>
                </c:pt>
                <c:pt idx="6">
                  <c:v>0.14245410241624862</c:v>
                </c:pt>
                <c:pt idx="7">
                  <c:v>0.75646644304780375</c:v>
                </c:pt>
                <c:pt idx="8">
                  <c:v>0.3614915127263344</c:v>
                </c:pt>
                <c:pt idx="9">
                  <c:v>0.35427097012014913</c:v>
                </c:pt>
                <c:pt idx="10">
                  <c:v>0.72748363368651436</c:v>
                </c:pt>
                <c:pt idx="11">
                  <c:v>0.27210638978901985</c:v>
                </c:pt>
                <c:pt idx="12">
                  <c:v>0.64760235039626812</c:v>
                </c:pt>
                <c:pt idx="13">
                  <c:v>0.45293216494952876</c:v>
                </c:pt>
                <c:pt idx="14">
                  <c:v>0.6795570114079641</c:v>
                </c:pt>
                <c:pt idx="15">
                  <c:v>0.18966483849319871</c:v>
                </c:pt>
                <c:pt idx="16">
                  <c:v>0.21886685402954267</c:v>
                </c:pt>
                <c:pt idx="17">
                  <c:v>0.38093046668697766</c:v>
                </c:pt>
                <c:pt idx="18">
                  <c:v>0.62331526244387869</c:v>
                </c:pt>
                <c:pt idx="19">
                  <c:v>0.66449434967601961</c:v>
                </c:pt>
                <c:pt idx="20">
                  <c:v>0.66013790316441445</c:v>
                </c:pt>
                <c:pt idx="21">
                  <c:v>0.75337623235057349</c:v>
                </c:pt>
                <c:pt idx="22">
                  <c:v>0.30632112920284243</c:v>
                </c:pt>
                <c:pt idx="23">
                  <c:v>0.21886685402954267</c:v>
                </c:pt>
                <c:pt idx="24">
                  <c:v>0.72289552291234305</c:v>
                </c:pt>
                <c:pt idx="25">
                  <c:v>0.5921345887815247</c:v>
                </c:pt>
                <c:pt idx="26">
                  <c:v>-1</c:v>
                </c:pt>
                <c:pt idx="27">
                  <c:v>0.17751372537829624</c:v>
                </c:pt>
                <c:pt idx="28">
                  <c:v>0.29925258895930079</c:v>
                </c:pt>
                <c:pt idx="29">
                  <c:v>0.80858667983728272</c:v>
                </c:pt>
                <c:pt idx="30">
                  <c:v>0.3113901737858264</c:v>
                </c:pt>
                <c:pt idx="31">
                  <c:v>0.61183249098913972</c:v>
                </c:pt>
                <c:pt idx="32">
                  <c:v>-1</c:v>
                </c:pt>
                <c:pt idx="33">
                  <c:v>-1</c:v>
                </c:pt>
              </c:numCache>
            </c:numRef>
          </c:xVal>
          <c:yVal>
            <c:numRef>
              <c:f>'Pharma+L5000 deduped Model 1'!$AE$3:$AE$36</c:f>
              <c:numCache>
                <c:formatCode>0.00</c:formatCode>
                <c:ptCount val="34"/>
                <c:pt idx="0">
                  <c:v>0.63449288966755046</c:v>
                </c:pt>
                <c:pt idx="1">
                  <c:v>0.39100047045697717</c:v>
                </c:pt>
                <c:pt idx="2">
                  <c:v>0.3566306748737888</c:v>
                </c:pt>
                <c:pt idx="3">
                  <c:v>0.74148841202259053</c:v>
                </c:pt>
                <c:pt idx="4">
                  <c:v>0.75771601063509753</c:v>
                </c:pt>
                <c:pt idx="5">
                  <c:v>0.48510058876126977</c:v>
                </c:pt>
                <c:pt idx="6">
                  <c:v>1.0814430024765882E-3</c:v>
                </c:pt>
                <c:pt idx="7">
                  <c:v>0.75771601063509753</c:v>
                </c:pt>
                <c:pt idx="8">
                  <c:v>0.35049506432066319</c:v>
                </c:pt>
                <c:pt idx="9">
                  <c:v>0.25157424186666766</c:v>
                </c:pt>
                <c:pt idx="10">
                  <c:v>0.55595922664455699</c:v>
                </c:pt>
                <c:pt idx="11">
                  <c:v>0.33937932453725589</c:v>
                </c:pt>
                <c:pt idx="12">
                  <c:v>0.30986078269779643</c:v>
                </c:pt>
                <c:pt idx="13">
                  <c:v>0.34281495927522526</c:v>
                </c:pt>
                <c:pt idx="14">
                  <c:v>0.44476817765583543</c:v>
                </c:pt>
                <c:pt idx="15">
                  <c:v>0.40398089649776564</c:v>
                </c:pt>
                <c:pt idx="16">
                  <c:v>0.44441655278205844</c:v>
                </c:pt>
                <c:pt idx="17">
                  <c:v>0.15056674565009084</c:v>
                </c:pt>
                <c:pt idx="18">
                  <c:v>0.62694582872484828</c:v>
                </c:pt>
                <c:pt idx="19">
                  <c:v>0.67496788266457974</c:v>
                </c:pt>
                <c:pt idx="20">
                  <c:v>0.46766422875225505</c:v>
                </c:pt>
                <c:pt idx="21">
                  <c:v>0.73750026459279239</c:v>
                </c:pt>
                <c:pt idx="22">
                  <c:v>0.40398089649776564</c:v>
                </c:pt>
                <c:pt idx="23">
                  <c:v>-1</c:v>
                </c:pt>
                <c:pt idx="24">
                  <c:v>0.34176283092661303</c:v>
                </c:pt>
                <c:pt idx="25">
                  <c:v>0.54150292153159751</c:v>
                </c:pt>
                <c:pt idx="26">
                  <c:v>0.28621207295024403</c:v>
                </c:pt>
                <c:pt idx="27">
                  <c:v>-1</c:v>
                </c:pt>
                <c:pt idx="28">
                  <c:v>-1</c:v>
                </c:pt>
                <c:pt idx="29">
                  <c:v>-1</c:v>
                </c:pt>
                <c:pt idx="30">
                  <c:v>-1</c:v>
                </c:pt>
                <c:pt idx="31">
                  <c:v>-1</c:v>
                </c:pt>
                <c:pt idx="32">
                  <c:v>-1</c:v>
                </c:pt>
                <c:pt idx="33">
                  <c:v>-1</c:v>
                </c:pt>
              </c:numCache>
            </c:numRef>
          </c:yVal>
          <c:smooth val="0"/>
          <c:extLst>
            <c:ext xmlns:c16="http://schemas.microsoft.com/office/drawing/2014/chart" uri="{C3380CC4-5D6E-409C-BE32-E72D297353CC}">
              <c16:uniqueId val="{00000000-C508-204A-BC86-C205E3BA4C91}"/>
            </c:ext>
          </c:extLst>
        </c:ser>
        <c:dLbls>
          <c:showLegendKey val="0"/>
          <c:showVal val="0"/>
          <c:showCatName val="0"/>
          <c:showSerName val="0"/>
          <c:showPercent val="0"/>
          <c:showBubbleSize val="0"/>
        </c:dLbls>
        <c:axId val="2103106288"/>
        <c:axId val="2103108000"/>
      </c:scatterChart>
      <c:valAx>
        <c:axId val="2103106288"/>
        <c:scaling>
          <c:orientation val="minMax"/>
          <c:max val="1"/>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chemeClr val="tx1"/>
                    </a:solidFill>
                  </a:rPr>
                  <a:t>Chymase Predictions</a:t>
                </a:r>
              </a:p>
            </c:rich>
          </c:tx>
          <c:overlay val="0"/>
          <c:spPr>
            <a:noFill/>
            <a:ln>
              <a:noFill/>
            </a:ln>
            <a:effectLst/>
          </c:spPr>
        </c:title>
        <c:numFmt formatCode="0.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103108000"/>
        <c:crosses val="autoZero"/>
        <c:crossBetween val="midCat"/>
        <c:majorUnit val="0.1"/>
      </c:valAx>
      <c:valAx>
        <c:axId val="2103108000"/>
        <c:scaling>
          <c:orientation val="minMax"/>
          <c:max val="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chemeClr val="tx1"/>
                    </a:solidFill>
                  </a:rPr>
                  <a:t>Mpro Predictions</a:t>
                </a:r>
              </a:p>
            </c:rich>
          </c:tx>
          <c:layout>
            <c:manualLayout>
              <c:xMode val="edge"/>
              <c:yMode val="edge"/>
              <c:x val="9.2592592592592587E-3"/>
              <c:y val="0.27802794181977253"/>
            </c:manualLayout>
          </c:layout>
          <c:overlay val="0"/>
          <c:spPr>
            <a:noFill/>
            <a:ln>
              <a:noFill/>
            </a:ln>
            <a:effectLst/>
          </c:spPr>
        </c:title>
        <c:numFmt formatCode="0.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103106288"/>
        <c:crosses val="autoZero"/>
        <c:crossBetween val="midCat"/>
      </c:valAx>
    </c:plotArea>
    <c:plotVisOnly val="1"/>
    <c:dispBlanksAs val="gap"/>
    <c:showDLblsOverMax val="0"/>
    <c:extLst/>
  </c:chart>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a:solidFill>
                  <a:schemeClr val="tx1"/>
                </a:solidFill>
              </a:rPr>
              <a:t>Autotaxin and Mpro</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scatterChart>
        <c:scatterStyle val="lineMarker"/>
        <c:varyColors val="0"/>
        <c:ser>
          <c:idx val="0"/>
          <c:order val="0"/>
          <c:spPr>
            <a:ln w="38100" cap="rnd">
              <a:noFill/>
              <a:round/>
            </a:ln>
            <a:effectLst/>
          </c:spPr>
          <c:marker>
            <c:symbol val="circle"/>
            <c:size val="7"/>
            <c:spPr>
              <a:solidFill>
                <a:schemeClr val="accent1"/>
              </a:solidFill>
              <a:ln w="9525">
                <a:solidFill>
                  <a:schemeClr val="accent1"/>
                </a:solidFill>
              </a:ln>
              <a:effectLst/>
            </c:spPr>
          </c:marker>
          <c:xVal>
            <c:numRef>
              <c:f>'Pharma+L5000 deduped Model 1'!$AD$3:$AD$36</c:f>
              <c:numCache>
                <c:formatCode>0.00</c:formatCode>
                <c:ptCount val="34"/>
                <c:pt idx="0">
                  <c:v>0.50787365886693192</c:v>
                </c:pt>
                <c:pt idx="1">
                  <c:v>0.58745648215214408</c:v>
                </c:pt>
                <c:pt idx="2">
                  <c:v>0.29886100316979475</c:v>
                </c:pt>
                <c:pt idx="3">
                  <c:v>0.58847365926497819</c:v>
                </c:pt>
                <c:pt idx="4">
                  <c:v>0.68040810336196234</c:v>
                </c:pt>
                <c:pt idx="5">
                  <c:v>0.54080635798040511</c:v>
                </c:pt>
                <c:pt idx="6">
                  <c:v>6.5892141307972038E-2</c:v>
                </c:pt>
                <c:pt idx="7">
                  <c:v>0.68040810336196234</c:v>
                </c:pt>
                <c:pt idx="8">
                  <c:v>0.43863542117769749</c:v>
                </c:pt>
                <c:pt idx="9">
                  <c:v>0.37537989832914215</c:v>
                </c:pt>
                <c:pt idx="10">
                  <c:v>0.58858374159329785</c:v>
                </c:pt>
                <c:pt idx="11">
                  <c:v>0.1992631772996255</c:v>
                </c:pt>
                <c:pt idx="12">
                  <c:v>0.25925319728554863</c:v>
                </c:pt>
                <c:pt idx="13">
                  <c:v>0.22708869899964901</c:v>
                </c:pt>
                <c:pt idx="14">
                  <c:v>0.32366732819370486</c:v>
                </c:pt>
                <c:pt idx="15">
                  <c:v>0.17284804151181571</c:v>
                </c:pt>
                <c:pt idx="16">
                  <c:v>0.31962152122658605</c:v>
                </c:pt>
                <c:pt idx="17">
                  <c:v>0.37813218391288517</c:v>
                </c:pt>
                <c:pt idx="18">
                  <c:v>0.49991402317764888</c:v>
                </c:pt>
                <c:pt idx="19">
                  <c:v>0.52787523716688145</c:v>
                </c:pt>
                <c:pt idx="20">
                  <c:v>0.36895721018142091</c:v>
                </c:pt>
                <c:pt idx="21">
                  <c:v>0.45753271561549147</c:v>
                </c:pt>
                <c:pt idx="22">
                  <c:v>0.26282620216933456</c:v>
                </c:pt>
                <c:pt idx="23">
                  <c:v>0.31962152122658605</c:v>
                </c:pt>
                <c:pt idx="24">
                  <c:v>0.25912999276603943</c:v>
                </c:pt>
                <c:pt idx="25">
                  <c:v>-1</c:v>
                </c:pt>
                <c:pt idx="26">
                  <c:v>-1</c:v>
                </c:pt>
                <c:pt idx="27">
                  <c:v>0.32499201297759972</c:v>
                </c:pt>
                <c:pt idx="28">
                  <c:v>-1</c:v>
                </c:pt>
                <c:pt idx="29">
                  <c:v>-1</c:v>
                </c:pt>
                <c:pt idx="30">
                  <c:v>-1</c:v>
                </c:pt>
                <c:pt idx="31">
                  <c:v>-1</c:v>
                </c:pt>
                <c:pt idx="32">
                  <c:v>-1</c:v>
                </c:pt>
                <c:pt idx="33">
                  <c:v>-1</c:v>
                </c:pt>
              </c:numCache>
            </c:numRef>
          </c:xVal>
          <c:yVal>
            <c:numRef>
              <c:f>'Pharma+L5000 deduped Model 1'!$AE$3:$AE$36</c:f>
              <c:numCache>
                <c:formatCode>0.00</c:formatCode>
                <c:ptCount val="34"/>
                <c:pt idx="0">
                  <c:v>0.63449288966755046</c:v>
                </c:pt>
                <c:pt idx="1">
                  <c:v>0.39100047045697717</c:v>
                </c:pt>
                <c:pt idx="2">
                  <c:v>0.3566306748737888</c:v>
                </c:pt>
                <c:pt idx="3">
                  <c:v>0.74148841202259053</c:v>
                </c:pt>
                <c:pt idx="4">
                  <c:v>0.75771601063509753</c:v>
                </c:pt>
                <c:pt idx="5">
                  <c:v>0.48510058876126977</c:v>
                </c:pt>
                <c:pt idx="6">
                  <c:v>1.0814430024765882E-3</c:v>
                </c:pt>
                <c:pt idx="7">
                  <c:v>0.75771601063509753</c:v>
                </c:pt>
                <c:pt idx="8">
                  <c:v>0.35049506432066319</c:v>
                </c:pt>
                <c:pt idx="9">
                  <c:v>0.25157424186666766</c:v>
                </c:pt>
                <c:pt idx="10">
                  <c:v>0.55595922664455699</c:v>
                </c:pt>
                <c:pt idx="11">
                  <c:v>0.33937932453725589</c:v>
                </c:pt>
                <c:pt idx="12">
                  <c:v>0.30986078269779643</c:v>
                </c:pt>
                <c:pt idx="13">
                  <c:v>0.34281495927522526</c:v>
                </c:pt>
                <c:pt idx="14">
                  <c:v>0.44476817765583543</c:v>
                </c:pt>
                <c:pt idx="15">
                  <c:v>0.40398089649776564</c:v>
                </c:pt>
                <c:pt idx="16">
                  <c:v>0.44441655278205844</c:v>
                </c:pt>
                <c:pt idx="17">
                  <c:v>0.15056674565009084</c:v>
                </c:pt>
                <c:pt idx="18">
                  <c:v>0.62694582872484828</c:v>
                </c:pt>
                <c:pt idx="19">
                  <c:v>0.67496788266457974</c:v>
                </c:pt>
                <c:pt idx="20">
                  <c:v>0.46766422875225505</c:v>
                </c:pt>
                <c:pt idx="21">
                  <c:v>0.73750026459279239</c:v>
                </c:pt>
                <c:pt idx="22">
                  <c:v>0.40398089649776564</c:v>
                </c:pt>
                <c:pt idx="23">
                  <c:v>-1</c:v>
                </c:pt>
                <c:pt idx="24">
                  <c:v>0.34176283092661303</c:v>
                </c:pt>
                <c:pt idx="25">
                  <c:v>0.54150292153159751</c:v>
                </c:pt>
                <c:pt idx="26">
                  <c:v>0.28621207295024403</c:v>
                </c:pt>
                <c:pt idx="27">
                  <c:v>-1</c:v>
                </c:pt>
                <c:pt idx="28">
                  <c:v>-1</c:v>
                </c:pt>
                <c:pt idx="29">
                  <c:v>-1</c:v>
                </c:pt>
                <c:pt idx="30">
                  <c:v>-1</c:v>
                </c:pt>
                <c:pt idx="31">
                  <c:v>-1</c:v>
                </c:pt>
                <c:pt idx="32">
                  <c:v>-1</c:v>
                </c:pt>
                <c:pt idx="33">
                  <c:v>-1</c:v>
                </c:pt>
              </c:numCache>
            </c:numRef>
          </c:yVal>
          <c:smooth val="0"/>
          <c:extLst>
            <c:ext xmlns:c16="http://schemas.microsoft.com/office/drawing/2014/chart" uri="{C3380CC4-5D6E-409C-BE32-E72D297353CC}">
              <c16:uniqueId val="{00000000-42FC-E046-9B86-F61DB214F88F}"/>
            </c:ext>
          </c:extLst>
        </c:ser>
        <c:dLbls>
          <c:showLegendKey val="0"/>
          <c:showVal val="0"/>
          <c:showCatName val="0"/>
          <c:showSerName val="0"/>
          <c:showPercent val="0"/>
          <c:showBubbleSize val="0"/>
        </c:dLbls>
        <c:axId val="2103106288"/>
        <c:axId val="2103108000"/>
      </c:scatterChart>
      <c:valAx>
        <c:axId val="2103106288"/>
        <c:scaling>
          <c:orientation val="minMax"/>
          <c:max val="1"/>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chemeClr val="tx1"/>
                    </a:solidFill>
                  </a:rPr>
                  <a:t>Autotaxin Predictions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103108000"/>
        <c:crosses val="autoZero"/>
        <c:crossBetween val="midCat"/>
        <c:majorUnit val="0.1"/>
      </c:valAx>
      <c:valAx>
        <c:axId val="2103108000"/>
        <c:scaling>
          <c:orientation val="minMax"/>
          <c:max val="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chemeClr val="tx1"/>
                    </a:solidFill>
                  </a:rPr>
                  <a:t>Mpro Predictions</a:t>
                </a:r>
              </a:p>
            </c:rich>
          </c:tx>
          <c:layout>
            <c:manualLayout>
              <c:xMode val="edge"/>
              <c:yMode val="edge"/>
              <c:x val="9.2592592592592587E-3"/>
              <c:y val="0.2780279418197725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10310628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a:solidFill>
                  <a:schemeClr val="tx1"/>
                </a:solidFill>
              </a:rPr>
              <a:t>Chymas</a:t>
            </a:r>
            <a:r>
              <a:rPr lang="en-US" sz="1800" baseline="0">
                <a:solidFill>
                  <a:schemeClr val="tx1"/>
                </a:solidFill>
              </a:rPr>
              <a:t>e and Autotaxin</a:t>
            </a:r>
            <a:endParaRPr lang="en-US" sz="1800">
              <a:solidFill>
                <a:schemeClr val="tx1"/>
              </a:solidFill>
            </a:endParaRPr>
          </a:p>
        </c:rich>
      </c:tx>
      <c:overlay val="0"/>
      <c:spPr>
        <a:noFill/>
        <a:ln>
          <a:noFill/>
        </a:ln>
        <a:effectLst/>
      </c:spPr>
    </c:title>
    <c:autoTitleDeleted val="0"/>
    <c:plotArea>
      <c:layout/>
      <c:scatterChart>
        <c:scatterStyle val="lineMarker"/>
        <c:varyColors val="0"/>
        <c:ser>
          <c:idx val="0"/>
          <c:order val="0"/>
          <c:spPr>
            <a:ln w="38100" cap="rnd">
              <a:noFill/>
              <a:round/>
            </a:ln>
            <a:effectLst/>
          </c:spPr>
          <c:marker>
            <c:symbol val="circle"/>
            <c:size val="7"/>
            <c:spPr>
              <a:solidFill>
                <a:schemeClr val="accent1"/>
              </a:solidFill>
              <a:ln w="9525">
                <a:solidFill>
                  <a:schemeClr val="accent1"/>
                </a:solidFill>
              </a:ln>
              <a:effectLst/>
            </c:spPr>
          </c:marker>
          <c:xVal>
            <c:numRef>
              <c:f>'Pharma+L5000 deduped Model 1'!$AB$3:$AB$36</c:f>
              <c:numCache>
                <c:formatCode>0.00</c:formatCode>
                <c:ptCount val="34"/>
                <c:pt idx="0">
                  <c:v>0.61514670007369077</c:v>
                </c:pt>
                <c:pt idx="1">
                  <c:v>0.82668097755488201</c:v>
                </c:pt>
                <c:pt idx="2">
                  <c:v>0.45483195606399934</c:v>
                </c:pt>
                <c:pt idx="3">
                  <c:v>0.65033179696868415</c:v>
                </c:pt>
                <c:pt idx="4">
                  <c:v>0.75317821958485753</c:v>
                </c:pt>
                <c:pt idx="5">
                  <c:v>0.77384796563316771</c:v>
                </c:pt>
                <c:pt idx="6">
                  <c:v>0.14245410241624862</c:v>
                </c:pt>
                <c:pt idx="7">
                  <c:v>0.75646644304780375</c:v>
                </c:pt>
                <c:pt idx="8">
                  <c:v>0.3614915127263344</c:v>
                </c:pt>
                <c:pt idx="9">
                  <c:v>0.35427097012014913</c:v>
                </c:pt>
                <c:pt idx="10">
                  <c:v>0.72748363368651436</c:v>
                </c:pt>
                <c:pt idx="11">
                  <c:v>0.27210638978901985</c:v>
                </c:pt>
                <c:pt idx="12">
                  <c:v>0.64760235039626812</c:v>
                </c:pt>
                <c:pt idx="13">
                  <c:v>0.45293216494952876</c:v>
                </c:pt>
                <c:pt idx="14">
                  <c:v>0.6795570114079641</c:v>
                </c:pt>
                <c:pt idx="15">
                  <c:v>0.18966483849319871</c:v>
                </c:pt>
                <c:pt idx="16">
                  <c:v>0.21886685402954267</c:v>
                </c:pt>
                <c:pt idx="17">
                  <c:v>0.38093046668697766</c:v>
                </c:pt>
                <c:pt idx="18">
                  <c:v>0.62331526244387869</c:v>
                </c:pt>
                <c:pt idx="19">
                  <c:v>0.66449434967601961</c:v>
                </c:pt>
                <c:pt idx="20">
                  <c:v>0.66013790316441445</c:v>
                </c:pt>
                <c:pt idx="21">
                  <c:v>0.75337623235057349</c:v>
                </c:pt>
                <c:pt idx="22">
                  <c:v>0.30632112920284243</c:v>
                </c:pt>
                <c:pt idx="23">
                  <c:v>0.21886685402954267</c:v>
                </c:pt>
                <c:pt idx="24">
                  <c:v>0.72289552291234305</c:v>
                </c:pt>
                <c:pt idx="25">
                  <c:v>0.5921345887815247</c:v>
                </c:pt>
                <c:pt idx="26">
                  <c:v>-1</c:v>
                </c:pt>
                <c:pt idx="27">
                  <c:v>0.17751372537829624</c:v>
                </c:pt>
                <c:pt idx="28">
                  <c:v>0.29925258895930079</c:v>
                </c:pt>
                <c:pt idx="29">
                  <c:v>0.80858667983728272</c:v>
                </c:pt>
                <c:pt idx="30">
                  <c:v>0.3113901737858264</c:v>
                </c:pt>
                <c:pt idx="31">
                  <c:v>0.61183249098913972</c:v>
                </c:pt>
                <c:pt idx="32">
                  <c:v>-1</c:v>
                </c:pt>
                <c:pt idx="33">
                  <c:v>-1</c:v>
                </c:pt>
              </c:numCache>
            </c:numRef>
          </c:xVal>
          <c:yVal>
            <c:numRef>
              <c:f>'Pharma+L5000 deduped Model 1'!$AD$3:$AD$36</c:f>
              <c:numCache>
                <c:formatCode>0.00</c:formatCode>
                <c:ptCount val="34"/>
                <c:pt idx="0">
                  <c:v>0.50787365886693192</c:v>
                </c:pt>
                <c:pt idx="1">
                  <c:v>0.58745648215214408</c:v>
                </c:pt>
                <c:pt idx="2">
                  <c:v>0.29886100316979475</c:v>
                </c:pt>
                <c:pt idx="3">
                  <c:v>0.58847365926497819</c:v>
                </c:pt>
                <c:pt idx="4">
                  <c:v>0.68040810336196234</c:v>
                </c:pt>
                <c:pt idx="5">
                  <c:v>0.54080635798040511</c:v>
                </c:pt>
                <c:pt idx="6">
                  <c:v>6.5892141307972038E-2</c:v>
                </c:pt>
                <c:pt idx="7">
                  <c:v>0.68040810336196234</c:v>
                </c:pt>
                <c:pt idx="8">
                  <c:v>0.43863542117769749</c:v>
                </c:pt>
                <c:pt idx="9">
                  <c:v>0.37537989832914215</c:v>
                </c:pt>
                <c:pt idx="10">
                  <c:v>0.58858374159329785</c:v>
                </c:pt>
                <c:pt idx="11">
                  <c:v>0.1992631772996255</c:v>
                </c:pt>
                <c:pt idx="12">
                  <c:v>0.25925319728554863</c:v>
                </c:pt>
                <c:pt idx="13">
                  <c:v>0.22708869899964901</c:v>
                </c:pt>
                <c:pt idx="14">
                  <c:v>0.32366732819370486</c:v>
                </c:pt>
                <c:pt idx="15">
                  <c:v>0.17284804151181571</c:v>
                </c:pt>
                <c:pt idx="16">
                  <c:v>0.31962152122658605</c:v>
                </c:pt>
                <c:pt idx="17">
                  <c:v>0.37813218391288517</c:v>
                </c:pt>
                <c:pt idx="18">
                  <c:v>0.49991402317764888</c:v>
                </c:pt>
                <c:pt idx="19">
                  <c:v>0.52787523716688145</c:v>
                </c:pt>
                <c:pt idx="20">
                  <c:v>0.36895721018142091</c:v>
                </c:pt>
                <c:pt idx="21">
                  <c:v>0.45753271561549147</c:v>
                </c:pt>
                <c:pt idx="22">
                  <c:v>0.26282620216933456</c:v>
                </c:pt>
                <c:pt idx="23">
                  <c:v>0.31962152122658605</c:v>
                </c:pt>
                <c:pt idx="24">
                  <c:v>0.25912999276603943</c:v>
                </c:pt>
                <c:pt idx="25">
                  <c:v>-1</c:v>
                </c:pt>
                <c:pt idx="26">
                  <c:v>-1</c:v>
                </c:pt>
                <c:pt idx="27">
                  <c:v>0.32499201297759972</c:v>
                </c:pt>
                <c:pt idx="28">
                  <c:v>-1</c:v>
                </c:pt>
                <c:pt idx="29">
                  <c:v>-1</c:v>
                </c:pt>
                <c:pt idx="30">
                  <c:v>-1</c:v>
                </c:pt>
                <c:pt idx="31">
                  <c:v>-1</c:v>
                </c:pt>
                <c:pt idx="32">
                  <c:v>-1</c:v>
                </c:pt>
                <c:pt idx="33">
                  <c:v>-1</c:v>
                </c:pt>
              </c:numCache>
            </c:numRef>
          </c:yVal>
          <c:smooth val="0"/>
          <c:extLst>
            <c:ext xmlns:c16="http://schemas.microsoft.com/office/drawing/2014/chart" uri="{C3380CC4-5D6E-409C-BE32-E72D297353CC}">
              <c16:uniqueId val="{00000000-66A1-764A-87A8-24696956EB38}"/>
            </c:ext>
          </c:extLst>
        </c:ser>
        <c:dLbls>
          <c:showLegendKey val="0"/>
          <c:showVal val="0"/>
          <c:showCatName val="0"/>
          <c:showSerName val="0"/>
          <c:showPercent val="0"/>
          <c:showBubbleSize val="0"/>
        </c:dLbls>
        <c:axId val="2103106288"/>
        <c:axId val="2103108000"/>
      </c:scatterChart>
      <c:valAx>
        <c:axId val="2103106288"/>
        <c:scaling>
          <c:orientation val="minMax"/>
          <c:max val="1"/>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chemeClr val="tx1"/>
                    </a:solidFill>
                  </a:rPr>
                  <a:t>Chymase Predictions</a:t>
                </a:r>
              </a:p>
            </c:rich>
          </c:tx>
          <c:overlay val="0"/>
          <c:spPr>
            <a:noFill/>
            <a:ln>
              <a:noFill/>
            </a:ln>
            <a:effectLst/>
          </c:spPr>
        </c:title>
        <c:numFmt formatCode="0.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103108000"/>
        <c:crosses val="autoZero"/>
        <c:crossBetween val="midCat"/>
        <c:majorUnit val="0.1"/>
      </c:valAx>
      <c:valAx>
        <c:axId val="2103108000"/>
        <c:scaling>
          <c:orientation val="minMax"/>
          <c:max val="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chemeClr val="tx1"/>
                    </a:solidFill>
                  </a:rPr>
                  <a:t>Autotaxin Predictions</a:t>
                </a:r>
              </a:p>
            </c:rich>
          </c:tx>
          <c:layout>
            <c:manualLayout>
              <c:xMode val="edge"/>
              <c:yMode val="edge"/>
              <c:x val="9.2592592592592587E-3"/>
              <c:y val="0.27802794181977253"/>
            </c:manualLayout>
          </c:layout>
          <c:overlay val="0"/>
          <c:spPr>
            <a:noFill/>
            <a:ln>
              <a:noFill/>
            </a:ln>
            <a:effectLst/>
          </c:spPr>
        </c:title>
        <c:numFmt formatCode="0.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103106288"/>
        <c:crosses val="autoZero"/>
        <c:crossBetween val="midCat"/>
      </c:valAx>
    </c:plotArea>
    <c:plotVisOnly val="1"/>
    <c:dispBlanksAs val="gap"/>
    <c:showDLblsOverMax val="0"/>
    <c:extLst/>
  </c:chart>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843210261844451E-2"/>
          <c:y val="7.407407407407407E-2"/>
          <c:w val="0.92647939643853394"/>
          <c:h val="0.74702099737532812"/>
        </c:manualLayout>
      </c:layout>
      <c:lineChart>
        <c:grouping val="standard"/>
        <c:varyColors val="0"/>
        <c:ser>
          <c:idx val="0"/>
          <c:order val="0"/>
          <c:spPr>
            <a:ln w="28575" cap="rnd">
              <a:solidFill>
                <a:schemeClr val="accent1"/>
              </a:solidFill>
              <a:round/>
            </a:ln>
            <a:effectLst/>
          </c:spPr>
          <c:marker>
            <c:symbol val="none"/>
          </c:marker>
          <c:cat>
            <c:numRef>
              <c:f>'Pharma+L5000 deduped Model 1'!$BE$3:$BE$235</c:f>
              <c:numCache>
                <c:formatCode>General</c:formatCode>
                <c:ptCount val="233"/>
                <c:pt idx="0">
                  <c:v>1001</c:v>
                </c:pt>
                <c:pt idx="1">
                  <c:v>1002</c:v>
                </c:pt>
                <c:pt idx="2">
                  <c:v>1003</c:v>
                </c:pt>
                <c:pt idx="3">
                  <c:v>1004</c:v>
                </c:pt>
                <c:pt idx="4">
                  <c:v>1005</c:v>
                </c:pt>
                <c:pt idx="5">
                  <c:v>1006</c:v>
                </c:pt>
                <c:pt idx="6">
                  <c:v>1007</c:v>
                </c:pt>
                <c:pt idx="7">
                  <c:v>1008</c:v>
                </c:pt>
                <c:pt idx="8">
                  <c:v>1009</c:v>
                </c:pt>
                <c:pt idx="9">
                  <c:v>1010</c:v>
                </c:pt>
                <c:pt idx="10">
                  <c:v>1011</c:v>
                </c:pt>
                <c:pt idx="11">
                  <c:v>1012</c:v>
                </c:pt>
                <c:pt idx="12">
                  <c:v>1013</c:v>
                </c:pt>
                <c:pt idx="13">
                  <c:v>1014</c:v>
                </c:pt>
                <c:pt idx="14">
                  <c:v>1015</c:v>
                </c:pt>
                <c:pt idx="15">
                  <c:v>1016</c:v>
                </c:pt>
                <c:pt idx="16">
                  <c:v>1017</c:v>
                </c:pt>
                <c:pt idx="17">
                  <c:v>2001</c:v>
                </c:pt>
                <c:pt idx="18">
                  <c:v>2002</c:v>
                </c:pt>
                <c:pt idx="19">
                  <c:v>3001</c:v>
                </c:pt>
                <c:pt idx="20">
                  <c:v>3002</c:v>
                </c:pt>
                <c:pt idx="21">
                  <c:v>3003</c:v>
                </c:pt>
                <c:pt idx="22">
                  <c:v>3004</c:v>
                </c:pt>
                <c:pt idx="23">
                  <c:v>3005</c:v>
                </c:pt>
                <c:pt idx="24">
                  <c:v>3006</c:v>
                </c:pt>
                <c:pt idx="25">
                  <c:v>3007</c:v>
                </c:pt>
                <c:pt idx="26">
                  <c:v>3008</c:v>
                </c:pt>
                <c:pt idx="27">
                  <c:v>3009</c:v>
                </c:pt>
                <c:pt idx="28">
                  <c:v>3010</c:v>
                </c:pt>
                <c:pt idx="29">
                  <c:v>3011</c:v>
                </c:pt>
                <c:pt idx="30">
                  <c:v>3012</c:v>
                </c:pt>
                <c:pt idx="31">
                  <c:v>3013</c:v>
                </c:pt>
                <c:pt idx="32">
                  <c:v>3014</c:v>
                </c:pt>
                <c:pt idx="33">
                  <c:v>3017</c:v>
                </c:pt>
                <c:pt idx="34">
                  <c:v>3019</c:v>
                </c:pt>
                <c:pt idx="35">
                  <c:v>3021</c:v>
                </c:pt>
                <c:pt idx="36">
                  <c:v>3022</c:v>
                </c:pt>
                <c:pt idx="37">
                  <c:v>3023</c:v>
                </c:pt>
                <c:pt idx="38">
                  <c:v>3024</c:v>
                </c:pt>
                <c:pt idx="39">
                  <c:v>3025</c:v>
                </c:pt>
                <c:pt idx="40">
                  <c:v>3026</c:v>
                </c:pt>
                <c:pt idx="41">
                  <c:v>3027</c:v>
                </c:pt>
                <c:pt idx="42">
                  <c:v>3028</c:v>
                </c:pt>
                <c:pt idx="43">
                  <c:v>3029</c:v>
                </c:pt>
                <c:pt idx="44">
                  <c:v>3030</c:v>
                </c:pt>
                <c:pt idx="45">
                  <c:v>3031</c:v>
                </c:pt>
                <c:pt idx="46">
                  <c:v>3032</c:v>
                </c:pt>
                <c:pt idx="47">
                  <c:v>3033</c:v>
                </c:pt>
                <c:pt idx="48">
                  <c:v>3034</c:v>
                </c:pt>
                <c:pt idx="49">
                  <c:v>3035</c:v>
                </c:pt>
                <c:pt idx="50">
                  <c:v>3036</c:v>
                </c:pt>
                <c:pt idx="51">
                  <c:v>3037</c:v>
                </c:pt>
                <c:pt idx="52">
                  <c:v>3038</c:v>
                </c:pt>
                <c:pt idx="53">
                  <c:v>3039</c:v>
                </c:pt>
                <c:pt idx="54">
                  <c:v>3040</c:v>
                </c:pt>
                <c:pt idx="55">
                  <c:v>3041</c:v>
                </c:pt>
                <c:pt idx="56">
                  <c:v>3042</c:v>
                </c:pt>
                <c:pt idx="57">
                  <c:v>3043</c:v>
                </c:pt>
                <c:pt idx="58">
                  <c:v>3044</c:v>
                </c:pt>
                <c:pt idx="59">
                  <c:v>3045</c:v>
                </c:pt>
                <c:pt idx="60">
                  <c:v>3046</c:v>
                </c:pt>
                <c:pt idx="61">
                  <c:v>3047</c:v>
                </c:pt>
                <c:pt idx="62">
                  <c:v>3048</c:v>
                </c:pt>
                <c:pt idx="63">
                  <c:v>3049</c:v>
                </c:pt>
                <c:pt idx="64">
                  <c:v>3050</c:v>
                </c:pt>
                <c:pt idx="65">
                  <c:v>3051</c:v>
                </c:pt>
                <c:pt idx="66">
                  <c:v>3052</c:v>
                </c:pt>
                <c:pt idx="67">
                  <c:v>3053</c:v>
                </c:pt>
                <c:pt idx="68">
                  <c:v>3054</c:v>
                </c:pt>
                <c:pt idx="69">
                  <c:v>3055</c:v>
                </c:pt>
                <c:pt idx="70">
                  <c:v>3056</c:v>
                </c:pt>
                <c:pt idx="71">
                  <c:v>3057</c:v>
                </c:pt>
                <c:pt idx="72">
                  <c:v>3058</c:v>
                </c:pt>
                <c:pt idx="73">
                  <c:v>3059</c:v>
                </c:pt>
                <c:pt idx="74">
                  <c:v>3060</c:v>
                </c:pt>
                <c:pt idx="75">
                  <c:v>3061</c:v>
                </c:pt>
                <c:pt idx="76">
                  <c:v>3062</c:v>
                </c:pt>
                <c:pt idx="77">
                  <c:v>3063</c:v>
                </c:pt>
                <c:pt idx="78">
                  <c:v>3064</c:v>
                </c:pt>
                <c:pt idx="79">
                  <c:v>3065</c:v>
                </c:pt>
                <c:pt idx="80">
                  <c:v>3066</c:v>
                </c:pt>
                <c:pt idx="81">
                  <c:v>3067</c:v>
                </c:pt>
                <c:pt idx="82">
                  <c:v>3068</c:v>
                </c:pt>
                <c:pt idx="83">
                  <c:v>3070</c:v>
                </c:pt>
                <c:pt idx="84">
                  <c:v>3071</c:v>
                </c:pt>
                <c:pt idx="85">
                  <c:v>3072</c:v>
                </c:pt>
                <c:pt idx="86">
                  <c:v>3073</c:v>
                </c:pt>
                <c:pt idx="87">
                  <c:v>3074</c:v>
                </c:pt>
                <c:pt idx="88">
                  <c:v>3075</c:v>
                </c:pt>
                <c:pt idx="89">
                  <c:v>3076</c:v>
                </c:pt>
                <c:pt idx="90">
                  <c:v>3077</c:v>
                </c:pt>
                <c:pt idx="91">
                  <c:v>3078</c:v>
                </c:pt>
                <c:pt idx="92">
                  <c:v>3079</c:v>
                </c:pt>
                <c:pt idx="93">
                  <c:v>3080</c:v>
                </c:pt>
                <c:pt idx="94">
                  <c:v>3081</c:v>
                </c:pt>
                <c:pt idx="95">
                  <c:v>3082</c:v>
                </c:pt>
                <c:pt idx="96">
                  <c:v>3083</c:v>
                </c:pt>
                <c:pt idx="97">
                  <c:v>3084</c:v>
                </c:pt>
                <c:pt idx="98">
                  <c:v>3085</c:v>
                </c:pt>
                <c:pt idx="99">
                  <c:v>3086</c:v>
                </c:pt>
                <c:pt idx="100">
                  <c:v>3087</c:v>
                </c:pt>
                <c:pt idx="101">
                  <c:v>3088</c:v>
                </c:pt>
                <c:pt idx="102">
                  <c:v>3089</c:v>
                </c:pt>
                <c:pt idx="103">
                  <c:v>3090</c:v>
                </c:pt>
                <c:pt idx="104">
                  <c:v>3093</c:v>
                </c:pt>
                <c:pt idx="105">
                  <c:v>3095</c:v>
                </c:pt>
                <c:pt idx="106">
                  <c:v>3096</c:v>
                </c:pt>
                <c:pt idx="107">
                  <c:v>3097</c:v>
                </c:pt>
                <c:pt idx="108">
                  <c:v>3098</c:v>
                </c:pt>
                <c:pt idx="109">
                  <c:v>3099</c:v>
                </c:pt>
                <c:pt idx="110">
                  <c:v>3100</c:v>
                </c:pt>
                <c:pt idx="111">
                  <c:v>3101</c:v>
                </c:pt>
                <c:pt idx="112">
                  <c:v>3102</c:v>
                </c:pt>
                <c:pt idx="113">
                  <c:v>3103</c:v>
                </c:pt>
                <c:pt idx="114">
                  <c:v>3105</c:v>
                </c:pt>
                <c:pt idx="115">
                  <c:v>3106</c:v>
                </c:pt>
                <c:pt idx="116">
                  <c:v>3107</c:v>
                </c:pt>
                <c:pt idx="117">
                  <c:v>3108</c:v>
                </c:pt>
                <c:pt idx="118">
                  <c:v>3109</c:v>
                </c:pt>
                <c:pt idx="119">
                  <c:v>3110</c:v>
                </c:pt>
                <c:pt idx="120">
                  <c:v>3111</c:v>
                </c:pt>
                <c:pt idx="121">
                  <c:v>3112</c:v>
                </c:pt>
                <c:pt idx="122">
                  <c:v>3113</c:v>
                </c:pt>
                <c:pt idx="123">
                  <c:v>3114</c:v>
                </c:pt>
                <c:pt idx="124">
                  <c:v>3115</c:v>
                </c:pt>
                <c:pt idx="125">
                  <c:v>3117</c:v>
                </c:pt>
                <c:pt idx="126">
                  <c:v>3118</c:v>
                </c:pt>
                <c:pt idx="127">
                  <c:v>3119</c:v>
                </c:pt>
                <c:pt idx="128">
                  <c:v>3120</c:v>
                </c:pt>
                <c:pt idx="129">
                  <c:v>3121</c:v>
                </c:pt>
                <c:pt idx="130">
                  <c:v>3122</c:v>
                </c:pt>
                <c:pt idx="131">
                  <c:v>3123</c:v>
                </c:pt>
                <c:pt idx="132">
                  <c:v>3124</c:v>
                </c:pt>
                <c:pt idx="133">
                  <c:v>3125</c:v>
                </c:pt>
                <c:pt idx="134">
                  <c:v>3126</c:v>
                </c:pt>
                <c:pt idx="135">
                  <c:v>3127</c:v>
                </c:pt>
                <c:pt idx="136">
                  <c:v>3128</c:v>
                </c:pt>
                <c:pt idx="137">
                  <c:v>3129</c:v>
                </c:pt>
                <c:pt idx="138">
                  <c:v>3130</c:v>
                </c:pt>
                <c:pt idx="139">
                  <c:v>3131</c:v>
                </c:pt>
                <c:pt idx="140">
                  <c:v>3132</c:v>
                </c:pt>
                <c:pt idx="141">
                  <c:v>3133</c:v>
                </c:pt>
                <c:pt idx="142">
                  <c:v>3134</c:v>
                </c:pt>
                <c:pt idx="143">
                  <c:v>3135</c:v>
                </c:pt>
                <c:pt idx="144">
                  <c:v>3136</c:v>
                </c:pt>
                <c:pt idx="145">
                  <c:v>3137</c:v>
                </c:pt>
                <c:pt idx="146">
                  <c:v>3138</c:v>
                </c:pt>
                <c:pt idx="147">
                  <c:v>3139</c:v>
                </c:pt>
                <c:pt idx="148">
                  <c:v>3140</c:v>
                </c:pt>
                <c:pt idx="149">
                  <c:v>3141</c:v>
                </c:pt>
                <c:pt idx="150">
                  <c:v>3142</c:v>
                </c:pt>
                <c:pt idx="151">
                  <c:v>3143</c:v>
                </c:pt>
                <c:pt idx="152">
                  <c:v>3144</c:v>
                </c:pt>
                <c:pt idx="153">
                  <c:v>3145</c:v>
                </c:pt>
                <c:pt idx="154">
                  <c:v>3146</c:v>
                </c:pt>
                <c:pt idx="155">
                  <c:v>3148</c:v>
                </c:pt>
                <c:pt idx="156">
                  <c:v>3149</c:v>
                </c:pt>
                <c:pt idx="157">
                  <c:v>3150</c:v>
                </c:pt>
                <c:pt idx="158">
                  <c:v>3151</c:v>
                </c:pt>
                <c:pt idx="159">
                  <c:v>3152</c:v>
                </c:pt>
                <c:pt idx="160">
                  <c:v>3153</c:v>
                </c:pt>
                <c:pt idx="161">
                  <c:v>3154</c:v>
                </c:pt>
                <c:pt idx="162">
                  <c:v>3155</c:v>
                </c:pt>
                <c:pt idx="163">
                  <c:v>3156</c:v>
                </c:pt>
                <c:pt idx="164">
                  <c:v>3157</c:v>
                </c:pt>
                <c:pt idx="165">
                  <c:v>3158</c:v>
                </c:pt>
                <c:pt idx="166">
                  <c:v>3159</c:v>
                </c:pt>
                <c:pt idx="167">
                  <c:v>3160</c:v>
                </c:pt>
                <c:pt idx="168">
                  <c:v>3161</c:v>
                </c:pt>
                <c:pt idx="169">
                  <c:v>3162</c:v>
                </c:pt>
                <c:pt idx="170">
                  <c:v>3163</c:v>
                </c:pt>
                <c:pt idx="171">
                  <c:v>3164</c:v>
                </c:pt>
                <c:pt idx="172">
                  <c:v>3165</c:v>
                </c:pt>
                <c:pt idx="173">
                  <c:v>3166</c:v>
                </c:pt>
                <c:pt idx="174">
                  <c:v>3167</c:v>
                </c:pt>
                <c:pt idx="175">
                  <c:v>3168</c:v>
                </c:pt>
                <c:pt idx="176">
                  <c:v>3169</c:v>
                </c:pt>
                <c:pt idx="177">
                  <c:v>3170</c:v>
                </c:pt>
                <c:pt idx="178">
                  <c:v>3171</c:v>
                </c:pt>
                <c:pt idx="179">
                  <c:v>3172</c:v>
                </c:pt>
                <c:pt idx="180">
                  <c:v>3173</c:v>
                </c:pt>
                <c:pt idx="181">
                  <c:v>3174</c:v>
                </c:pt>
                <c:pt idx="182">
                  <c:v>3175</c:v>
                </c:pt>
                <c:pt idx="183">
                  <c:v>3176</c:v>
                </c:pt>
                <c:pt idx="184">
                  <c:v>3177</c:v>
                </c:pt>
                <c:pt idx="185">
                  <c:v>3178</c:v>
                </c:pt>
                <c:pt idx="186">
                  <c:v>3179</c:v>
                </c:pt>
                <c:pt idx="187">
                  <c:v>3180</c:v>
                </c:pt>
                <c:pt idx="188">
                  <c:v>3181</c:v>
                </c:pt>
                <c:pt idx="189">
                  <c:v>3182</c:v>
                </c:pt>
                <c:pt idx="190">
                  <c:v>3183</c:v>
                </c:pt>
                <c:pt idx="191">
                  <c:v>3184</c:v>
                </c:pt>
                <c:pt idx="192">
                  <c:v>3185</c:v>
                </c:pt>
                <c:pt idx="193">
                  <c:v>3186</c:v>
                </c:pt>
                <c:pt idx="194">
                  <c:v>3187</c:v>
                </c:pt>
                <c:pt idx="195">
                  <c:v>3188</c:v>
                </c:pt>
                <c:pt idx="196">
                  <c:v>3189</c:v>
                </c:pt>
                <c:pt idx="197">
                  <c:v>3190</c:v>
                </c:pt>
                <c:pt idx="198">
                  <c:v>3191</c:v>
                </c:pt>
                <c:pt idx="199">
                  <c:v>3192</c:v>
                </c:pt>
                <c:pt idx="200">
                  <c:v>3193</c:v>
                </c:pt>
                <c:pt idx="201">
                  <c:v>3194</c:v>
                </c:pt>
                <c:pt idx="202">
                  <c:v>3196</c:v>
                </c:pt>
                <c:pt idx="203">
                  <c:v>3197</c:v>
                </c:pt>
                <c:pt idx="204">
                  <c:v>3198</c:v>
                </c:pt>
                <c:pt idx="205">
                  <c:v>3199</c:v>
                </c:pt>
                <c:pt idx="206">
                  <c:v>3200</c:v>
                </c:pt>
                <c:pt idx="207">
                  <c:v>3201</c:v>
                </c:pt>
                <c:pt idx="208">
                  <c:v>4001</c:v>
                </c:pt>
                <c:pt idx="209">
                  <c:v>4002</c:v>
                </c:pt>
                <c:pt idx="210">
                  <c:v>4003</c:v>
                </c:pt>
                <c:pt idx="211">
                  <c:v>4004</c:v>
                </c:pt>
                <c:pt idx="212">
                  <c:v>4007</c:v>
                </c:pt>
                <c:pt idx="213">
                  <c:v>4008</c:v>
                </c:pt>
                <c:pt idx="214">
                  <c:v>4009</c:v>
                </c:pt>
                <c:pt idx="215">
                  <c:v>4010</c:v>
                </c:pt>
                <c:pt idx="216">
                  <c:v>4011</c:v>
                </c:pt>
                <c:pt idx="217">
                  <c:v>4013</c:v>
                </c:pt>
                <c:pt idx="218">
                  <c:v>4014</c:v>
                </c:pt>
                <c:pt idx="219">
                  <c:v>4015</c:v>
                </c:pt>
                <c:pt idx="220">
                  <c:v>4016</c:v>
                </c:pt>
                <c:pt idx="221">
                  <c:v>4017</c:v>
                </c:pt>
                <c:pt idx="222">
                  <c:v>4018</c:v>
                </c:pt>
                <c:pt idx="223">
                  <c:v>4019</c:v>
                </c:pt>
                <c:pt idx="224">
                  <c:v>4020</c:v>
                </c:pt>
                <c:pt idx="225">
                  <c:v>4022</c:v>
                </c:pt>
                <c:pt idx="226">
                  <c:v>4023</c:v>
                </c:pt>
                <c:pt idx="227">
                  <c:v>4024</c:v>
                </c:pt>
                <c:pt idx="228">
                  <c:v>4025</c:v>
                </c:pt>
                <c:pt idx="229">
                  <c:v>4026</c:v>
                </c:pt>
                <c:pt idx="230">
                  <c:v>4027</c:v>
                </c:pt>
                <c:pt idx="231">
                  <c:v>4028</c:v>
                </c:pt>
                <c:pt idx="232">
                  <c:v>5001</c:v>
                </c:pt>
              </c:numCache>
            </c:numRef>
          </c:cat>
          <c:val>
            <c:numRef>
              <c:f>'Pharma+L5000 deduped Model 1'!$BF$3:$BF$235</c:f>
              <c:numCache>
                <c:formatCode>0.00</c:formatCode>
                <c:ptCount val="233"/>
                <c:pt idx="0">
                  <c:v>0.56433314125085676</c:v>
                </c:pt>
                <c:pt idx="1">
                  <c:v>0.42199814751744219</c:v>
                </c:pt>
                <c:pt idx="2">
                  <c:v>0.44195554733276343</c:v>
                </c:pt>
                <c:pt idx="3">
                  <c:v>0.56426829691815716</c:v>
                </c:pt>
                <c:pt idx="4">
                  <c:v>0.54394738406970555</c:v>
                </c:pt>
                <c:pt idx="5">
                  <c:v>0.47157633092786561</c:v>
                </c:pt>
                <c:pt idx="6">
                  <c:v>0.50100381799042204</c:v>
                </c:pt>
                <c:pt idx="7">
                  <c:v>0.50834545009095067</c:v>
                </c:pt>
                <c:pt idx="8">
                  <c:v>0.51114537309323016</c:v>
                </c:pt>
                <c:pt idx="9">
                  <c:v>0.58409173045555707</c:v>
                </c:pt>
                <c:pt idx="10">
                  <c:v>0.52662520919380484</c:v>
                </c:pt>
                <c:pt idx="11">
                  <c:v>0.39673551877339663</c:v>
                </c:pt>
                <c:pt idx="12">
                  <c:v>0.51903578934650252</c:v>
                </c:pt>
                <c:pt idx="13">
                  <c:v>0.62774112528768056</c:v>
                </c:pt>
                <c:pt idx="14">
                  <c:v>0.39360798776149714</c:v>
                </c:pt>
                <c:pt idx="15">
                  <c:v>0.61956516230106329</c:v>
                </c:pt>
                <c:pt idx="16">
                  <c:v>0.51908009305596325</c:v>
                </c:pt>
                <c:pt idx="17">
                  <c:v>0.5803611109636978</c:v>
                </c:pt>
                <c:pt idx="18">
                  <c:v>0.58035362811951763</c:v>
                </c:pt>
                <c:pt idx="19">
                  <c:v>0.3029202586442229</c:v>
                </c:pt>
                <c:pt idx="20">
                  <c:v>0.34801394620049181</c:v>
                </c:pt>
                <c:pt idx="21">
                  <c:v>0.41472428779049736</c:v>
                </c:pt>
                <c:pt idx="22">
                  <c:v>0.39649107114530097</c:v>
                </c:pt>
                <c:pt idx="23">
                  <c:v>0.31741777775549462</c:v>
                </c:pt>
                <c:pt idx="24">
                  <c:v>0.40542679960647499</c:v>
                </c:pt>
                <c:pt idx="25">
                  <c:v>0.34221118493686653</c:v>
                </c:pt>
                <c:pt idx="26">
                  <c:v>0.42516661680468049</c:v>
                </c:pt>
                <c:pt idx="27">
                  <c:v>0.40422126168898215</c:v>
                </c:pt>
                <c:pt idx="28">
                  <c:v>0.34836335499023002</c:v>
                </c:pt>
                <c:pt idx="29">
                  <c:v>0.3940598044083416</c:v>
                </c:pt>
                <c:pt idx="30">
                  <c:v>0.40299196542141874</c:v>
                </c:pt>
                <c:pt idx="31">
                  <c:v>0.36729120232375595</c:v>
                </c:pt>
                <c:pt idx="32">
                  <c:v>0.41554214494279923</c:v>
                </c:pt>
                <c:pt idx="33">
                  <c:v>0.32775454132588677</c:v>
                </c:pt>
                <c:pt idx="34">
                  <c:v>0.4123039078681171</c:v>
                </c:pt>
                <c:pt idx="35">
                  <c:v>0.38754456691931077</c:v>
                </c:pt>
                <c:pt idx="36">
                  <c:v>0.36458348856951461</c:v>
                </c:pt>
                <c:pt idx="37">
                  <c:v>0.41614429981948653</c:v>
                </c:pt>
                <c:pt idx="38">
                  <c:v>0.3871658529829789</c:v>
                </c:pt>
                <c:pt idx="39">
                  <c:v>0.40306139529445184</c:v>
                </c:pt>
                <c:pt idx="40">
                  <c:v>0.44761368199143342</c:v>
                </c:pt>
                <c:pt idx="41">
                  <c:v>0.37464029464457166</c:v>
                </c:pt>
                <c:pt idx="42">
                  <c:v>0.32769135556025258</c:v>
                </c:pt>
                <c:pt idx="43">
                  <c:v>0.32184993027991338</c:v>
                </c:pt>
                <c:pt idx="44">
                  <c:v>0.3472379998910774</c:v>
                </c:pt>
                <c:pt idx="45">
                  <c:v>0.46440835268839153</c:v>
                </c:pt>
                <c:pt idx="46">
                  <c:v>0.43882396550798175</c:v>
                </c:pt>
                <c:pt idx="47">
                  <c:v>0.43920154707626674</c:v>
                </c:pt>
                <c:pt idx="48">
                  <c:v>0.3872451819444836</c:v>
                </c:pt>
                <c:pt idx="49">
                  <c:v>0.35544329076443759</c:v>
                </c:pt>
                <c:pt idx="50">
                  <c:v>0.36957139065955902</c:v>
                </c:pt>
                <c:pt idx="51">
                  <c:v>0.39382231104072529</c:v>
                </c:pt>
                <c:pt idx="52">
                  <c:v>0.39603195834067106</c:v>
                </c:pt>
                <c:pt idx="53">
                  <c:v>0.43503930373867999</c:v>
                </c:pt>
                <c:pt idx="54">
                  <c:v>0.51142049904835418</c:v>
                </c:pt>
                <c:pt idx="55">
                  <c:v>0.31306586208953047</c:v>
                </c:pt>
                <c:pt idx="56">
                  <c:v>0.39227093974141741</c:v>
                </c:pt>
                <c:pt idx="57">
                  <c:v>0.41328849039946186</c:v>
                </c:pt>
                <c:pt idx="58">
                  <c:v>0.40997727122801181</c:v>
                </c:pt>
                <c:pt idx="59">
                  <c:v>0.3684287716805516</c:v>
                </c:pt>
                <c:pt idx="60">
                  <c:v>0.50123568267371899</c:v>
                </c:pt>
                <c:pt idx="61">
                  <c:v>0.54649902880529488</c:v>
                </c:pt>
                <c:pt idx="62">
                  <c:v>0.5261859378603656</c:v>
                </c:pt>
                <c:pt idx="63">
                  <c:v>0.4307597891708001</c:v>
                </c:pt>
                <c:pt idx="64">
                  <c:v>0.45900128007102725</c:v>
                </c:pt>
                <c:pt idx="65">
                  <c:v>0.55136411919543971</c:v>
                </c:pt>
                <c:pt idx="66">
                  <c:v>0.48509466307867938</c:v>
                </c:pt>
                <c:pt idx="67">
                  <c:v>0.39338773261368509</c:v>
                </c:pt>
                <c:pt idx="68">
                  <c:v>0.4422075202249855</c:v>
                </c:pt>
                <c:pt idx="69">
                  <c:v>0.58284839086899121</c:v>
                </c:pt>
                <c:pt idx="70">
                  <c:v>0.46003444429667201</c:v>
                </c:pt>
                <c:pt idx="71">
                  <c:v>0.57653373269923269</c:v>
                </c:pt>
                <c:pt idx="72">
                  <c:v>0.23763145088638712</c:v>
                </c:pt>
                <c:pt idx="73">
                  <c:v>0.40593826351648749</c:v>
                </c:pt>
                <c:pt idx="74">
                  <c:v>0.48884073273478962</c:v>
                </c:pt>
                <c:pt idx="75">
                  <c:v>0.37893230197643929</c:v>
                </c:pt>
                <c:pt idx="76">
                  <c:v>0.48592182995494798</c:v>
                </c:pt>
                <c:pt idx="77">
                  <c:v>0.47757419974797621</c:v>
                </c:pt>
                <c:pt idx="78">
                  <c:v>0.47210465356249148</c:v>
                </c:pt>
                <c:pt idx="79">
                  <c:v>0.43864876431548083</c:v>
                </c:pt>
                <c:pt idx="80">
                  <c:v>0.41161513528332044</c:v>
                </c:pt>
                <c:pt idx="81">
                  <c:v>0.42622167377683995</c:v>
                </c:pt>
                <c:pt idx="82">
                  <c:v>0.35686254780354726</c:v>
                </c:pt>
                <c:pt idx="83">
                  <c:v>0.49583893580774435</c:v>
                </c:pt>
                <c:pt idx="84">
                  <c:v>0.333583487821213</c:v>
                </c:pt>
                <c:pt idx="85">
                  <c:v>0.44079495235164873</c:v>
                </c:pt>
                <c:pt idx="86">
                  <c:v>0.59068135632670848</c:v>
                </c:pt>
                <c:pt idx="87">
                  <c:v>0.56840299187557619</c:v>
                </c:pt>
                <c:pt idx="88">
                  <c:v>0.33069590758359185</c:v>
                </c:pt>
                <c:pt idx="89">
                  <c:v>0.40603205841359474</c:v>
                </c:pt>
                <c:pt idx="90">
                  <c:v>0.4132861321007521</c:v>
                </c:pt>
                <c:pt idx="91">
                  <c:v>0.45590235785654859</c:v>
                </c:pt>
                <c:pt idx="92">
                  <c:v>0.42298842624759653</c:v>
                </c:pt>
                <c:pt idx="93">
                  <c:v>0.45097428624406688</c:v>
                </c:pt>
                <c:pt idx="94">
                  <c:v>0.40493346798322244</c:v>
                </c:pt>
                <c:pt idx="95">
                  <c:v>0.43820900315843786</c:v>
                </c:pt>
                <c:pt idx="96">
                  <c:v>0.26288550608527744</c:v>
                </c:pt>
                <c:pt idx="97">
                  <c:v>0.46047202856740521</c:v>
                </c:pt>
                <c:pt idx="98">
                  <c:v>0.38111504293508308</c:v>
                </c:pt>
                <c:pt idx="99">
                  <c:v>0.4360354952607049</c:v>
                </c:pt>
                <c:pt idx="100">
                  <c:v>0.45559021736262184</c:v>
                </c:pt>
                <c:pt idx="101">
                  <c:v>0.43979240757284771</c:v>
                </c:pt>
                <c:pt idx="102">
                  <c:v>0.3662834462193405</c:v>
                </c:pt>
                <c:pt idx="103">
                  <c:v>0.43394727196977551</c:v>
                </c:pt>
                <c:pt idx="104">
                  <c:v>0.40120373853269381</c:v>
                </c:pt>
                <c:pt idx="105">
                  <c:v>0.31236496910811939</c:v>
                </c:pt>
                <c:pt idx="106">
                  <c:v>0.48447867446157217</c:v>
                </c:pt>
                <c:pt idx="107">
                  <c:v>0.45644943974280799</c:v>
                </c:pt>
                <c:pt idx="108">
                  <c:v>0.31792277843165234</c:v>
                </c:pt>
                <c:pt idx="109">
                  <c:v>0.26485794633352627</c:v>
                </c:pt>
                <c:pt idx="110">
                  <c:v>0.3883610770005605</c:v>
                </c:pt>
                <c:pt idx="111">
                  <c:v>0.33352019607060934</c:v>
                </c:pt>
                <c:pt idx="112">
                  <c:v>0.41057057394920188</c:v>
                </c:pt>
                <c:pt idx="113">
                  <c:v>0.38277329614789601</c:v>
                </c:pt>
                <c:pt idx="114">
                  <c:v>0.40539450233611374</c:v>
                </c:pt>
                <c:pt idx="115">
                  <c:v>0.48694040549834988</c:v>
                </c:pt>
                <c:pt idx="116">
                  <c:v>0.44983432924157524</c:v>
                </c:pt>
                <c:pt idx="117">
                  <c:v>0.51484627840046437</c:v>
                </c:pt>
                <c:pt idx="118">
                  <c:v>0.19847881793987807</c:v>
                </c:pt>
                <c:pt idx="119">
                  <c:v>0.40512008869900101</c:v>
                </c:pt>
                <c:pt idx="120">
                  <c:v>0.34818853375379866</c:v>
                </c:pt>
                <c:pt idx="121">
                  <c:v>0.43983049635109656</c:v>
                </c:pt>
                <c:pt idx="122">
                  <c:v>0.45182448647613599</c:v>
                </c:pt>
                <c:pt idx="123">
                  <c:v>0.55025145164737665</c:v>
                </c:pt>
                <c:pt idx="124">
                  <c:v>0.36098734446696196</c:v>
                </c:pt>
                <c:pt idx="125">
                  <c:v>0.52496685025312617</c:v>
                </c:pt>
                <c:pt idx="126">
                  <c:v>0.37923378336601982</c:v>
                </c:pt>
                <c:pt idx="127">
                  <c:v>0.51272450232393341</c:v>
                </c:pt>
                <c:pt idx="128">
                  <c:v>0.34279124229215041</c:v>
                </c:pt>
                <c:pt idx="129">
                  <c:v>0.33259203082938033</c:v>
                </c:pt>
                <c:pt idx="130">
                  <c:v>0.37740840397428349</c:v>
                </c:pt>
                <c:pt idx="131">
                  <c:v>0.44091708957476555</c:v>
                </c:pt>
                <c:pt idx="132">
                  <c:v>0.46625992934983107</c:v>
                </c:pt>
                <c:pt idx="133">
                  <c:v>0.40117689251164806</c:v>
                </c:pt>
                <c:pt idx="134">
                  <c:v>0.47378938070689292</c:v>
                </c:pt>
                <c:pt idx="135">
                  <c:v>0.50534201659719813</c:v>
                </c:pt>
                <c:pt idx="136">
                  <c:v>0.34127031207536068</c:v>
                </c:pt>
                <c:pt idx="137">
                  <c:v>0.39534356150443423</c:v>
                </c:pt>
                <c:pt idx="138">
                  <c:v>0.57757721252481453</c:v>
                </c:pt>
                <c:pt idx="139">
                  <c:v>0.58232275327648209</c:v>
                </c:pt>
                <c:pt idx="140">
                  <c:v>0.58792593939353144</c:v>
                </c:pt>
                <c:pt idx="141">
                  <c:v>0.41572752903308124</c:v>
                </c:pt>
                <c:pt idx="142">
                  <c:v>0.36720935626062468</c:v>
                </c:pt>
                <c:pt idx="143">
                  <c:v>0.45247985981003574</c:v>
                </c:pt>
                <c:pt idx="144">
                  <c:v>0.47736553234390811</c:v>
                </c:pt>
                <c:pt idx="145">
                  <c:v>0.3176809431901208</c:v>
                </c:pt>
                <c:pt idx="146">
                  <c:v>0.35721534287278595</c:v>
                </c:pt>
                <c:pt idx="147">
                  <c:v>0.27199343926966291</c:v>
                </c:pt>
                <c:pt idx="148">
                  <c:v>0.36242406489087298</c:v>
                </c:pt>
                <c:pt idx="149">
                  <c:v>0.45731888306363744</c:v>
                </c:pt>
                <c:pt idx="150">
                  <c:v>0.42592685399377789</c:v>
                </c:pt>
                <c:pt idx="151">
                  <c:v>0.41465817330698579</c:v>
                </c:pt>
                <c:pt idx="152">
                  <c:v>0.56861417880753662</c:v>
                </c:pt>
                <c:pt idx="153">
                  <c:v>0.28148799995561552</c:v>
                </c:pt>
                <c:pt idx="154">
                  <c:v>0.24169302001134083</c:v>
                </c:pt>
                <c:pt idx="155">
                  <c:v>0.4806728151891162</c:v>
                </c:pt>
                <c:pt idx="156">
                  <c:v>0.51709712016556564</c:v>
                </c:pt>
                <c:pt idx="157">
                  <c:v>0.46325206851679174</c:v>
                </c:pt>
                <c:pt idx="158">
                  <c:v>0.41678305838251389</c:v>
                </c:pt>
                <c:pt idx="159">
                  <c:v>0.27956967919935116</c:v>
                </c:pt>
                <c:pt idx="160">
                  <c:v>0.45354212108340891</c:v>
                </c:pt>
                <c:pt idx="161">
                  <c:v>0.42400945447981475</c:v>
                </c:pt>
                <c:pt idx="162">
                  <c:v>0.43074689176382236</c:v>
                </c:pt>
                <c:pt idx="163">
                  <c:v>0.3749994953875031</c:v>
                </c:pt>
                <c:pt idx="164">
                  <c:v>0.37293594456443935</c:v>
                </c:pt>
                <c:pt idx="165">
                  <c:v>0.44459469125517637</c:v>
                </c:pt>
                <c:pt idx="166">
                  <c:v>0.3977156287500625</c:v>
                </c:pt>
                <c:pt idx="167">
                  <c:v>0.29564272218528648</c:v>
                </c:pt>
                <c:pt idx="168">
                  <c:v>0.26606515552880267</c:v>
                </c:pt>
                <c:pt idx="169">
                  <c:v>0.33213557367109697</c:v>
                </c:pt>
                <c:pt idx="170">
                  <c:v>0.27336311372451749</c:v>
                </c:pt>
                <c:pt idx="171">
                  <c:v>0.32886569192112858</c:v>
                </c:pt>
                <c:pt idx="172">
                  <c:v>0.33658397320806549</c:v>
                </c:pt>
                <c:pt idx="173">
                  <c:v>0.40313210171500757</c:v>
                </c:pt>
                <c:pt idx="174">
                  <c:v>0.39244310556420087</c:v>
                </c:pt>
                <c:pt idx="175">
                  <c:v>0.34871566218673083</c:v>
                </c:pt>
                <c:pt idx="176">
                  <c:v>0.26353997394542417</c:v>
                </c:pt>
                <c:pt idx="177">
                  <c:v>0.2967408478107918</c:v>
                </c:pt>
                <c:pt idx="178">
                  <c:v>0.27516610483962611</c:v>
                </c:pt>
                <c:pt idx="179">
                  <c:v>0.34363604555756644</c:v>
                </c:pt>
                <c:pt idx="180">
                  <c:v>0.32465613787929243</c:v>
                </c:pt>
                <c:pt idx="181">
                  <c:v>0.31254532406567187</c:v>
                </c:pt>
                <c:pt idx="182">
                  <c:v>0.31222286765938961</c:v>
                </c:pt>
                <c:pt idx="183">
                  <c:v>0.3975158330603244</c:v>
                </c:pt>
                <c:pt idx="184">
                  <c:v>0.58621608373149725</c:v>
                </c:pt>
                <c:pt idx="185">
                  <c:v>0.4234141193972229</c:v>
                </c:pt>
                <c:pt idx="186">
                  <c:v>0.37574405645106562</c:v>
                </c:pt>
                <c:pt idx="187">
                  <c:v>0.38608216073881502</c:v>
                </c:pt>
                <c:pt idx="188">
                  <c:v>0.40506512088465529</c:v>
                </c:pt>
                <c:pt idx="189">
                  <c:v>0.37322715047109617</c:v>
                </c:pt>
                <c:pt idx="190">
                  <c:v>0.32030657324123268</c:v>
                </c:pt>
                <c:pt idx="191">
                  <c:v>0.51504422197111011</c:v>
                </c:pt>
                <c:pt idx="192">
                  <c:v>0.31596364529714549</c:v>
                </c:pt>
                <c:pt idx="193">
                  <c:v>0.43326225285595749</c:v>
                </c:pt>
                <c:pt idx="194">
                  <c:v>0.31332067994726798</c:v>
                </c:pt>
                <c:pt idx="195">
                  <c:v>0.26897485897657719</c:v>
                </c:pt>
                <c:pt idx="196">
                  <c:v>0.36325416651714498</c:v>
                </c:pt>
                <c:pt idx="197">
                  <c:v>0.39169209287354845</c:v>
                </c:pt>
                <c:pt idx="198">
                  <c:v>0.36830048541839494</c:v>
                </c:pt>
                <c:pt idx="199">
                  <c:v>0.6712462424761112</c:v>
                </c:pt>
                <c:pt idx="200">
                  <c:v>0.32623335839876572</c:v>
                </c:pt>
                <c:pt idx="201">
                  <c:v>0.46762552814375158</c:v>
                </c:pt>
                <c:pt idx="202">
                  <c:v>0.35592711904175117</c:v>
                </c:pt>
                <c:pt idx="203">
                  <c:v>0.32722987622643468</c:v>
                </c:pt>
                <c:pt idx="204">
                  <c:v>0.38521890341585813</c:v>
                </c:pt>
                <c:pt idx="205">
                  <c:v>0.37962159529568845</c:v>
                </c:pt>
                <c:pt idx="206">
                  <c:v>0.35780484259622669</c:v>
                </c:pt>
                <c:pt idx="207">
                  <c:v>0.43810742361385185</c:v>
                </c:pt>
                <c:pt idx="208">
                  <c:v>0.47382554835998053</c:v>
                </c:pt>
                <c:pt idx="209">
                  <c:v>0.37159652049724834</c:v>
                </c:pt>
                <c:pt idx="210">
                  <c:v>0.4038100183409305</c:v>
                </c:pt>
                <c:pt idx="211">
                  <c:v>0.31429800703525484</c:v>
                </c:pt>
                <c:pt idx="212">
                  <c:v>0.3113750641047951</c:v>
                </c:pt>
                <c:pt idx="213">
                  <c:v>0.43117666981541175</c:v>
                </c:pt>
                <c:pt idx="214">
                  <c:v>0.4962302427086977</c:v>
                </c:pt>
                <c:pt idx="215">
                  <c:v>0.4362437242097576</c:v>
                </c:pt>
                <c:pt idx="216">
                  <c:v>0.51639221026347204</c:v>
                </c:pt>
                <c:pt idx="217">
                  <c:v>0.39835990750322975</c:v>
                </c:pt>
                <c:pt idx="218">
                  <c:v>0.44134137557103043</c:v>
                </c:pt>
                <c:pt idx="219">
                  <c:v>0.50489132507489254</c:v>
                </c:pt>
                <c:pt idx="220">
                  <c:v>0.45877699650035991</c:v>
                </c:pt>
                <c:pt idx="221">
                  <c:v>0.53514860831774136</c:v>
                </c:pt>
                <c:pt idx="222">
                  <c:v>0.38794269367228584</c:v>
                </c:pt>
                <c:pt idx="223">
                  <c:v>0.44799851720531736</c:v>
                </c:pt>
                <c:pt idx="224">
                  <c:v>0.53507760416377637</c:v>
                </c:pt>
                <c:pt idx="225">
                  <c:v>0.48381929932878542</c:v>
                </c:pt>
                <c:pt idx="226">
                  <c:v>0.39630543597042517</c:v>
                </c:pt>
                <c:pt idx="227">
                  <c:v>0.42538334142703249</c:v>
                </c:pt>
                <c:pt idx="228">
                  <c:v>0.46912177464136673</c:v>
                </c:pt>
                <c:pt idx="229">
                  <c:v>0.3502367724363617</c:v>
                </c:pt>
                <c:pt idx="230">
                  <c:v>0.65282525164433369</c:v>
                </c:pt>
                <c:pt idx="231">
                  <c:v>0.59994820163800133</c:v>
                </c:pt>
                <c:pt idx="232">
                  <c:v>0.12583832326345135</c:v>
                </c:pt>
              </c:numCache>
            </c:numRef>
          </c:val>
          <c:smooth val="0"/>
          <c:extLst>
            <c:ext xmlns:c16="http://schemas.microsoft.com/office/drawing/2014/chart" uri="{C3380CC4-5D6E-409C-BE32-E72D297353CC}">
              <c16:uniqueId val="{00000000-9110-9744-9C0D-FE2A9AA1E394}"/>
            </c:ext>
          </c:extLst>
        </c:ser>
        <c:dLbls>
          <c:showLegendKey val="0"/>
          <c:showVal val="0"/>
          <c:showCatName val="0"/>
          <c:showSerName val="0"/>
          <c:showPercent val="0"/>
          <c:showBubbleSize val="0"/>
        </c:dLbls>
        <c:smooth val="0"/>
        <c:axId val="1414298800"/>
        <c:axId val="1414300512"/>
      </c:lineChart>
      <c:catAx>
        <c:axId val="141429880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14300512"/>
        <c:crosses val="autoZero"/>
        <c:auto val="1"/>
        <c:lblAlgn val="ctr"/>
        <c:lblOffset val="100"/>
        <c:noMultiLvlLbl val="0"/>
      </c:catAx>
      <c:valAx>
        <c:axId val="14143005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chemeClr val="tx1"/>
                    </a:solidFill>
                  </a:rPr>
                  <a:t>Mean lDDTI_PLI (Model 1)</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4142988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351238-B98F-4643-867A-93B29CF21383}"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43314D-DC00-407E-9746-98058F3DB405}" type="slidenum">
              <a:rPr lang="en-US" smtClean="0"/>
              <a:t>‹#›</a:t>
            </a:fld>
            <a:endParaRPr lang="en-US"/>
          </a:p>
        </p:txBody>
      </p:sp>
    </p:spTree>
    <p:extLst>
      <p:ext uri="{BB962C8B-B14F-4D97-AF65-F5344CB8AC3E}">
        <p14:creationId xmlns:p14="http://schemas.microsoft.com/office/powerpoint/2010/main" val="2670688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43314D-DC00-407E-9746-98058F3DB405}" type="slidenum">
              <a:rPr lang="en-US" smtClean="0"/>
              <a:t>1</a:t>
            </a:fld>
            <a:endParaRPr lang="en-US"/>
          </a:p>
        </p:txBody>
      </p:sp>
    </p:spTree>
    <p:extLst>
      <p:ext uri="{BB962C8B-B14F-4D97-AF65-F5344CB8AC3E}">
        <p14:creationId xmlns:p14="http://schemas.microsoft.com/office/powerpoint/2010/main" val="3773558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find attached the Tanimoto coefficients between all SMILES provided by L3000 and the 4 highly similar ligands present in the PDB (6ZM (5L0B, rat), YV1 (5s9m, rat), YVS(5S9N, rat), EAR (6LEH, mouse)). Computed with OpenEye, using OEFPType_Tree as fingerprint.</a:t>
            </a:r>
          </a:p>
        </p:txBody>
      </p:sp>
      <p:sp>
        <p:nvSpPr>
          <p:cNvPr id="4" name="Slide Number Placeholder 3"/>
          <p:cNvSpPr>
            <a:spLocks noGrp="1"/>
          </p:cNvSpPr>
          <p:nvPr>
            <p:ph type="sldNum" sz="quarter" idx="5"/>
          </p:nvPr>
        </p:nvSpPr>
        <p:spPr/>
        <p:txBody>
          <a:bodyPr/>
          <a:lstStyle/>
          <a:p>
            <a:fld id="{BB43314D-DC00-407E-9746-98058F3DB405}" type="slidenum">
              <a:rPr lang="en-US" smtClean="0"/>
              <a:t>25</a:t>
            </a:fld>
            <a:endParaRPr lang="en-US"/>
          </a:p>
        </p:txBody>
      </p:sp>
    </p:spTree>
    <p:extLst>
      <p:ext uri="{BB962C8B-B14F-4D97-AF65-F5344CB8AC3E}">
        <p14:creationId xmlns:p14="http://schemas.microsoft.com/office/powerpoint/2010/main" val="1281616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AA61E-04CA-DC45-633A-FCC03AFE0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1FC51B-DC31-5EE5-54E6-D52F9BA2CA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855847-5C19-A871-A545-9F5B58992A74}"/>
              </a:ext>
            </a:extLst>
          </p:cNvPr>
          <p:cNvSpPr>
            <a:spLocks noGrp="1"/>
          </p:cNvSpPr>
          <p:nvPr>
            <p:ph type="body" idx="1"/>
          </p:nvPr>
        </p:nvSpPr>
        <p:spPr/>
        <p:txBody>
          <a:bodyPr/>
          <a:lstStyle/>
          <a:p>
            <a:r>
              <a:rPr lang="en-US"/>
              <a:t>Please find attached the Tanimoto coefficients between all SMILES provided by L3000 and the 4 highly similar ligands present in the PDB (6ZM (5L0B, rat), YV1 (5s9m, rat), YVS(5S9N, rat), EAR (6LEH, mouse)). Computed with OpenEye, using OEFPType_Tree as fingerprint.</a:t>
            </a:r>
          </a:p>
        </p:txBody>
      </p:sp>
      <p:sp>
        <p:nvSpPr>
          <p:cNvPr id="4" name="Slide Number Placeholder 3">
            <a:extLst>
              <a:ext uri="{FF2B5EF4-FFF2-40B4-BE49-F238E27FC236}">
                <a16:creationId xmlns:a16="http://schemas.microsoft.com/office/drawing/2014/main" id="{F01D39A4-5D72-AED9-0D58-A7AFE996A14C}"/>
              </a:ext>
            </a:extLst>
          </p:cNvPr>
          <p:cNvSpPr>
            <a:spLocks noGrp="1"/>
          </p:cNvSpPr>
          <p:nvPr>
            <p:ph type="sldNum" sz="quarter" idx="5"/>
          </p:nvPr>
        </p:nvSpPr>
        <p:spPr/>
        <p:txBody>
          <a:bodyPr/>
          <a:lstStyle/>
          <a:p>
            <a:fld id="{BB43314D-DC00-407E-9746-98058F3DB405}" type="slidenum">
              <a:rPr lang="en-US" smtClean="0"/>
              <a:t>26</a:t>
            </a:fld>
            <a:endParaRPr lang="en-US"/>
          </a:p>
        </p:txBody>
      </p:sp>
    </p:spTree>
    <p:extLst>
      <p:ext uri="{BB962C8B-B14F-4D97-AF65-F5344CB8AC3E}">
        <p14:creationId xmlns:p14="http://schemas.microsoft.com/office/powerpoint/2010/main" val="1768382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FBDD4-DA37-14B3-DD9B-C0BFDA1E9F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3B4171-24C3-181C-3543-06530FA56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1C8BA0-4D03-75B6-6D50-352A5137A6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5532F6-DFA1-DEF1-82C6-ABEC6E7E0A7B}"/>
              </a:ext>
            </a:extLst>
          </p:cNvPr>
          <p:cNvSpPr>
            <a:spLocks noGrp="1"/>
          </p:cNvSpPr>
          <p:nvPr>
            <p:ph type="sldNum" sz="quarter" idx="5"/>
          </p:nvPr>
        </p:nvSpPr>
        <p:spPr/>
        <p:txBody>
          <a:bodyPr/>
          <a:lstStyle/>
          <a:p>
            <a:fld id="{BB43314D-DC00-407E-9746-98058F3DB405}" type="slidenum">
              <a:rPr lang="en-US" smtClean="0"/>
              <a:t>40</a:t>
            </a:fld>
            <a:endParaRPr lang="en-US"/>
          </a:p>
        </p:txBody>
      </p:sp>
    </p:spTree>
    <p:extLst>
      <p:ext uri="{BB962C8B-B14F-4D97-AF65-F5344CB8AC3E}">
        <p14:creationId xmlns:p14="http://schemas.microsoft.com/office/powerpoint/2010/main" val="3637323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3314D-DC00-407E-9746-98058F3DB4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5436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43314D-DC00-407E-9746-98058F3DB405}" type="slidenum">
              <a:rPr lang="en-US" smtClean="0"/>
              <a:t>53</a:t>
            </a:fld>
            <a:endParaRPr lang="en-US"/>
          </a:p>
        </p:txBody>
      </p:sp>
    </p:spTree>
    <p:extLst>
      <p:ext uri="{BB962C8B-B14F-4D97-AF65-F5344CB8AC3E}">
        <p14:creationId xmlns:p14="http://schemas.microsoft.com/office/powerpoint/2010/main" val="3742602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43314D-DC00-407E-9746-98058F3DB405}" type="slidenum">
              <a:rPr lang="en-US" smtClean="0"/>
              <a:t>55</a:t>
            </a:fld>
            <a:endParaRPr lang="en-US"/>
          </a:p>
        </p:txBody>
      </p:sp>
    </p:spTree>
    <p:extLst>
      <p:ext uri="{BB962C8B-B14F-4D97-AF65-F5344CB8AC3E}">
        <p14:creationId xmlns:p14="http://schemas.microsoft.com/office/powerpoint/2010/main" val="1773527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43314D-DC00-407E-9746-98058F3DB405}" type="slidenum">
              <a:rPr lang="en-US" smtClean="0"/>
              <a:t>56</a:t>
            </a:fld>
            <a:endParaRPr lang="en-US"/>
          </a:p>
        </p:txBody>
      </p:sp>
    </p:spTree>
    <p:extLst>
      <p:ext uri="{BB962C8B-B14F-4D97-AF65-F5344CB8AC3E}">
        <p14:creationId xmlns:p14="http://schemas.microsoft.com/office/powerpoint/2010/main" val="1455057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43314D-DC00-407E-9746-98058F3DB405}" type="slidenum">
              <a:rPr lang="en-US" smtClean="0"/>
              <a:t>67</a:t>
            </a:fld>
            <a:endParaRPr lang="en-US"/>
          </a:p>
        </p:txBody>
      </p:sp>
    </p:spTree>
    <p:extLst>
      <p:ext uri="{BB962C8B-B14F-4D97-AF65-F5344CB8AC3E}">
        <p14:creationId xmlns:p14="http://schemas.microsoft.com/office/powerpoint/2010/main" val="111214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both pharma and incidental predictions:</a:t>
            </a:r>
          </a:p>
          <a:p>
            <a:pPr marL="171450" indent="-171450">
              <a:buFont typeface="Arial" panose="020B0604020202020204" pitchFamily="34" charset="0"/>
              <a:buChar char="•"/>
            </a:pPr>
            <a:r>
              <a:rPr lang="en-US" dirty="0"/>
              <a:t>Minimal new information from Best of Model vs Model 1</a:t>
            </a:r>
          </a:p>
          <a:p>
            <a:pPr marL="171450" indent="-171450">
              <a:buFont typeface="Arial" panose="020B0604020202020204" pitchFamily="34" charset="0"/>
              <a:buChar char="•"/>
            </a:pPr>
            <a:r>
              <a:rPr lang="en-US" dirty="0"/>
              <a:t>Minimal new information from RMSD vs </a:t>
            </a:r>
            <a:r>
              <a:rPr lang="en-US" dirty="0" err="1"/>
              <a:t>lDDT_PLI</a:t>
            </a:r>
            <a:endParaRPr lang="en-US" dirty="0"/>
          </a:p>
        </p:txBody>
      </p:sp>
      <p:sp>
        <p:nvSpPr>
          <p:cNvPr id="4" name="Slide Number Placeholder 3"/>
          <p:cNvSpPr>
            <a:spLocks noGrp="1"/>
          </p:cNvSpPr>
          <p:nvPr>
            <p:ph type="sldNum" sz="quarter" idx="5"/>
          </p:nvPr>
        </p:nvSpPr>
        <p:spPr/>
        <p:txBody>
          <a:bodyPr/>
          <a:lstStyle/>
          <a:p>
            <a:fld id="{BB43314D-DC00-407E-9746-98058F3DB405}" type="slidenum">
              <a:rPr lang="en-US" smtClean="0"/>
              <a:t>72</a:t>
            </a:fld>
            <a:endParaRPr lang="en-US"/>
          </a:p>
        </p:txBody>
      </p:sp>
    </p:spTree>
    <p:extLst>
      <p:ext uri="{BB962C8B-B14F-4D97-AF65-F5344CB8AC3E}">
        <p14:creationId xmlns:p14="http://schemas.microsoft.com/office/powerpoint/2010/main" val="1028148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800" b="0" i="0" u="none" strike="noStrike" dirty="0">
                <a:solidFill>
                  <a:srgbClr val="000000"/>
                </a:solidFill>
                <a:effectLst/>
                <a:latin typeface="Aptos" panose="020B0004020202020204" pitchFamily="34" charset="0"/>
              </a:rPr>
              <a:t>274/494 - </a:t>
            </a:r>
            <a:r>
              <a:rPr lang="en-US" sz="1800" b="0" i="0" u="none" strike="noStrike" dirty="0" err="1">
                <a:solidFill>
                  <a:srgbClr val="000000"/>
                </a:solidFill>
                <a:effectLst/>
                <a:latin typeface="Aptos" panose="020B0004020202020204" pitchFamily="34" charset="0"/>
              </a:rPr>
              <a:t>Kozakov</a:t>
            </a:r>
            <a:endParaRPr lang="en-US" sz="1800" b="0" i="0" u="none" strike="noStrike" dirty="0">
              <a:solidFill>
                <a:srgbClr val="000000"/>
              </a:solidFill>
              <a:effectLst/>
              <a:latin typeface="Aptos" panose="020B0004020202020204" pitchFamily="34" charset="0"/>
            </a:endParaRPr>
          </a:p>
          <a:p>
            <a:pPr algn="l" fontAlgn="base"/>
            <a:r>
              <a:rPr lang="en-US" sz="1800" b="0" i="0" u="none" strike="noStrike" dirty="0">
                <a:solidFill>
                  <a:srgbClr val="000000"/>
                </a:solidFill>
                <a:effectLst/>
                <a:latin typeface="Aptos" panose="020B0004020202020204" pitchFamily="34" charset="0"/>
              </a:rPr>
              <a:t>204/420 - Zou</a:t>
            </a:r>
          </a:p>
          <a:p>
            <a:pPr algn="l" fontAlgn="base"/>
            <a:r>
              <a:rPr lang="en-US" sz="1800" b="0" i="0" u="none" strike="noStrike" dirty="0">
                <a:solidFill>
                  <a:srgbClr val="000000"/>
                </a:solidFill>
                <a:effectLst/>
                <a:latin typeface="Aptos" panose="020B0004020202020204" pitchFamily="34" charset="0"/>
              </a:rPr>
              <a:t>189/261 - </a:t>
            </a:r>
            <a:r>
              <a:rPr lang="en-US" sz="1800" b="0" i="0" u="none" strike="noStrike" dirty="0" err="1">
                <a:solidFill>
                  <a:srgbClr val="000000"/>
                </a:solidFill>
                <a:effectLst/>
                <a:latin typeface="Aptos" panose="020B0004020202020204" pitchFamily="34" charset="0"/>
              </a:rPr>
              <a:t>Liwo</a:t>
            </a:r>
            <a:endParaRPr lang="en-US" sz="1800" b="0" i="0" u="none" strike="noStrike" dirty="0">
              <a:solidFill>
                <a:srgbClr val="000000"/>
              </a:solidFill>
              <a:effectLst/>
              <a:latin typeface="Aptos" panose="020B0004020202020204" pitchFamily="34" charset="0"/>
            </a:endParaRPr>
          </a:p>
          <a:p>
            <a:pPr algn="l" fontAlgn="base"/>
            <a:r>
              <a:rPr lang="en-US" sz="1800" b="0" i="0" u="none" strike="noStrike" dirty="0">
                <a:solidFill>
                  <a:srgbClr val="000000"/>
                </a:solidFill>
                <a:effectLst/>
                <a:latin typeface="Aptos" panose="020B0004020202020204" pitchFamily="34" charset="0"/>
              </a:rPr>
              <a:t>167/450 - </a:t>
            </a:r>
            <a:r>
              <a:rPr lang="en-US" sz="1800" b="0" i="0" u="none" strike="noStrike" dirty="0" err="1">
                <a:solidFill>
                  <a:srgbClr val="000000"/>
                </a:solidFill>
                <a:effectLst/>
                <a:latin typeface="Aptos" panose="020B0004020202020204" pitchFamily="34" charset="0"/>
              </a:rPr>
              <a:t>OpenFold</a:t>
            </a:r>
            <a:endParaRPr lang="en-US" sz="1800" b="0" i="0" u="none" strike="noStrike" dirty="0">
              <a:solidFill>
                <a:srgbClr val="000000"/>
              </a:solidFill>
              <a:effectLst/>
              <a:latin typeface="Aptos" panose="020B0004020202020204" pitchFamily="34" charset="0"/>
            </a:endParaRPr>
          </a:p>
          <a:p>
            <a:endParaRPr lang="en-US" dirty="0"/>
          </a:p>
          <a:p>
            <a:r>
              <a:rPr lang="en-US" dirty="0"/>
              <a:t>CleanedPosePredictionData-Analysis-1a.xlsx</a:t>
            </a:r>
          </a:p>
        </p:txBody>
      </p:sp>
      <p:sp>
        <p:nvSpPr>
          <p:cNvPr id="4" name="Slide Number Placeholder 3"/>
          <p:cNvSpPr>
            <a:spLocks noGrp="1"/>
          </p:cNvSpPr>
          <p:nvPr>
            <p:ph type="sldNum" sz="quarter" idx="5"/>
          </p:nvPr>
        </p:nvSpPr>
        <p:spPr/>
        <p:txBody>
          <a:bodyPr/>
          <a:lstStyle/>
          <a:p>
            <a:fld id="{BB43314D-DC00-407E-9746-98058F3DB405}" type="slidenum">
              <a:rPr lang="en-US" smtClean="0"/>
              <a:t>76</a:t>
            </a:fld>
            <a:endParaRPr lang="en-US"/>
          </a:p>
        </p:txBody>
      </p:sp>
    </p:spTree>
    <p:extLst>
      <p:ext uri="{BB962C8B-B14F-4D97-AF65-F5344CB8AC3E}">
        <p14:creationId xmlns:p14="http://schemas.microsoft.com/office/powerpoint/2010/main" val="1996713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43314D-DC00-407E-9746-98058F3DB405}" type="slidenum">
              <a:rPr lang="en-US" smtClean="0"/>
              <a:t>5</a:t>
            </a:fld>
            <a:endParaRPr lang="en-US"/>
          </a:p>
        </p:txBody>
      </p:sp>
    </p:spTree>
    <p:extLst>
      <p:ext uri="{BB962C8B-B14F-4D97-AF65-F5344CB8AC3E}">
        <p14:creationId xmlns:p14="http://schemas.microsoft.com/office/powerpoint/2010/main" val="87374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43314D-DC00-407E-9746-98058F3DB405}" type="slidenum">
              <a:rPr lang="en-US" smtClean="0"/>
              <a:t>77</a:t>
            </a:fld>
            <a:endParaRPr lang="en-US"/>
          </a:p>
        </p:txBody>
      </p:sp>
    </p:spTree>
    <p:extLst>
      <p:ext uri="{BB962C8B-B14F-4D97-AF65-F5344CB8AC3E}">
        <p14:creationId xmlns:p14="http://schemas.microsoft.com/office/powerpoint/2010/main" val="715125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 different ligands in 26 PDB structures</a:t>
            </a:r>
          </a:p>
          <a:p>
            <a:endParaRPr lang="en-US" dirty="0"/>
          </a:p>
        </p:txBody>
      </p:sp>
      <p:sp>
        <p:nvSpPr>
          <p:cNvPr id="4" name="Slide Number Placeholder 3"/>
          <p:cNvSpPr>
            <a:spLocks noGrp="1"/>
          </p:cNvSpPr>
          <p:nvPr>
            <p:ph type="sldNum" sz="quarter" idx="5"/>
          </p:nvPr>
        </p:nvSpPr>
        <p:spPr/>
        <p:txBody>
          <a:bodyPr/>
          <a:lstStyle/>
          <a:p>
            <a:fld id="{BB43314D-DC00-407E-9746-98058F3DB405}" type="slidenum">
              <a:rPr lang="en-US" smtClean="0"/>
              <a:t>84</a:t>
            </a:fld>
            <a:endParaRPr lang="en-US"/>
          </a:p>
        </p:txBody>
      </p:sp>
    </p:spTree>
    <p:extLst>
      <p:ext uri="{BB962C8B-B14F-4D97-AF65-F5344CB8AC3E}">
        <p14:creationId xmlns:p14="http://schemas.microsoft.com/office/powerpoint/2010/main" val="2798147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43314D-DC00-407E-9746-98058F3DB405}" type="slidenum">
              <a:rPr lang="en-US" smtClean="0"/>
              <a:t>85</a:t>
            </a:fld>
            <a:endParaRPr lang="en-US"/>
          </a:p>
        </p:txBody>
      </p:sp>
    </p:spTree>
    <p:extLst>
      <p:ext uri="{BB962C8B-B14F-4D97-AF65-F5344CB8AC3E}">
        <p14:creationId xmlns:p14="http://schemas.microsoft.com/office/powerpoint/2010/main" val="3850697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 on the source of this and why it was included.</a:t>
            </a:r>
          </a:p>
        </p:txBody>
      </p:sp>
      <p:sp>
        <p:nvSpPr>
          <p:cNvPr id="4" name="Slide Number Placeholder 3"/>
          <p:cNvSpPr>
            <a:spLocks noGrp="1"/>
          </p:cNvSpPr>
          <p:nvPr>
            <p:ph type="sldNum" sz="quarter" idx="5"/>
          </p:nvPr>
        </p:nvSpPr>
        <p:spPr/>
        <p:txBody>
          <a:bodyPr/>
          <a:lstStyle/>
          <a:p>
            <a:fld id="{BB43314D-DC00-407E-9746-98058F3DB405}" type="slidenum">
              <a:rPr lang="en-US" smtClean="0"/>
              <a:t>11</a:t>
            </a:fld>
            <a:endParaRPr lang="en-US"/>
          </a:p>
        </p:txBody>
      </p:sp>
    </p:spTree>
    <p:extLst>
      <p:ext uri="{BB962C8B-B14F-4D97-AF65-F5344CB8AC3E}">
        <p14:creationId xmlns:p14="http://schemas.microsoft.com/office/powerpoint/2010/main" val="3891615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D05AA-339B-6AE3-1934-75FFA3A725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040820-2E0F-00D1-0C29-5B9A6A0BE5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E014BA-CC71-25AE-D568-C482A41C461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 different ligands in 26 PDB structures</a:t>
            </a:r>
          </a:p>
          <a:p>
            <a:endParaRPr lang="en-US" dirty="0"/>
          </a:p>
        </p:txBody>
      </p:sp>
      <p:sp>
        <p:nvSpPr>
          <p:cNvPr id="4" name="Slide Number Placeholder 3">
            <a:extLst>
              <a:ext uri="{FF2B5EF4-FFF2-40B4-BE49-F238E27FC236}">
                <a16:creationId xmlns:a16="http://schemas.microsoft.com/office/drawing/2014/main" id="{097B9ADF-D4B2-036B-AB52-77229905B83D}"/>
              </a:ext>
            </a:extLst>
          </p:cNvPr>
          <p:cNvSpPr>
            <a:spLocks noGrp="1"/>
          </p:cNvSpPr>
          <p:nvPr>
            <p:ph type="sldNum" sz="quarter" idx="5"/>
          </p:nvPr>
        </p:nvSpPr>
        <p:spPr/>
        <p:txBody>
          <a:bodyPr/>
          <a:lstStyle/>
          <a:p>
            <a:fld id="{BB43314D-DC00-407E-9746-98058F3DB405}" type="slidenum">
              <a:rPr lang="en-US" smtClean="0"/>
              <a:t>12</a:t>
            </a:fld>
            <a:endParaRPr lang="en-US"/>
          </a:p>
        </p:txBody>
      </p:sp>
    </p:spTree>
    <p:extLst>
      <p:ext uri="{BB962C8B-B14F-4D97-AF65-F5344CB8AC3E}">
        <p14:creationId xmlns:p14="http://schemas.microsoft.com/office/powerpoint/2010/main" val="2125266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43314D-DC00-407E-9746-98058F3DB405}" type="slidenum">
              <a:rPr lang="en-US" smtClean="0"/>
              <a:t>18</a:t>
            </a:fld>
            <a:endParaRPr lang="en-US"/>
          </a:p>
        </p:txBody>
      </p:sp>
    </p:spTree>
    <p:extLst>
      <p:ext uri="{BB962C8B-B14F-4D97-AF65-F5344CB8AC3E}">
        <p14:creationId xmlns:p14="http://schemas.microsoft.com/office/powerpoint/2010/main" val="250635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43314D-DC00-407E-9746-98058F3DB405}" type="slidenum">
              <a:rPr lang="en-US" smtClean="0"/>
              <a:t>19</a:t>
            </a:fld>
            <a:endParaRPr lang="en-US"/>
          </a:p>
        </p:txBody>
      </p:sp>
    </p:spTree>
    <p:extLst>
      <p:ext uri="{BB962C8B-B14F-4D97-AF65-F5344CB8AC3E}">
        <p14:creationId xmlns:p14="http://schemas.microsoft.com/office/powerpoint/2010/main" val="1084697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Corrected LG408 data</a:t>
            </a:r>
          </a:p>
        </p:txBody>
      </p:sp>
      <p:sp>
        <p:nvSpPr>
          <p:cNvPr id="4" name="Slide Number Placeholder 3"/>
          <p:cNvSpPr>
            <a:spLocks noGrp="1"/>
          </p:cNvSpPr>
          <p:nvPr>
            <p:ph type="sldNum" sz="quarter" idx="5"/>
          </p:nvPr>
        </p:nvSpPr>
        <p:spPr/>
        <p:txBody>
          <a:bodyPr/>
          <a:lstStyle/>
          <a:p>
            <a:fld id="{BB43314D-DC00-407E-9746-98058F3DB405}" type="slidenum">
              <a:rPr lang="en-US" smtClean="0"/>
              <a:t>20</a:t>
            </a:fld>
            <a:endParaRPr lang="en-US"/>
          </a:p>
        </p:txBody>
      </p:sp>
    </p:spTree>
    <p:extLst>
      <p:ext uri="{BB962C8B-B14F-4D97-AF65-F5344CB8AC3E}">
        <p14:creationId xmlns:p14="http://schemas.microsoft.com/office/powerpoint/2010/main" val="3992274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Corrected group 408</a:t>
            </a:r>
          </a:p>
        </p:txBody>
      </p:sp>
      <p:sp>
        <p:nvSpPr>
          <p:cNvPr id="4" name="Slide Number Placeholder 3"/>
          <p:cNvSpPr>
            <a:spLocks noGrp="1"/>
          </p:cNvSpPr>
          <p:nvPr>
            <p:ph type="sldNum" sz="quarter" idx="5"/>
          </p:nvPr>
        </p:nvSpPr>
        <p:spPr/>
        <p:txBody>
          <a:bodyPr/>
          <a:lstStyle/>
          <a:p>
            <a:fld id="{BB43314D-DC00-407E-9746-98058F3DB405}" type="slidenum">
              <a:rPr lang="en-US" smtClean="0"/>
              <a:t>22</a:t>
            </a:fld>
            <a:endParaRPr lang="en-US"/>
          </a:p>
        </p:txBody>
      </p:sp>
    </p:spTree>
    <p:extLst>
      <p:ext uri="{BB962C8B-B14F-4D97-AF65-F5344CB8AC3E}">
        <p14:creationId xmlns:p14="http://schemas.microsoft.com/office/powerpoint/2010/main" val="3843277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Erroneous group 408, but should not matter much at all</a:t>
            </a:r>
          </a:p>
        </p:txBody>
      </p:sp>
      <p:sp>
        <p:nvSpPr>
          <p:cNvPr id="4" name="Slide Number Placeholder 3"/>
          <p:cNvSpPr>
            <a:spLocks noGrp="1"/>
          </p:cNvSpPr>
          <p:nvPr>
            <p:ph type="sldNum" sz="quarter" idx="5"/>
          </p:nvPr>
        </p:nvSpPr>
        <p:spPr/>
        <p:txBody>
          <a:bodyPr/>
          <a:lstStyle/>
          <a:p>
            <a:fld id="{BB43314D-DC00-407E-9746-98058F3DB405}" type="slidenum">
              <a:rPr lang="en-US" smtClean="0"/>
              <a:t>23</a:t>
            </a:fld>
            <a:endParaRPr lang="en-US"/>
          </a:p>
        </p:txBody>
      </p:sp>
    </p:spTree>
    <p:extLst>
      <p:ext uri="{BB962C8B-B14F-4D97-AF65-F5344CB8AC3E}">
        <p14:creationId xmlns:p14="http://schemas.microsoft.com/office/powerpoint/2010/main" val="494115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3FE9F-AF14-6B86-22FC-B5BFCF3A00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B53C83-8F5F-206D-D265-AA5E12B411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4D93F5-F34E-0166-4A6F-F24F186BA0B0}"/>
              </a:ext>
            </a:extLst>
          </p:cNvPr>
          <p:cNvSpPr>
            <a:spLocks noGrp="1"/>
          </p:cNvSpPr>
          <p:nvPr>
            <p:ph type="dt" sz="half" idx="10"/>
          </p:nvPr>
        </p:nvSpPr>
        <p:spPr/>
        <p:txBody>
          <a:bodyPr/>
          <a:lstStyle/>
          <a:p>
            <a:fld id="{530BA4F1-9C54-416A-8113-4F292F760DD0}" type="datetime1">
              <a:rPr lang="en-US" smtClean="0"/>
              <a:t>12/3/2024</a:t>
            </a:fld>
            <a:endParaRPr lang="en-US"/>
          </a:p>
        </p:txBody>
      </p:sp>
      <p:sp>
        <p:nvSpPr>
          <p:cNvPr id="5" name="Footer Placeholder 4">
            <a:extLst>
              <a:ext uri="{FF2B5EF4-FFF2-40B4-BE49-F238E27FC236}">
                <a16:creationId xmlns:a16="http://schemas.microsoft.com/office/drawing/2014/main" id="{282B929D-AC34-B146-EE8E-1C1C5BEA3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07331F-D67E-F781-5F34-234EB1895FBC}"/>
              </a:ext>
            </a:extLst>
          </p:cNvPr>
          <p:cNvSpPr>
            <a:spLocks noGrp="1"/>
          </p:cNvSpPr>
          <p:nvPr>
            <p:ph type="sldNum" sz="quarter" idx="12"/>
          </p:nvPr>
        </p:nvSpPr>
        <p:spPr/>
        <p:txBody>
          <a:bodyPr/>
          <a:lstStyle/>
          <a:p>
            <a:fld id="{321894C4-26A6-463D-80E7-4901E156F3BD}" type="slidenum">
              <a:rPr lang="en-US" smtClean="0"/>
              <a:t>‹#›</a:t>
            </a:fld>
            <a:endParaRPr lang="en-US"/>
          </a:p>
        </p:txBody>
      </p:sp>
    </p:spTree>
    <p:extLst>
      <p:ext uri="{BB962C8B-B14F-4D97-AF65-F5344CB8AC3E}">
        <p14:creationId xmlns:p14="http://schemas.microsoft.com/office/powerpoint/2010/main" val="1715677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BD2D1-2020-6791-E44F-6A50DC0799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0DBB54-1C0F-D357-CF4E-B3EFAEBF52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5C0197-D5AC-C530-12F8-B50A5E70FEC7}"/>
              </a:ext>
            </a:extLst>
          </p:cNvPr>
          <p:cNvSpPr>
            <a:spLocks noGrp="1"/>
          </p:cNvSpPr>
          <p:nvPr>
            <p:ph type="dt" sz="half" idx="10"/>
          </p:nvPr>
        </p:nvSpPr>
        <p:spPr/>
        <p:txBody>
          <a:bodyPr/>
          <a:lstStyle/>
          <a:p>
            <a:fld id="{1A9E5DB0-51F9-49D9-8601-163E7D4EE0B5}" type="datetime1">
              <a:rPr lang="en-US" smtClean="0"/>
              <a:t>12/3/2024</a:t>
            </a:fld>
            <a:endParaRPr lang="en-US"/>
          </a:p>
        </p:txBody>
      </p:sp>
      <p:sp>
        <p:nvSpPr>
          <p:cNvPr id="5" name="Footer Placeholder 4">
            <a:extLst>
              <a:ext uri="{FF2B5EF4-FFF2-40B4-BE49-F238E27FC236}">
                <a16:creationId xmlns:a16="http://schemas.microsoft.com/office/drawing/2014/main" id="{478640D9-5375-73DD-BB01-CA88DAB858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CE3219-86D4-9692-5168-C83EC254D44F}"/>
              </a:ext>
            </a:extLst>
          </p:cNvPr>
          <p:cNvSpPr>
            <a:spLocks noGrp="1"/>
          </p:cNvSpPr>
          <p:nvPr>
            <p:ph type="sldNum" sz="quarter" idx="12"/>
          </p:nvPr>
        </p:nvSpPr>
        <p:spPr/>
        <p:txBody>
          <a:bodyPr/>
          <a:lstStyle/>
          <a:p>
            <a:fld id="{321894C4-26A6-463D-80E7-4901E156F3BD}" type="slidenum">
              <a:rPr lang="en-US" smtClean="0"/>
              <a:t>‹#›</a:t>
            </a:fld>
            <a:endParaRPr lang="en-US"/>
          </a:p>
        </p:txBody>
      </p:sp>
    </p:spTree>
    <p:extLst>
      <p:ext uri="{BB962C8B-B14F-4D97-AF65-F5344CB8AC3E}">
        <p14:creationId xmlns:p14="http://schemas.microsoft.com/office/powerpoint/2010/main" val="1458323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54725F-C280-99CA-6CE8-AB1A6752F7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6A4509-8705-4CDA-8014-5A1041F622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8C4EE2-4F08-8EAF-B494-8239D56B8EC0}"/>
              </a:ext>
            </a:extLst>
          </p:cNvPr>
          <p:cNvSpPr>
            <a:spLocks noGrp="1"/>
          </p:cNvSpPr>
          <p:nvPr>
            <p:ph type="dt" sz="half" idx="10"/>
          </p:nvPr>
        </p:nvSpPr>
        <p:spPr/>
        <p:txBody>
          <a:bodyPr/>
          <a:lstStyle/>
          <a:p>
            <a:fld id="{C8FEFBC6-7B3B-41A4-A98A-4186D9D7B13E}" type="datetime1">
              <a:rPr lang="en-US" smtClean="0"/>
              <a:t>12/3/2024</a:t>
            </a:fld>
            <a:endParaRPr lang="en-US"/>
          </a:p>
        </p:txBody>
      </p:sp>
      <p:sp>
        <p:nvSpPr>
          <p:cNvPr id="5" name="Footer Placeholder 4">
            <a:extLst>
              <a:ext uri="{FF2B5EF4-FFF2-40B4-BE49-F238E27FC236}">
                <a16:creationId xmlns:a16="http://schemas.microsoft.com/office/drawing/2014/main" id="{4556325E-5CA5-394D-E371-ED922CDAF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B128C5-4CDF-7F70-4BE0-46232A0C5BAA}"/>
              </a:ext>
            </a:extLst>
          </p:cNvPr>
          <p:cNvSpPr>
            <a:spLocks noGrp="1"/>
          </p:cNvSpPr>
          <p:nvPr>
            <p:ph type="sldNum" sz="quarter" idx="12"/>
          </p:nvPr>
        </p:nvSpPr>
        <p:spPr/>
        <p:txBody>
          <a:bodyPr/>
          <a:lstStyle/>
          <a:p>
            <a:fld id="{321894C4-26A6-463D-80E7-4901E156F3BD}" type="slidenum">
              <a:rPr lang="en-US" smtClean="0"/>
              <a:t>‹#›</a:t>
            </a:fld>
            <a:endParaRPr lang="en-US"/>
          </a:p>
        </p:txBody>
      </p:sp>
    </p:spTree>
    <p:extLst>
      <p:ext uri="{BB962C8B-B14F-4D97-AF65-F5344CB8AC3E}">
        <p14:creationId xmlns:p14="http://schemas.microsoft.com/office/powerpoint/2010/main" val="2681886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109C3-2684-FB70-6672-D70EAD6475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B8C866-44B9-20EE-ECF0-B454BBAC4A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F095A-F1BD-F6CC-E7BC-98BF162C4553}"/>
              </a:ext>
            </a:extLst>
          </p:cNvPr>
          <p:cNvSpPr>
            <a:spLocks noGrp="1"/>
          </p:cNvSpPr>
          <p:nvPr>
            <p:ph type="dt" sz="half" idx="10"/>
          </p:nvPr>
        </p:nvSpPr>
        <p:spPr/>
        <p:txBody>
          <a:bodyPr/>
          <a:lstStyle/>
          <a:p>
            <a:fld id="{DBF1D53D-87CC-46D0-BFC4-589971A88FB5}" type="datetime1">
              <a:rPr lang="en-US" smtClean="0"/>
              <a:t>12/3/2024</a:t>
            </a:fld>
            <a:endParaRPr lang="en-US"/>
          </a:p>
        </p:txBody>
      </p:sp>
      <p:sp>
        <p:nvSpPr>
          <p:cNvPr id="5" name="Footer Placeholder 4">
            <a:extLst>
              <a:ext uri="{FF2B5EF4-FFF2-40B4-BE49-F238E27FC236}">
                <a16:creationId xmlns:a16="http://schemas.microsoft.com/office/drawing/2014/main" id="{220FBB33-DEAF-4D38-E1AE-0AECD2469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595D32-DD72-F644-C20A-1A5BA8ADF9C6}"/>
              </a:ext>
            </a:extLst>
          </p:cNvPr>
          <p:cNvSpPr>
            <a:spLocks noGrp="1"/>
          </p:cNvSpPr>
          <p:nvPr>
            <p:ph type="sldNum" sz="quarter" idx="12"/>
          </p:nvPr>
        </p:nvSpPr>
        <p:spPr/>
        <p:txBody>
          <a:bodyPr/>
          <a:lstStyle/>
          <a:p>
            <a:fld id="{321894C4-26A6-463D-80E7-4901E156F3BD}" type="slidenum">
              <a:rPr lang="en-US" smtClean="0"/>
              <a:t>‹#›</a:t>
            </a:fld>
            <a:endParaRPr lang="en-US"/>
          </a:p>
        </p:txBody>
      </p:sp>
    </p:spTree>
    <p:extLst>
      <p:ext uri="{BB962C8B-B14F-4D97-AF65-F5344CB8AC3E}">
        <p14:creationId xmlns:p14="http://schemas.microsoft.com/office/powerpoint/2010/main" val="3458925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B811-3D54-F267-070D-9E57D24222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780997-41AF-B18C-C7B4-522F231FDD2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27FB99-9D94-86CC-40E6-8DA55C30E81D}"/>
              </a:ext>
            </a:extLst>
          </p:cNvPr>
          <p:cNvSpPr>
            <a:spLocks noGrp="1"/>
          </p:cNvSpPr>
          <p:nvPr>
            <p:ph type="dt" sz="half" idx="10"/>
          </p:nvPr>
        </p:nvSpPr>
        <p:spPr/>
        <p:txBody>
          <a:bodyPr/>
          <a:lstStyle/>
          <a:p>
            <a:fld id="{B2B2EEE9-7B9E-4E79-BB0C-9DC1CCA98D2D}" type="datetime1">
              <a:rPr lang="en-US" smtClean="0"/>
              <a:t>12/3/2024</a:t>
            </a:fld>
            <a:endParaRPr lang="en-US"/>
          </a:p>
        </p:txBody>
      </p:sp>
      <p:sp>
        <p:nvSpPr>
          <p:cNvPr id="5" name="Footer Placeholder 4">
            <a:extLst>
              <a:ext uri="{FF2B5EF4-FFF2-40B4-BE49-F238E27FC236}">
                <a16:creationId xmlns:a16="http://schemas.microsoft.com/office/drawing/2014/main" id="{460B8E03-36BC-DC2E-D3AB-3A6BDCC63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1A2A8C-FF19-F271-F649-1FBEAB5D50F3}"/>
              </a:ext>
            </a:extLst>
          </p:cNvPr>
          <p:cNvSpPr>
            <a:spLocks noGrp="1"/>
          </p:cNvSpPr>
          <p:nvPr>
            <p:ph type="sldNum" sz="quarter" idx="12"/>
          </p:nvPr>
        </p:nvSpPr>
        <p:spPr/>
        <p:txBody>
          <a:bodyPr/>
          <a:lstStyle/>
          <a:p>
            <a:fld id="{321894C4-26A6-463D-80E7-4901E156F3BD}" type="slidenum">
              <a:rPr lang="en-US" smtClean="0"/>
              <a:t>‹#›</a:t>
            </a:fld>
            <a:endParaRPr lang="en-US"/>
          </a:p>
        </p:txBody>
      </p:sp>
    </p:spTree>
    <p:extLst>
      <p:ext uri="{BB962C8B-B14F-4D97-AF65-F5344CB8AC3E}">
        <p14:creationId xmlns:p14="http://schemas.microsoft.com/office/powerpoint/2010/main" val="2852475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C0A1C-5A9E-15E1-3347-F2F33FADC7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FACED2-1DA6-C2FF-BA27-E81F4E659C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5831B2-C255-9352-0EDF-FA23A54172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95D1F2-E694-42D6-7C58-5479BFC2DC8E}"/>
              </a:ext>
            </a:extLst>
          </p:cNvPr>
          <p:cNvSpPr>
            <a:spLocks noGrp="1"/>
          </p:cNvSpPr>
          <p:nvPr>
            <p:ph type="dt" sz="half" idx="10"/>
          </p:nvPr>
        </p:nvSpPr>
        <p:spPr/>
        <p:txBody>
          <a:bodyPr/>
          <a:lstStyle/>
          <a:p>
            <a:fld id="{DE132B3B-5068-4F02-BC48-F4FBF03FEA20}" type="datetime1">
              <a:rPr lang="en-US" smtClean="0"/>
              <a:t>12/3/2024</a:t>
            </a:fld>
            <a:endParaRPr lang="en-US"/>
          </a:p>
        </p:txBody>
      </p:sp>
      <p:sp>
        <p:nvSpPr>
          <p:cNvPr id="6" name="Footer Placeholder 5">
            <a:extLst>
              <a:ext uri="{FF2B5EF4-FFF2-40B4-BE49-F238E27FC236}">
                <a16:creationId xmlns:a16="http://schemas.microsoft.com/office/drawing/2014/main" id="{4CAD7EA4-DA46-81F0-924D-1CE0700116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3C469A-0975-CAF3-82D2-856B2FEF9EC1}"/>
              </a:ext>
            </a:extLst>
          </p:cNvPr>
          <p:cNvSpPr>
            <a:spLocks noGrp="1"/>
          </p:cNvSpPr>
          <p:nvPr>
            <p:ph type="sldNum" sz="quarter" idx="12"/>
          </p:nvPr>
        </p:nvSpPr>
        <p:spPr/>
        <p:txBody>
          <a:bodyPr/>
          <a:lstStyle/>
          <a:p>
            <a:fld id="{321894C4-26A6-463D-80E7-4901E156F3BD}" type="slidenum">
              <a:rPr lang="en-US" smtClean="0"/>
              <a:t>‹#›</a:t>
            </a:fld>
            <a:endParaRPr lang="en-US"/>
          </a:p>
        </p:txBody>
      </p:sp>
    </p:spTree>
    <p:extLst>
      <p:ext uri="{BB962C8B-B14F-4D97-AF65-F5344CB8AC3E}">
        <p14:creationId xmlns:p14="http://schemas.microsoft.com/office/powerpoint/2010/main" val="3560832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A0685-9072-F91E-EFAC-D901D23780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E0BD9B-7F39-953A-CC70-B699EE0FC9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32EF3A-052A-EBCF-F5F2-B8D2B4A4B0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EB82A5-336A-495A-C32D-66084EA98B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5B1091-B84F-D883-9449-B6FF6D2556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45446B-0394-7558-360B-640FD35E5113}"/>
              </a:ext>
            </a:extLst>
          </p:cNvPr>
          <p:cNvSpPr>
            <a:spLocks noGrp="1"/>
          </p:cNvSpPr>
          <p:nvPr>
            <p:ph type="dt" sz="half" idx="10"/>
          </p:nvPr>
        </p:nvSpPr>
        <p:spPr/>
        <p:txBody>
          <a:bodyPr/>
          <a:lstStyle/>
          <a:p>
            <a:fld id="{ADCBC0FB-51A7-4BC3-8189-6FF8DDF5AF27}" type="datetime1">
              <a:rPr lang="en-US" smtClean="0"/>
              <a:t>12/3/2024</a:t>
            </a:fld>
            <a:endParaRPr lang="en-US"/>
          </a:p>
        </p:txBody>
      </p:sp>
      <p:sp>
        <p:nvSpPr>
          <p:cNvPr id="8" name="Footer Placeholder 7">
            <a:extLst>
              <a:ext uri="{FF2B5EF4-FFF2-40B4-BE49-F238E27FC236}">
                <a16:creationId xmlns:a16="http://schemas.microsoft.com/office/drawing/2014/main" id="{12689085-DEC8-A17F-1D14-3D9BE9B487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39F7C8-BC34-1340-B3CC-EC2CFCDCB984}"/>
              </a:ext>
            </a:extLst>
          </p:cNvPr>
          <p:cNvSpPr>
            <a:spLocks noGrp="1"/>
          </p:cNvSpPr>
          <p:nvPr>
            <p:ph type="sldNum" sz="quarter" idx="12"/>
          </p:nvPr>
        </p:nvSpPr>
        <p:spPr/>
        <p:txBody>
          <a:bodyPr/>
          <a:lstStyle/>
          <a:p>
            <a:fld id="{321894C4-26A6-463D-80E7-4901E156F3BD}" type="slidenum">
              <a:rPr lang="en-US" smtClean="0"/>
              <a:t>‹#›</a:t>
            </a:fld>
            <a:endParaRPr lang="en-US"/>
          </a:p>
        </p:txBody>
      </p:sp>
    </p:spTree>
    <p:extLst>
      <p:ext uri="{BB962C8B-B14F-4D97-AF65-F5344CB8AC3E}">
        <p14:creationId xmlns:p14="http://schemas.microsoft.com/office/powerpoint/2010/main" val="3192105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8DF97-273E-A078-5FD6-11A68B987B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9A360F-42E9-22D7-4737-D8CE2D763686}"/>
              </a:ext>
            </a:extLst>
          </p:cNvPr>
          <p:cNvSpPr>
            <a:spLocks noGrp="1"/>
          </p:cNvSpPr>
          <p:nvPr>
            <p:ph type="dt" sz="half" idx="10"/>
          </p:nvPr>
        </p:nvSpPr>
        <p:spPr/>
        <p:txBody>
          <a:bodyPr/>
          <a:lstStyle/>
          <a:p>
            <a:fld id="{DFD75E2B-FD19-41CF-AF6F-102B57EE42A1}" type="datetime1">
              <a:rPr lang="en-US" smtClean="0"/>
              <a:t>12/3/2024</a:t>
            </a:fld>
            <a:endParaRPr lang="en-US"/>
          </a:p>
        </p:txBody>
      </p:sp>
      <p:sp>
        <p:nvSpPr>
          <p:cNvPr id="4" name="Footer Placeholder 3">
            <a:extLst>
              <a:ext uri="{FF2B5EF4-FFF2-40B4-BE49-F238E27FC236}">
                <a16:creationId xmlns:a16="http://schemas.microsoft.com/office/drawing/2014/main" id="{B5F57BF9-420E-F2A3-D79D-9994DD6C08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CAD7DE-B704-F036-B8FC-9BFE442F5F8E}"/>
              </a:ext>
            </a:extLst>
          </p:cNvPr>
          <p:cNvSpPr>
            <a:spLocks noGrp="1"/>
          </p:cNvSpPr>
          <p:nvPr>
            <p:ph type="sldNum" sz="quarter" idx="12"/>
          </p:nvPr>
        </p:nvSpPr>
        <p:spPr/>
        <p:txBody>
          <a:bodyPr/>
          <a:lstStyle/>
          <a:p>
            <a:fld id="{321894C4-26A6-463D-80E7-4901E156F3BD}" type="slidenum">
              <a:rPr lang="en-US" smtClean="0"/>
              <a:t>‹#›</a:t>
            </a:fld>
            <a:endParaRPr lang="en-US"/>
          </a:p>
        </p:txBody>
      </p:sp>
    </p:spTree>
    <p:extLst>
      <p:ext uri="{BB962C8B-B14F-4D97-AF65-F5344CB8AC3E}">
        <p14:creationId xmlns:p14="http://schemas.microsoft.com/office/powerpoint/2010/main" val="1715821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D59E56-EB16-20A5-A3E2-143E0AE0FDC3}"/>
              </a:ext>
            </a:extLst>
          </p:cNvPr>
          <p:cNvSpPr>
            <a:spLocks noGrp="1"/>
          </p:cNvSpPr>
          <p:nvPr>
            <p:ph type="dt" sz="half" idx="10"/>
          </p:nvPr>
        </p:nvSpPr>
        <p:spPr/>
        <p:txBody>
          <a:bodyPr/>
          <a:lstStyle/>
          <a:p>
            <a:fld id="{E36049ED-BCA4-4F0D-9EF9-172AE81DD4B7}" type="datetime1">
              <a:rPr lang="en-US" smtClean="0"/>
              <a:t>12/3/2024</a:t>
            </a:fld>
            <a:endParaRPr lang="en-US"/>
          </a:p>
        </p:txBody>
      </p:sp>
      <p:sp>
        <p:nvSpPr>
          <p:cNvPr id="3" name="Footer Placeholder 2">
            <a:extLst>
              <a:ext uri="{FF2B5EF4-FFF2-40B4-BE49-F238E27FC236}">
                <a16:creationId xmlns:a16="http://schemas.microsoft.com/office/drawing/2014/main" id="{56AD2968-C9EE-C5C5-A73F-A4D8F93D0C2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0BDFC46-B5CC-C19C-A1B4-1612EDC26536}"/>
              </a:ext>
            </a:extLst>
          </p:cNvPr>
          <p:cNvSpPr>
            <a:spLocks noGrp="1"/>
          </p:cNvSpPr>
          <p:nvPr>
            <p:ph type="sldNum" sz="quarter" idx="12"/>
          </p:nvPr>
        </p:nvSpPr>
        <p:spPr/>
        <p:txBody>
          <a:bodyPr/>
          <a:lstStyle/>
          <a:p>
            <a:fld id="{321894C4-26A6-463D-80E7-4901E156F3BD}" type="slidenum">
              <a:rPr lang="en-US" smtClean="0"/>
              <a:t>‹#›</a:t>
            </a:fld>
            <a:endParaRPr lang="en-US" dirty="0"/>
          </a:p>
        </p:txBody>
      </p:sp>
      <p:sp>
        <p:nvSpPr>
          <p:cNvPr id="11" name="TextBox 10">
            <a:extLst>
              <a:ext uri="{FF2B5EF4-FFF2-40B4-BE49-F238E27FC236}">
                <a16:creationId xmlns:a16="http://schemas.microsoft.com/office/drawing/2014/main" id="{000CBF83-CBBC-2525-531E-1F0E3F37D0BE}"/>
              </a:ext>
            </a:extLst>
          </p:cNvPr>
          <p:cNvSpPr txBox="1"/>
          <p:nvPr userDrawn="1"/>
        </p:nvSpPr>
        <p:spPr>
          <a:xfrm>
            <a:off x="3806231" y="6535463"/>
            <a:ext cx="4579536" cy="369332"/>
          </a:xfrm>
          <a:prstGeom prst="rect">
            <a:avLst/>
          </a:prstGeom>
          <a:noFill/>
        </p:spPr>
        <p:txBody>
          <a:bodyPr wrap="square">
            <a:spAutoFit/>
          </a:bodyPr>
          <a:lstStyle/>
          <a:p>
            <a:pPr algn="ctr"/>
            <a:r>
              <a:rPr lang="en-US" sz="1800" dirty="0">
                <a:solidFill>
                  <a:srgbClr val="7030A0"/>
                </a:solidFill>
              </a:rPr>
              <a:t>https://tinyurl.com/GilsonCASP16</a:t>
            </a:r>
          </a:p>
        </p:txBody>
      </p:sp>
    </p:spTree>
    <p:extLst>
      <p:ext uri="{BB962C8B-B14F-4D97-AF65-F5344CB8AC3E}">
        <p14:creationId xmlns:p14="http://schemas.microsoft.com/office/powerpoint/2010/main" val="1229358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4330B-97B5-D8C0-6E82-3BA9B7EB89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B2484B-69CE-7A9E-C118-906E0A0E57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88ECA8-25C0-75A3-82E3-1D61017568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7311C4-74DD-963B-43D4-AEEAB850DB8F}"/>
              </a:ext>
            </a:extLst>
          </p:cNvPr>
          <p:cNvSpPr>
            <a:spLocks noGrp="1"/>
          </p:cNvSpPr>
          <p:nvPr>
            <p:ph type="dt" sz="half" idx="10"/>
          </p:nvPr>
        </p:nvSpPr>
        <p:spPr/>
        <p:txBody>
          <a:bodyPr/>
          <a:lstStyle/>
          <a:p>
            <a:fld id="{E0E1A3D8-2FF4-4A47-BA2A-E4AA2E5C53F9}" type="datetime1">
              <a:rPr lang="en-US" smtClean="0"/>
              <a:t>12/3/2024</a:t>
            </a:fld>
            <a:endParaRPr lang="en-US"/>
          </a:p>
        </p:txBody>
      </p:sp>
      <p:sp>
        <p:nvSpPr>
          <p:cNvPr id="6" name="Footer Placeholder 5">
            <a:extLst>
              <a:ext uri="{FF2B5EF4-FFF2-40B4-BE49-F238E27FC236}">
                <a16:creationId xmlns:a16="http://schemas.microsoft.com/office/drawing/2014/main" id="{437FE69D-EC80-54D5-2E76-C9972EC4F4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43EFE-C2F2-391F-E68D-AF9F516556D4}"/>
              </a:ext>
            </a:extLst>
          </p:cNvPr>
          <p:cNvSpPr>
            <a:spLocks noGrp="1"/>
          </p:cNvSpPr>
          <p:nvPr>
            <p:ph type="sldNum" sz="quarter" idx="12"/>
          </p:nvPr>
        </p:nvSpPr>
        <p:spPr/>
        <p:txBody>
          <a:bodyPr/>
          <a:lstStyle/>
          <a:p>
            <a:fld id="{321894C4-26A6-463D-80E7-4901E156F3BD}" type="slidenum">
              <a:rPr lang="en-US" smtClean="0"/>
              <a:t>‹#›</a:t>
            </a:fld>
            <a:endParaRPr lang="en-US"/>
          </a:p>
        </p:txBody>
      </p:sp>
    </p:spTree>
    <p:extLst>
      <p:ext uri="{BB962C8B-B14F-4D97-AF65-F5344CB8AC3E}">
        <p14:creationId xmlns:p14="http://schemas.microsoft.com/office/powerpoint/2010/main" val="3637691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6BB8D-3531-27B6-7CC1-E8E877E33F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8CFE49-20F7-58A1-881F-EFEE2EBD8D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7E3914-3F35-845A-28D5-BDB6AEF9B7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802020-AAFE-6005-0EAC-5B227F59BF58}"/>
              </a:ext>
            </a:extLst>
          </p:cNvPr>
          <p:cNvSpPr>
            <a:spLocks noGrp="1"/>
          </p:cNvSpPr>
          <p:nvPr>
            <p:ph type="dt" sz="half" idx="10"/>
          </p:nvPr>
        </p:nvSpPr>
        <p:spPr/>
        <p:txBody>
          <a:bodyPr/>
          <a:lstStyle/>
          <a:p>
            <a:fld id="{30819C82-51D5-4673-943A-94659DB033C3}" type="datetime1">
              <a:rPr lang="en-US" smtClean="0"/>
              <a:t>12/3/2024</a:t>
            </a:fld>
            <a:endParaRPr lang="en-US"/>
          </a:p>
        </p:txBody>
      </p:sp>
      <p:sp>
        <p:nvSpPr>
          <p:cNvPr id="6" name="Footer Placeholder 5">
            <a:extLst>
              <a:ext uri="{FF2B5EF4-FFF2-40B4-BE49-F238E27FC236}">
                <a16:creationId xmlns:a16="http://schemas.microsoft.com/office/drawing/2014/main" id="{490BB5FD-9C15-267A-CA6C-733BD38A9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F43CBE-019F-235D-0931-2FF691B71E5D}"/>
              </a:ext>
            </a:extLst>
          </p:cNvPr>
          <p:cNvSpPr>
            <a:spLocks noGrp="1"/>
          </p:cNvSpPr>
          <p:nvPr>
            <p:ph type="sldNum" sz="quarter" idx="12"/>
          </p:nvPr>
        </p:nvSpPr>
        <p:spPr/>
        <p:txBody>
          <a:bodyPr/>
          <a:lstStyle/>
          <a:p>
            <a:fld id="{321894C4-26A6-463D-80E7-4901E156F3BD}" type="slidenum">
              <a:rPr lang="en-US" smtClean="0"/>
              <a:t>‹#›</a:t>
            </a:fld>
            <a:endParaRPr lang="en-US"/>
          </a:p>
        </p:txBody>
      </p:sp>
    </p:spTree>
    <p:extLst>
      <p:ext uri="{BB962C8B-B14F-4D97-AF65-F5344CB8AC3E}">
        <p14:creationId xmlns:p14="http://schemas.microsoft.com/office/powerpoint/2010/main" val="1069283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005774-B4D3-9E43-071D-C70F21C530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43ADF1-DF49-6337-FBF3-3776E9737C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7CBA4B-96D0-8343-6E4C-A104FB6AD6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7A5240B-9E64-418F-AADE-0C2389065C61}" type="datetime1">
              <a:rPr lang="en-US" smtClean="0"/>
              <a:t>12/3/2024</a:t>
            </a:fld>
            <a:endParaRPr lang="en-US"/>
          </a:p>
        </p:txBody>
      </p:sp>
      <p:sp>
        <p:nvSpPr>
          <p:cNvPr id="5" name="Footer Placeholder 4">
            <a:extLst>
              <a:ext uri="{FF2B5EF4-FFF2-40B4-BE49-F238E27FC236}">
                <a16:creationId xmlns:a16="http://schemas.microsoft.com/office/drawing/2014/main" id="{8DA72DF8-213E-346C-5995-9659DA2BF0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6498340-1E02-9380-6A9E-51857F64D4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21894C4-26A6-463D-80E7-4901E156F3BD}" type="slidenum">
              <a:rPr lang="en-US" smtClean="0"/>
              <a:t>‹#›</a:t>
            </a:fld>
            <a:endParaRPr lang="en-US"/>
          </a:p>
        </p:txBody>
      </p:sp>
    </p:spTree>
    <p:extLst>
      <p:ext uri="{BB962C8B-B14F-4D97-AF65-F5344CB8AC3E}">
        <p14:creationId xmlns:p14="http://schemas.microsoft.com/office/powerpoint/2010/main" val="558482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D95222-6213-6477-4698-0A9E4B2A1A57}"/>
              </a:ext>
            </a:extLst>
          </p:cNvPr>
          <p:cNvPicPr>
            <a:picLocks noChangeAspect="1"/>
          </p:cNvPicPr>
          <p:nvPr/>
        </p:nvPicPr>
        <p:blipFill>
          <a:blip r:embed="rId3">
            <a:clrChange>
              <a:clrFrom>
                <a:srgbClr val="E1E4EB"/>
              </a:clrFrom>
              <a:clrTo>
                <a:srgbClr val="E1E4EB">
                  <a:alpha val="0"/>
                </a:srgbClr>
              </a:clrTo>
            </a:clrChange>
          </a:blip>
          <a:srcRect l="44597" t="7515" r="14552" b="86888"/>
          <a:stretch/>
        </p:blipFill>
        <p:spPr>
          <a:xfrm>
            <a:off x="8900971" y="5548838"/>
            <a:ext cx="3116338" cy="1059734"/>
          </a:xfrm>
          <a:prstGeom prst="rect">
            <a:avLst/>
          </a:prstGeom>
        </p:spPr>
      </p:pic>
      <p:sp>
        <p:nvSpPr>
          <p:cNvPr id="2" name="TextBox 1">
            <a:extLst>
              <a:ext uri="{FF2B5EF4-FFF2-40B4-BE49-F238E27FC236}">
                <a16:creationId xmlns:a16="http://schemas.microsoft.com/office/drawing/2014/main" id="{D1BE93ED-B856-BE44-BC10-49E14F4E2C74}"/>
              </a:ext>
            </a:extLst>
          </p:cNvPr>
          <p:cNvSpPr txBox="1"/>
          <p:nvPr/>
        </p:nvSpPr>
        <p:spPr>
          <a:xfrm>
            <a:off x="1491699" y="3139581"/>
            <a:ext cx="9055171" cy="954107"/>
          </a:xfrm>
          <a:prstGeom prst="rect">
            <a:avLst/>
          </a:prstGeom>
          <a:noFill/>
        </p:spPr>
        <p:txBody>
          <a:bodyPr wrap="none" rtlCol="0">
            <a:spAutoFit/>
          </a:bodyPr>
          <a:lstStyle/>
          <a:p>
            <a:pPr algn="ctr"/>
            <a:r>
              <a:rPr lang="en-US" sz="3200" dirty="0"/>
              <a:t>CASP16 Pharmaceutical Protein-Ligand Challenge</a:t>
            </a:r>
          </a:p>
          <a:p>
            <a:pPr algn="ctr"/>
            <a:r>
              <a:rPr lang="en-US" sz="2400" dirty="0"/>
              <a:t>ligand poses and affinities</a:t>
            </a:r>
          </a:p>
        </p:txBody>
      </p:sp>
      <p:sp>
        <p:nvSpPr>
          <p:cNvPr id="3" name="TextBox 2">
            <a:extLst>
              <a:ext uri="{FF2B5EF4-FFF2-40B4-BE49-F238E27FC236}">
                <a16:creationId xmlns:a16="http://schemas.microsoft.com/office/drawing/2014/main" id="{4AB61E24-1100-CBEF-96AB-1AED40388A4F}"/>
              </a:ext>
            </a:extLst>
          </p:cNvPr>
          <p:cNvSpPr txBox="1"/>
          <p:nvPr/>
        </p:nvSpPr>
        <p:spPr>
          <a:xfrm>
            <a:off x="4717897" y="4280161"/>
            <a:ext cx="2756204" cy="830997"/>
          </a:xfrm>
          <a:prstGeom prst="rect">
            <a:avLst/>
          </a:prstGeom>
          <a:noFill/>
        </p:spPr>
        <p:txBody>
          <a:bodyPr wrap="none" rtlCol="0">
            <a:spAutoFit/>
          </a:bodyPr>
          <a:lstStyle/>
          <a:p>
            <a:pPr algn="ctr"/>
            <a:r>
              <a:rPr lang="en-US" sz="2400" dirty="0"/>
              <a:t>Mike Gilson</a:t>
            </a:r>
          </a:p>
          <a:p>
            <a:pPr algn="ctr"/>
            <a:r>
              <a:rPr lang="en-US" sz="2400" dirty="0"/>
              <a:t>mgilson@ucsd.edu</a:t>
            </a:r>
          </a:p>
        </p:txBody>
      </p:sp>
      <p:pic>
        <p:nvPicPr>
          <p:cNvPr id="4" name="Picture 3">
            <a:extLst>
              <a:ext uri="{FF2B5EF4-FFF2-40B4-BE49-F238E27FC236}">
                <a16:creationId xmlns:a16="http://schemas.microsoft.com/office/drawing/2014/main" id="{BA4F3914-6686-71E9-65A6-D2F10C73AFD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4691" y="67465"/>
            <a:ext cx="3116337" cy="2852392"/>
          </a:xfrm>
          <a:prstGeom prst="rect">
            <a:avLst/>
          </a:prstGeom>
        </p:spPr>
      </p:pic>
      <p:pic>
        <p:nvPicPr>
          <p:cNvPr id="8" name="Picture 7">
            <a:extLst>
              <a:ext uri="{FF2B5EF4-FFF2-40B4-BE49-F238E27FC236}">
                <a16:creationId xmlns:a16="http://schemas.microsoft.com/office/drawing/2014/main" id="{088CF427-6655-39D0-F490-5EF7582D554D}"/>
              </a:ext>
            </a:extLst>
          </p:cNvPr>
          <p:cNvPicPr>
            <a:picLocks noChangeAspect="1"/>
          </p:cNvPicPr>
          <p:nvPr/>
        </p:nvPicPr>
        <p:blipFill>
          <a:blip r:embed="rId5"/>
          <a:stretch>
            <a:fillRect/>
          </a:stretch>
        </p:blipFill>
        <p:spPr>
          <a:xfrm>
            <a:off x="174691" y="5675891"/>
            <a:ext cx="3010636" cy="1032082"/>
          </a:xfrm>
          <a:prstGeom prst="rect">
            <a:avLst/>
          </a:prstGeom>
        </p:spPr>
      </p:pic>
      <p:sp>
        <p:nvSpPr>
          <p:cNvPr id="6" name="Slide Number Placeholder 5">
            <a:extLst>
              <a:ext uri="{FF2B5EF4-FFF2-40B4-BE49-F238E27FC236}">
                <a16:creationId xmlns:a16="http://schemas.microsoft.com/office/drawing/2014/main" id="{9B1AAA0C-700F-D8FD-82C9-F6F917BBEA2F}"/>
              </a:ext>
            </a:extLst>
          </p:cNvPr>
          <p:cNvSpPr>
            <a:spLocks noGrp="1"/>
          </p:cNvSpPr>
          <p:nvPr>
            <p:ph type="sldNum" sz="quarter" idx="12"/>
          </p:nvPr>
        </p:nvSpPr>
        <p:spPr/>
        <p:txBody>
          <a:bodyPr/>
          <a:lstStyle/>
          <a:p>
            <a:fld id="{321894C4-26A6-463D-80E7-4901E156F3BD}" type="slidenum">
              <a:rPr lang="en-US" smtClean="0"/>
              <a:t>1</a:t>
            </a:fld>
            <a:endParaRPr lang="en-US"/>
          </a:p>
        </p:txBody>
      </p:sp>
    </p:spTree>
    <p:extLst>
      <p:ext uri="{BB962C8B-B14F-4D97-AF65-F5344CB8AC3E}">
        <p14:creationId xmlns:p14="http://schemas.microsoft.com/office/powerpoint/2010/main" val="2616777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907D76-2F01-3E7C-E080-665FBD797D7D}"/>
              </a:ext>
            </a:extLst>
          </p:cNvPr>
          <p:cNvPicPr>
            <a:picLocks noChangeAspect="1"/>
          </p:cNvPicPr>
          <p:nvPr/>
        </p:nvPicPr>
        <p:blipFill>
          <a:blip r:embed="rId2"/>
          <a:stretch>
            <a:fillRect/>
          </a:stretch>
        </p:blipFill>
        <p:spPr>
          <a:xfrm>
            <a:off x="3207229" y="1090534"/>
            <a:ext cx="5328750" cy="4319682"/>
          </a:xfrm>
          <a:prstGeom prst="rect">
            <a:avLst/>
          </a:prstGeom>
        </p:spPr>
      </p:pic>
      <p:sp>
        <p:nvSpPr>
          <p:cNvPr id="4" name="TextBox 3">
            <a:extLst>
              <a:ext uri="{FF2B5EF4-FFF2-40B4-BE49-F238E27FC236}">
                <a16:creationId xmlns:a16="http://schemas.microsoft.com/office/drawing/2014/main" id="{1F371503-D707-2FE8-6BF2-CF9611E4033F}"/>
              </a:ext>
            </a:extLst>
          </p:cNvPr>
          <p:cNvSpPr txBox="1"/>
          <p:nvPr/>
        </p:nvSpPr>
        <p:spPr>
          <a:xfrm>
            <a:off x="4208553" y="92148"/>
            <a:ext cx="3326102" cy="892552"/>
          </a:xfrm>
          <a:prstGeom prst="rect">
            <a:avLst/>
          </a:prstGeom>
          <a:noFill/>
        </p:spPr>
        <p:txBody>
          <a:bodyPr wrap="none" rtlCol="0">
            <a:spAutoFit/>
          </a:bodyPr>
          <a:lstStyle/>
          <a:p>
            <a:pPr algn="ctr"/>
            <a:r>
              <a:rPr lang="en-US" sz="3200" dirty="0"/>
              <a:t>SARS-Cov-2 </a:t>
            </a:r>
            <a:r>
              <a:rPr lang="en-US" sz="3200" dirty="0" err="1"/>
              <a:t>Mpro</a:t>
            </a:r>
            <a:endParaRPr lang="en-US" sz="3200" dirty="0"/>
          </a:p>
          <a:p>
            <a:pPr algn="ctr"/>
            <a:r>
              <a:rPr lang="en-US" sz="2000" dirty="0" err="1"/>
              <a:t>Supertarget</a:t>
            </a:r>
            <a:r>
              <a:rPr lang="en-US" sz="2000" dirty="0"/>
              <a:t> 4000, 24 poses</a:t>
            </a:r>
          </a:p>
        </p:txBody>
      </p:sp>
      <p:sp>
        <p:nvSpPr>
          <p:cNvPr id="5" name="TextBox 4">
            <a:extLst>
              <a:ext uri="{FF2B5EF4-FFF2-40B4-BE49-F238E27FC236}">
                <a16:creationId xmlns:a16="http://schemas.microsoft.com/office/drawing/2014/main" id="{ACB60B14-FB1E-CBE4-24DF-FE1EC3A75CE0}"/>
              </a:ext>
            </a:extLst>
          </p:cNvPr>
          <p:cNvSpPr txBox="1"/>
          <p:nvPr/>
        </p:nvSpPr>
        <p:spPr>
          <a:xfrm>
            <a:off x="639203" y="5516050"/>
            <a:ext cx="10913593" cy="923330"/>
          </a:xfrm>
          <a:prstGeom prst="rect">
            <a:avLst/>
          </a:prstGeom>
          <a:noFill/>
        </p:spPr>
        <p:txBody>
          <a:bodyPr wrap="square" rtlCol="0">
            <a:spAutoFit/>
          </a:bodyPr>
          <a:lstStyle/>
          <a:p>
            <a:pPr marL="285750" indent="-285750">
              <a:buFont typeface="Arial" panose="020B0604020202020204" pitchFamily="34" charset="0"/>
              <a:buChar char="•"/>
            </a:pPr>
            <a:r>
              <a:rPr lang="en-US" dirty="0"/>
              <a:t>Two chemically equivalent, but not </a:t>
            </a:r>
            <a:r>
              <a:rPr lang="en-US" dirty="0" err="1"/>
              <a:t>crystallographically</a:t>
            </a:r>
            <a:r>
              <a:rPr lang="en-US" dirty="0"/>
              <a:t> equivalent, chains,  each with a bound ligand</a:t>
            </a:r>
          </a:p>
          <a:p>
            <a:pPr marL="285750" indent="-285750">
              <a:buFont typeface="Arial" panose="020B0604020202020204" pitchFamily="34" charset="0"/>
              <a:buChar char="•"/>
            </a:pPr>
            <a:r>
              <a:rPr lang="en-US" dirty="0"/>
              <a:t>CASP invited docking to both sites but some participants submitted only one. We credited the best pose of two across both sites when two were provided, and the best score of both sites when only one submitted</a:t>
            </a:r>
          </a:p>
        </p:txBody>
      </p:sp>
      <p:sp>
        <p:nvSpPr>
          <p:cNvPr id="6" name="TextBox 5">
            <a:extLst>
              <a:ext uri="{FF2B5EF4-FFF2-40B4-BE49-F238E27FC236}">
                <a16:creationId xmlns:a16="http://schemas.microsoft.com/office/drawing/2014/main" id="{CFB5FF35-8078-65DC-7CFA-6FE45FF7BBDA}"/>
              </a:ext>
            </a:extLst>
          </p:cNvPr>
          <p:cNvSpPr txBox="1"/>
          <p:nvPr/>
        </p:nvSpPr>
        <p:spPr>
          <a:xfrm>
            <a:off x="7534656" y="4064246"/>
            <a:ext cx="2279904" cy="400110"/>
          </a:xfrm>
          <a:prstGeom prst="rect">
            <a:avLst/>
          </a:prstGeom>
          <a:noFill/>
        </p:spPr>
        <p:txBody>
          <a:bodyPr wrap="square">
            <a:spAutoFit/>
          </a:bodyPr>
          <a:lstStyle/>
          <a:p>
            <a:r>
              <a:rPr lang="en-US" sz="2000" dirty="0"/>
              <a:t>Target 4020</a:t>
            </a:r>
          </a:p>
        </p:txBody>
      </p:sp>
      <p:sp>
        <p:nvSpPr>
          <p:cNvPr id="2" name="Slide Number Placeholder 1">
            <a:extLst>
              <a:ext uri="{FF2B5EF4-FFF2-40B4-BE49-F238E27FC236}">
                <a16:creationId xmlns:a16="http://schemas.microsoft.com/office/drawing/2014/main" id="{0576E0EE-7C93-ABD0-968B-EDA5EE071ADB}"/>
              </a:ext>
            </a:extLst>
          </p:cNvPr>
          <p:cNvSpPr>
            <a:spLocks noGrp="1"/>
          </p:cNvSpPr>
          <p:nvPr>
            <p:ph type="sldNum" sz="quarter" idx="12"/>
          </p:nvPr>
        </p:nvSpPr>
        <p:spPr/>
        <p:txBody>
          <a:bodyPr/>
          <a:lstStyle/>
          <a:p>
            <a:fld id="{321894C4-26A6-463D-80E7-4901E156F3BD}" type="slidenum">
              <a:rPr lang="en-US" smtClean="0"/>
              <a:t>10</a:t>
            </a:fld>
            <a:endParaRPr lang="en-US"/>
          </a:p>
        </p:txBody>
      </p:sp>
    </p:spTree>
    <p:extLst>
      <p:ext uri="{BB962C8B-B14F-4D97-AF65-F5344CB8AC3E}">
        <p14:creationId xmlns:p14="http://schemas.microsoft.com/office/powerpoint/2010/main" val="6240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28AAE0-7C94-2D09-2566-9CD6E1A40A8B}"/>
              </a:ext>
            </a:extLst>
          </p:cNvPr>
          <p:cNvSpPr txBox="1"/>
          <p:nvPr/>
        </p:nvSpPr>
        <p:spPr>
          <a:xfrm>
            <a:off x="4108379" y="249811"/>
            <a:ext cx="3490827" cy="892552"/>
          </a:xfrm>
          <a:prstGeom prst="rect">
            <a:avLst/>
          </a:prstGeom>
          <a:noFill/>
        </p:spPr>
        <p:txBody>
          <a:bodyPr wrap="none" rtlCol="0">
            <a:spAutoFit/>
          </a:bodyPr>
          <a:lstStyle/>
          <a:p>
            <a:pPr algn="ctr"/>
            <a:r>
              <a:rPr lang="en-US" sz="2800" dirty="0"/>
              <a:t>WDR55</a:t>
            </a:r>
          </a:p>
          <a:p>
            <a:pPr algn="ctr"/>
            <a:r>
              <a:rPr lang="en-US" sz="2400" dirty="0" err="1"/>
              <a:t>Supertarget</a:t>
            </a:r>
            <a:r>
              <a:rPr lang="en-US" sz="2400" dirty="0"/>
              <a:t> 5000, 1 pose</a:t>
            </a:r>
            <a:endParaRPr lang="en-US" sz="2000" dirty="0"/>
          </a:p>
        </p:txBody>
      </p:sp>
      <p:pic>
        <p:nvPicPr>
          <p:cNvPr id="3" name="Picture 2">
            <a:extLst>
              <a:ext uri="{FF2B5EF4-FFF2-40B4-BE49-F238E27FC236}">
                <a16:creationId xmlns:a16="http://schemas.microsoft.com/office/drawing/2014/main" id="{4E5080A7-5410-9439-8882-DA995982A5E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87577" y="1689413"/>
            <a:ext cx="6583929" cy="4918776"/>
          </a:xfrm>
          <a:prstGeom prst="rect">
            <a:avLst/>
          </a:prstGeom>
        </p:spPr>
      </p:pic>
      <p:pic>
        <p:nvPicPr>
          <p:cNvPr id="4" name="Picture 3">
            <a:extLst>
              <a:ext uri="{FF2B5EF4-FFF2-40B4-BE49-F238E27FC236}">
                <a16:creationId xmlns:a16="http://schemas.microsoft.com/office/drawing/2014/main" id="{CFE9C1CA-5E52-4314-30F9-421CCAABEDB7}"/>
              </a:ext>
            </a:extLst>
          </p:cNvPr>
          <p:cNvPicPr>
            <a:picLocks noChangeAspect="1"/>
          </p:cNvPicPr>
          <p:nvPr/>
        </p:nvPicPr>
        <p:blipFill>
          <a:blip r:embed="rId4"/>
          <a:stretch>
            <a:fillRect/>
          </a:stretch>
        </p:blipFill>
        <p:spPr>
          <a:xfrm>
            <a:off x="7074862" y="1689413"/>
            <a:ext cx="4616232" cy="4918776"/>
          </a:xfrm>
          <a:prstGeom prst="rect">
            <a:avLst/>
          </a:prstGeom>
        </p:spPr>
      </p:pic>
      <p:sp>
        <p:nvSpPr>
          <p:cNvPr id="6" name="TextBox 5">
            <a:extLst>
              <a:ext uri="{FF2B5EF4-FFF2-40B4-BE49-F238E27FC236}">
                <a16:creationId xmlns:a16="http://schemas.microsoft.com/office/drawing/2014/main" id="{2C4EEC81-9B54-9EB2-8548-A1351232476F}"/>
              </a:ext>
            </a:extLst>
          </p:cNvPr>
          <p:cNvSpPr txBox="1"/>
          <p:nvPr/>
        </p:nvSpPr>
        <p:spPr>
          <a:xfrm>
            <a:off x="4226157" y="6423523"/>
            <a:ext cx="3255264" cy="369332"/>
          </a:xfrm>
          <a:prstGeom prst="rect">
            <a:avLst/>
          </a:prstGeom>
          <a:noFill/>
        </p:spPr>
        <p:txBody>
          <a:bodyPr wrap="square">
            <a:spAutoFit/>
          </a:bodyPr>
          <a:lstStyle/>
          <a:p>
            <a:pPr algn="ctr"/>
            <a:r>
              <a:rPr lang="en-US" dirty="0"/>
              <a:t>Target 5001 (two viewpoints)</a:t>
            </a:r>
          </a:p>
        </p:txBody>
      </p:sp>
      <p:sp>
        <p:nvSpPr>
          <p:cNvPr id="5" name="Slide Number Placeholder 4">
            <a:extLst>
              <a:ext uri="{FF2B5EF4-FFF2-40B4-BE49-F238E27FC236}">
                <a16:creationId xmlns:a16="http://schemas.microsoft.com/office/drawing/2014/main" id="{2B5B60E5-8475-15B6-B6E2-BF4113A8CE3C}"/>
              </a:ext>
            </a:extLst>
          </p:cNvPr>
          <p:cNvSpPr>
            <a:spLocks noGrp="1"/>
          </p:cNvSpPr>
          <p:nvPr>
            <p:ph type="sldNum" sz="quarter" idx="12"/>
          </p:nvPr>
        </p:nvSpPr>
        <p:spPr/>
        <p:txBody>
          <a:bodyPr/>
          <a:lstStyle/>
          <a:p>
            <a:fld id="{321894C4-26A6-463D-80E7-4901E156F3BD}" type="slidenum">
              <a:rPr lang="en-US" smtClean="0"/>
              <a:t>11</a:t>
            </a:fld>
            <a:endParaRPr lang="en-US"/>
          </a:p>
        </p:txBody>
      </p:sp>
    </p:spTree>
    <p:extLst>
      <p:ext uri="{BB962C8B-B14F-4D97-AF65-F5344CB8AC3E}">
        <p14:creationId xmlns:p14="http://schemas.microsoft.com/office/powerpoint/2010/main" val="3418311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415C2-FF5F-DD84-1F7F-28138028FE1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101A3E2-5765-F45A-12AC-8107612C810D}"/>
              </a:ext>
            </a:extLst>
          </p:cNvPr>
          <p:cNvSpPr txBox="1"/>
          <p:nvPr/>
        </p:nvSpPr>
        <p:spPr>
          <a:xfrm>
            <a:off x="2571660" y="184401"/>
            <a:ext cx="6772175" cy="646331"/>
          </a:xfrm>
          <a:prstGeom prst="rect">
            <a:avLst/>
          </a:prstGeom>
          <a:noFill/>
        </p:spPr>
        <p:txBody>
          <a:bodyPr wrap="none" rtlCol="0">
            <a:spAutoFit/>
          </a:bodyPr>
          <a:lstStyle/>
          <a:p>
            <a:pPr algn="ctr"/>
            <a:r>
              <a:rPr lang="en-US" sz="3600" dirty="0"/>
              <a:t>How Hard Are These Challenges?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68A4000-603F-2ECA-94B1-509592C5044D}"/>
                  </a:ext>
                </a:extLst>
              </p:cNvPr>
              <p:cNvSpPr txBox="1"/>
              <p:nvPr/>
            </p:nvSpPr>
            <p:spPr>
              <a:xfrm>
                <a:off x="1841409" y="942012"/>
                <a:ext cx="8232676" cy="523220"/>
              </a:xfrm>
              <a:prstGeom prst="rect">
                <a:avLst/>
              </a:prstGeom>
              <a:noFill/>
            </p:spPr>
            <p:txBody>
              <a:bodyPr wrap="square" rtlCol="0">
                <a:spAutoFit/>
              </a:bodyPr>
              <a:lstStyle/>
              <a:p>
                <a:pPr algn="ctr"/>
                <a:r>
                  <a:rPr lang="en-US" sz="1400" dirty="0">
                    <a:solidFill>
                      <a:srgbClr val="000000"/>
                    </a:solidFill>
                    <a:latin typeface="Helvetica" pitchFamily="2" charset="0"/>
                  </a:rPr>
                  <a:t>For each CASP16 </a:t>
                </a:r>
                <a:r>
                  <a:rPr lang="en-US" sz="1400" dirty="0" err="1">
                    <a:solidFill>
                      <a:srgbClr val="000000"/>
                    </a:solidFill>
                    <a:latin typeface="Helvetica" pitchFamily="2" charset="0"/>
                  </a:rPr>
                  <a:t>autotaxin</a:t>
                </a:r>
                <a:r>
                  <a:rPr lang="en-US" sz="1400" dirty="0">
                    <a:solidFill>
                      <a:srgbClr val="000000"/>
                    </a:solidFill>
                    <a:latin typeface="Helvetica" pitchFamily="2" charset="0"/>
                  </a:rPr>
                  <a:t> ligand, the maximum Tanimoto similarity to any ligand in a protein in the PDB with </a:t>
                </a:r>
                <a14:m>
                  <m:oMath xmlns:m="http://schemas.openxmlformats.org/officeDocument/2006/math">
                    <m:r>
                      <a:rPr lang="en-US" sz="1400" b="0" i="1" smtClean="0">
                        <a:solidFill>
                          <a:srgbClr val="000000"/>
                        </a:solidFill>
                        <a:latin typeface="Cambria Math" panose="02040503050406030204" pitchFamily="18" charset="0"/>
                      </a:rPr>
                      <m:t>≥</m:t>
                    </m:r>
                  </m:oMath>
                </a14:m>
                <a:r>
                  <a:rPr lang="en-US" sz="1400" dirty="0"/>
                  <a:t>70% sequence similarity</a:t>
                </a:r>
              </a:p>
            </p:txBody>
          </p:sp>
        </mc:Choice>
        <mc:Fallback xmlns="">
          <p:sp>
            <p:nvSpPr>
              <p:cNvPr id="6" name="TextBox 5">
                <a:extLst>
                  <a:ext uri="{FF2B5EF4-FFF2-40B4-BE49-F238E27FC236}">
                    <a16:creationId xmlns:a16="http://schemas.microsoft.com/office/drawing/2014/main" id="{668A4000-603F-2ECA-94B1-509592C5044D}"/>
                  </a:ext>
                </a:extLst>
              </p:cNvPr>
              <p:cNvSpPr txBox="1">
                <a:spLocks noRot="1" noChangeAspect="1" noMove="1" noResize="1" noEditPoints="1" noAdjustHandles="1" noChangeArrowheads="1" noChangeShapeType="1" noTextEdit="1"/>
              </p:cNvSpPr>
              <p:nvPr/>
            </p:nvSpPr>
            <p:spPr>
              <a:xfrm>
                <a:off x="1841409" y="942012"/>
                <a:ext cx="8232676" cy="523220"/>
              </a:xfrm>
              <a:prstGeom prst="rect">
                <a:avLst/>
              </a:prstGeom>
              <a:blipFill>
                <a:blip r:embed="rId3"/>
                <a:stretch>
                  <a:fillRect t="-2381" b="-11905"/>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E84340A-4366-F9F8-C822-63577BAAEB5E}"/>
              </a:ext>
            </a:extLst>
          </p:cNvPr>
          <p:cNvSpPr txBox="1"/>
          <p:nvPr/>
        </p:nvSpPr>
        <p:spPr>
          <a:xfrm>
            <a:off x="3351229" y="6236153"/>
            <a:ext cx="4081806" cy="338554"/>
          </a:xfrm>
          <a:prstGeom prst="rect">
            <a:avLst/>
          </a:prstGeom>
          <a:noFill/>
        </p:spPr>
        <p:txBody>
          <a:bodyPr wrap="square" rtlCol="0">
            <a:spAutoFit/>
          </a:bodyPr>
          <a:lstStyle/>
          <a:p>
            <a:r>
              <a:rPr lang="en-US" sz="1600" dirty="0"/>
              <a:t>Sebastian </a:t>
            </a:r>
            <a:r>
              <a:rPr lang="en-US" sz="1600" dirty="0" err="1"/>
              <a:t>Bittrich</a:t>
            </a:r>
            <a:r>
              <a:rPr lang="en-US" sz="1600" dirty="0"/>
              <a:t>, Jose Duarte, RCSB PDB</a:t>
            </a:r>
          </a:p>
        </p:txBody>
      </p:sp>
      <p:graphicFrame>
        <p:nvGraphicFramePr>
          <p:cNvPr id="4" name="Chart 3">
            <a:extLst>
              <a:ext uri="{FF2B5EF4-FFF2-40B4-BE49-F238E27FC236}">
                <a16:creationId xmlns:a16="http://schemas.microsoft.com/office/drawing/2014/main" id="{839EB9E7-8EAF-467C-7C89-F214FF906119}"/>
              </a:ext>
            </a:extLst>
          </p:cNvPr>
          <p:cNvGraphicFramePr>
            <a:graphicFrameLocks/>
          </p:cNvGraphicFramePr>
          <p:nvPr>
            <p:extLst>
              <p:ext uri="{D42A27DB-BD31-4B8C-83A1-F6EECF244321}">
                <p14:modId xmlns:p14="http://schemas.microsoft.com/office/powerpoint/2010/main" val="3758497393"/>
              </p:ext>
            </p:extLst>
          </p:nvPr>
        </p:nvGraphicFramePr>
        <p:xfrm>
          <a:off x="1652594" y="1695532"/>
          <a:ext cx="8232676" cy="4310320"/>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9D3EACA-87F9-A776-11F7-67C03F440F7C}"/>
                  </a:ext>
                </a:extLst>
              </p:cNvPr>
              <p:cNvSpPr txBox="1"/>
              <p:nvPr/>
            </p:nvSpPr>
            <p:spPr>
              <a:xfrm>
                <a:off x="5392132" y="3244334"/>
                <a:ext cx="2169184" cy="369332"/>
              </a:xfrm>
              <a:prstGeom prst="rect">
                <a:avLst/>
              </a:prstGeom>
              <a:noFill/>
            </p:spPr>
            <p:txBody>
              <a:bodyPr wrap="none" rtlCol="0">
                <a:spAutoFit/>
              </a:bodyPr>
              <a:lstStyle/>
              <a:p>
                <a:r>
                  <a:rPr lang="en-US" dirty="0"/>
                  <a:t>24% </a:t>
                </a:r>
                <a14:m>
                  <m:oMath xmlns:m="http://schemas.openxmlformats.org/officeDocument/2006/math">
                    <m:r>
                      <a:rPr lang="en-US" b="0" i="1" smtClean="0">
                        <a:latin typeface="Cambria Math" panose="02040503050406030204" pitchFamily="18" charset="0"/>
                      </a:rPr>
                      <m:t>≥0.5</m:t>
                    </m:r>
                  </m:oMath>
                </a14:m>
                <a:r>
                  <a:rPr lang="en-US" dirty="0"/>
                  <a:t> similarity</a:t>
                </a:r>
              </a:p>
            </p:txBody>
          </p:sp>
        </mc:Choice>
        <mc:Fallback xmlns="">
          <p:sp>
            <p:nvSpPr>
              <p:cNvPr id="7" name="TextBox 6">
                <a:extLst>
                  <a:ext uri="{FF2B5EF4-FFF2-40B4-BE49-F238E27FC236}">
                    <a16:creationId xmlns:a16="http://schemas.microsoft.com/office/drawing/2014/main" id="{09D3EACA-87F9-A776-11F7-67C03F440F7C}"/>
                  </a:ext>
                </a:extLst>
              </p:cNvPr>
              <p:cNvSpPr txBox="1">
                <a:spLocks noRot="1" noChangeAspect="1" noMove="1" noResize="1" noEditPoints="1" noAdjustHandles="1" noChangeArrowheads="1" noChangeShapeType="1" noTextEdit="1"/>
              </p:cNvSpPr>
              <p:nvPr/>
            </p:nvSpPr>
            <p:spPr>
              <a:xfrm>
                <a:off x="5392132" y="3244334"/>
                <a:ext cx="2169184" cy="369332"/>
              </a:xfrm>
              <a:prstGeom prst="rect">
                <a:avLst/>
              </a:prstGeom>
              <a:blipFill>
                <a:blip r:embed="rId5"/>
                <a:stretch>
                  <a:fillRect l="-2326" t="-6667" r="-1163" b="-26667"/>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2592FC3A-BB59-273F-86E4-F9A80BC15970}"/>
              </a:ext>
            </a:extLst>
          </p:cNvPr>
          <p:cNvSpPr>
            <a:spLocks noGrp="1"/>
          </p:cNvSpPr>
          <p:nvPr>
            <p:ph type="sldNum" sz="quarter" idx="12"/>
          </p:nvPr>
        </p:nvSpPr>
        <p:spPr/>
        <p:txBody>
          <a:bodyPr/>
          <a:lstStyle/>
          <a:p>
            <a:fld id="{321894C4-26A6-463D-80E7-4901E156F3BD}" type="slidenum">
              <a:rPr lang="en-US" smtClean="0"/>
              <a:t>12</a:t>
            </a:fld>
            <a:endParaRPr lang="en-US"/>
          </a:p>
        </p:txBody>
      </p:sp>
    </p:spTree>
    <p:extLst>
      <p:ext uri="{BB962C8B-B14F-4D97-AF65-F5344CB8AC3E}">
        <p14:creationId xmlns:p14="http://schemas.microsoft.com/office/powerpoint/2010/main" val="159604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01F245-8BB3-0FCA-AB96-685FFF7B4BAB}"/>
              </a:ext>
            </a:extLst>
          </p:cNvPr>
          <p:cNvSpPr txBox="1"/>
          <p:nvPr/>
        </p:nvSpPr>
        <p:spPr>
          <a:xfrm>
            <a:off x="2700338" y="457200"/>
            <a:ext cx="8395375" cy="646331"/>
          </a:xfrm>
          <a:prstGeom prst="rect">
            <a:avLst/>
          </a:prstGeom>
          <a:noFill/>
        </p:spPr>
        <p:txBody>
          <a:bodyPr wrap="none" rtlCol="0">
            <a:spAutoFit/>
          </a:bodyPr>
          <a:lstStyle/>
          <a:p>
            <a:r>
              <a:rPr lang="en-US" sz="3600" dirty="0"/>
              <a:t>Main Information Provided to Participants</a:t>
            </a:r>
          </a:p>
        </p:txBody>
      </p:sp>
      <p:sp>
        <p:nvSpPr>
          <p:cNvPr id="3" name="TextBox 2">
            <a:extLst>
              <a:ext uri="{FF2B5EF4-FFF2-40B4-BE49-F238E27FC236}">
                <a16:creationId xmlns:a16="http://schemas.microsoft.com/office/drawing/2014/main" id="{B24A2A52-8405-B8B6-33CB-0BC51DBC0884}"/>
              </a:ext>
            </a:extLst>
          </p:cNvPr>
          <p:cNvSpPr txBox="1"/>
          <p:nvPr/>
        </p:nvSpPr>
        <p:spPr>
          <a:xfrm>
            <a:off x="2622420" y="2078316"/>
            <a:ext cx="7443788" cy="3046988"/>
          </a:xfrm>
          <a:prstGeom prst="rect">
            <a:avLst/>
          </a:prstGeom>
          <a:noFill/>
        </p:spPr>
        <p:txBody>
          <a:bodyPr wrap="square" rtlCol="0">
            <a:spAutoFit/>
          </a:bodyPr>
          <a:lstStyle/>
          <a:p>
            <a:r>
              <a:rPr lang="en-US" sz="2400" b="1" dirty="0"/>
              <a:t>Data</a:t>
            </a:r>
          </a:p>
          <a:p>
            <a:r>
              <a:rPr lang="en-US" sz="2400" dirty="0"/>
              <a:t>Protein sequence</a:t>
            </a:r>
          </a:p>
          <a:p>
            <a:r>
              <a:rPr lang="en-US" sz="2400" dirty="0"/>
              <a:t>Ligand SMILES string </a:t>
            </a:r>
          </a:p>
          <a:p>
            <a:r>
              <a:rPr lang="en-US" sz="2400" dirty="0"/>
              <a:t>Whether to predict pose, affinity, or both</a:t>
            </a:r>
          </a:p>
          <a:p>
            <a:r>
              <a:rPr lang="en-US" sz="2400" dirty="0"/>
              <a:t>List of any nearby (&lt;4.5 A) incidental ligands</a:t>
            </a:r>
          </a:p>
          <a:p>
            <a:endParaRPr lang="en-US" sz="2400" dirty="0"/>
          </a:p>
          <a:p>
            <a:r>
              <a:rPr lang="en-US" sz="2400" b="1" dirty="0"/>
              <a:t>Instructions</a:t>
            </a:r>
            <a:r>
              <a:rPr lang="en-US" sz="2400" dirty="0"/>
              <a:t>: submit up to five model predictions, with Model 1 your favorite</a:t>
            </a:r>
          </a:p>
        </p:txBody>
      </p:sp>
      <p:sp>
        <p:nvSpPr>
          <p:cNvPr id="4" name="Slide Number Placeholder 3">
            <a:extLst>
              <a:ext uri="{FF2B5EF4-FFF2-40B4-BE49-F238E27FC236}">
                <a16:creationId xmlns:a16="http://schemas.microsoft.com/office/drawing/2014/main" id="{EB135BA0-D57C-D2FC-9245-4C20BD9FE226}"/>
              </a:ext>
            </a:extLst>
          </p:cNvPr>
          <p:cNvSpPr>
            <a:spLocks noGrp="1"/>
          </p:cNvSpPr>
          <p:nvPr>
            <p:ph type="sldNum" sz="quarter" idx="12"/>
          </p:nvPr>
        </p:nvSpPr>
        <p:spPr/>
        <p:txBody>
          <a:bodyPr/>
          <a:lstStyle/>
          <a:p>
            <a:fld id="{321894C4-26A6-463D-80E7-4901E156F3BD}" type="slidenum">
              <a:rPr lang="en-US" smtClean="0"/>
              <a:t>13</a:t>
            </a:fld>
            <a:endParaRPr lang="en-US"/>
          </a:p>
        </p:txBody>
      </p:sp>
    </p:spTree>
    <p:extLst>
      <p:ext uri="{BB962C8B-B14F-4D97-AF65-F5344CB8AC3E}">
        <p14:creationId xmlns:p14="http://schemas.microsoft.com/office/powerpoint/2010/main" val="3825662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982A2E-186C-4F74-EBDF-7A4FE0EB52EB}"/>
              </a:ext>
            </a:extLst>
          </p:cNvPr>
          <p:cNvSpPr txBox="1"/>
          <p:nvPr/>
        </p:nvSpPr>
        <p:spPr>
          <a:xfrm>
            <a:off x="5259071" y="100577"/>
            <a:ext cx="1673855" cy="646331"/>
          </a:xfrm>
          <a:prstGeom prst="rect">
            <a:avLst/>
          </a:prstGeom>
          <a:noFill/>
        </p:spPr>
        <p:txBody>
          <a:bodyPr wrap="none" rtlCol="0">
            <a:spAutoFit/>
          </a:bodyPr>
          <a:lstStyle/>
          <a:p>
            <a:pPr algn="ctr"/>
            <a:r>
              <a:rPr lang="en-US" sz="3600" dirty="0"/>
              <a:t>Metrics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9E1A2C4-F49A-1DB1-02A3-213B60BF15E3}"/>
                  </a:ext>
                </a:extLst>
              </p:cNvPr>
              <p:cNvSpPr txBox="1"/>
              <p:nvPr/>
            </p:nvSpPr>
            <p:spPr>
              <a:xfrm>
                <a:off x="556181" y="1006701"/>
                <a:ext cx="10922767" cy="5078313"/>
              </a:xfrm>
              <a:prstGeom prst="rect">
                <a:avLst/>
              </a:prstGeom>
              <a:noFill/>
            </p:spPr>
            <p:txBody>
              <a:bodyPr wrap="square" rtlCol="0">
                <a:spAutoFit/>
              </a:bodyPr>
              <a:lstStyle/>
              <a:p>
                <a:r>
                  <a:rPr lang="en-US" sz="2800" dirty="0">
                    <a:solidFill>
                      <a:schemeClr val="tx1"/>
                    </a:solidFill>
                  </a:rPr>
                  <a:t>Poses</a:t>
                </a:r>
              </a:p>
              <a:p>
                <a:pPr marL="285750" indent="-285750">
                  <a:buFont typeface="Arial" panose="020B0604020202020204" pitchFamily="34" charset="0"/>
                  <a:buChar char="•"/>
                </a:pPr>
                <a:r>
                  <a:rPr lang="en-US" sz="2000" b="1" dirty="0" err="1">
                    <a:solidFill>
                      <a:schemeClr val="accent6">
                        <a:lumMod val="75000"/>
                      </a:schemeClr>
                    </a:solidFill>
                  </a:rPr>
                  <a:t>lDDT</a:t>
                </a:r>
                <a:r>
                  <a:rPr lang="en-US" sz="2000" b="1" dirty="0">
                    <a:solidFill>
                      <a:schemeClr val="accent6">
                        <a:lumMod val="75000"/>
                      </a:schemeClr>
                    </a:solidFill>
                  </a:rPr>
                  <a:t>-PLI</a:t>
                </a:r>
                <a:r>
                  <a:rPr lang="en-US" sz="2000" dirty="0">
                    <a:solidFill>
                      <a:schemeClr val="accent6">
                        <a:lumMod val="75000"/>
                      </a:schemeClr>
                    </a:solidFill>
                  </a:rPr>
                  <a:t>: </a:t>
                </a:r>
                <a:r>
                  <a:rPr lang="en-US" sz="2000" b="0" i="0" u="none" strike="noStrike" dirty="0">
                    <a:solidFill>
                      <a:schemeClr val="accent6">
                        <a:lumMod val="75000"/>
                      </a:schemeClr>
                    </a:solidFill>
                    <a:effectLst/>
                    <a:latin typeface="Calibri" panose="020F0502020204030204" pitchFamily="34" charset="0"/>
                  </a:rPr>
                  <a:t>Fraction of correctly predicted </a:t>
                </a:r>
                <a:r>
                  <a:rPr lang="en-US" sz="2000" dirty="0">
                    <a:solidFill>
                      <a:schemeClr val="accent6">
                        <a:lumMod val="75000"/>
                      </a:schemeClr>
                    </a:solidFill>
                    <a:latin typeface="Calibri" panose="020F0502020204030204" pitchFamily="34" charset="0"/>
                  </a:rPr>
                  <a:t>ligand-protein </a:t>
                </a:r>
                <a:r>
                  <a:rPr lang="en-US" sz="2000" b="0" i="0" u="none" strike="noStrike" dirty="0">
                    <a:solidFill>
                      <a:schemeClr val="accent6">
                        <a:lumMod val="75000"/>
                      </a:schemeClr>
                    </a:solidFill>
                    <a:effectLst/>
                    <a:latin typeface="Calibri" panose="020F0502020204030204" pitchFamily="34" charset="0"/>
                  </a:rPr>
                  <a:t>interatomic distances for 6 </a:t>
                </a:r>
                <a:r>
                  <a:rPr lang="en-US" sz="2000" b="0" i="0" u="none" strike="noStrike" dirty="0" err="1">
                    <a:solidFill>
                      <a:schemeClr val="accent6">
                        <a:lumMod val="75000"/>
                      </a:schemeClr>
                    </a:solidFill>
                    <a:effectLst/>
                    <a:latin typeface="Calibri" panose="020F0502020204030204" pitchFamily="34" charset="0"/>
                  </a:rPr>
                  <a:t>Å</a:t>
                </a:r>
                <a:r>
                  <a:rPr lang="en-US" sz="2000" b="0" i="0" u="none" strike="noStrike" dirty="0">
                    <a:solidFill>
                      <a:schemeClr val="accent6">
                        <a:lumMod val="75000"/>
                      </a:schemeClr>
                    </a:solidFill>
                    <a:effectLst/>
                    <a:latin typeface="Calibri" panose="020F0502020204030204" pitchFamily="34" charset="0"/>
                  </a:rPr>
                  <a:t> radius, with penalty for incorrect close contacts. (0-1)</a:t>
                </a:r>
              </a:p>
              <a:p>
                <a:pPr marL="285750" indent="-285750">
                  <a:buFont typeface="Arial" panose="020B0604020202020204" pitchFamily="34" charset="0"/>
                  <a:buChar char="•"/>
                </a:pPr>
                <a:r>
                  <a:rPr lang="en-US" sz="2000" dirty="0">
                    <a:solidFill>
                      <a:schemeClr val="accent6">
                        <a:lumMod val="75000"/>
                      </a:schemeClr>
                    </a:solidFill>
                    <a:latin typeface="Calibri" panose="020F0502020204030204" pitchFamily="34" charset="0"/>
                  </a:rPr>
                  <a:t>If multiple binding sites or poses, we credited the most accurate</a:t>
                </a:r>
                <a:endParaRPr lang="en-US" sz="2000" dirty="0">
                  <a:solidFill>
                    <a:schemeClr val="accent6">
                      <a:lumMod val="75000"/>
                    </a:schemeClr>
                  </a:solidFill>
                </a:endParaRPr>
              </a:p>
              <a:p>
                <a:pPr marL="285750" indent="-285750">
                  <a:buFont typeface="Arial" panose="020B0604020202020204" pitchFamily="34" charset="0"/>
                  <a:buChar char="•"/>
                </a:pPr>
                <a:r>
                  <a:rPr lang="en-US" sz="2000" dirty="0">
                    <a:solidFill>
                      <a:schemeClr val="tx1"/>
                    </a:solidFill>
                  </a:rPr>
                  <a:t>Symmetry-corrected RMSD (Å) after binding-site superposition, and “success” if RMSD</a:t>
                </a:r>
                <a14:m>
                  <m:oMath xmlns:m="http://schemas.openxmlformats.org/officeDocument/2006/math">
                    <m:r>
                      <a:rPr lang="en-US" sz="2000" b="0" i="1" smtClean="0">
                        <a:solidFill>
                          <a:schemeClr val="tx1"/>
                        </a:solidFill>
                        <a:latin typeface="Cambria Math" panose="02040503050406030204" pitchFamily="18" charset="0"/>
                      </a:rPr>
                      <m:t>≤</m:t>
                    </m:r>
                  </m:oMath>
                </a14:m>
                <a:r>
                  <a:rPr lang="en-US" sz="2000" dirty="0">
                    <a:solidFill>
                      <a:schemeClr val="tx1"/>
                    </a:solidFill>
                    <a:sym typeface="Wingdings" pitchFamily="2" charset="2"/>
                  </a:rPr>
                  <a:t>2.5 </a:t>
                </a:r>
                <a:r>
                  <a:rPr lang="en-US" sz="2000" dirty="0" err="1">
                    <a:solidFill>
                      <a:schemeClr val="tx1"/>
                    </a:solidFill>
                  </a:rPr>
                  <a:t>Å</a:t>
                </a:r>
                <a:endParaRPr lang="en-US" sz="2000" dirty="0">
                  <a:solidFill>
                    <a:schemeClr val="tx1"/>
                  </a:solidFill>
                  <a:sym typeface="Wingdings" pitchFamily="2" charset="2"/>
                </a:endParaRPr>
              </a:p>
              <a:p>
                <a:pPr marL="742950" lvl="1" indent="-285750">
                  <a:buFont typeface="Arial" panose="020B0604020202020204" pitchFamily="34" charset="0"/>
                  <a:buChar char="•"/>
                </a:pPr>
                <a:r>
                  <a:rPr lang="en-US" sz="2000" dirty="0">
                    <a:solidFill>
                      <a:schemeClr val="tx1"/>
                    </a:solidFill>
                    <a:latin typeface="Calibri" panose="020F0502020204030204" pitchFamily="34" charset="0"/>
                  </a:rPr>
                  <a:t>RMSD can overweight bad poses</a:t>
                </a:r>
              </a:p>
              <a:p>
                <a:pPr marL="742950" lvl="1" indent="-285750">
                  <a:buFont typeface="Arial" panose="020B0604020202020204" pitchFamily="34" charset="0"/>
                  <a:buChar char="•"/>
                </a:pPr>
                <a:r>
                  <a:rPr lang="en-US" sz="2000" dirty="0">
                    <a:solidFill>
                      <a:schemeClr val="tx1"/>
                    </a:solidFill>
                    <a:latin typeface="Calibri" panose="020F0502020204030204" pitchFamily="34" charset="0"/>
                  </a:rPr>
                  <a:t>Dependent on superposition method</a:t>
                </a:r>
              </a:p>
              <a:p>
                <a:pPr marL="742950" lvl="1" indent="-285750">
                  <a:buFont typeface="Arial" panose="020B0604020202020204" pitchFamily="34" charset="0"/>
                  <a:buChar char="•"/>
                </a:pPr>
                <a:r>
                  <a:rPr lang="en-US" sz="2000" dirty="0">
                    <a:solidFill>
                      <a:schemeClr val="tx1"/>
                    </a:solidFill>
                    <a:latin typeface="Calibri" panose="020F0502020204030204" pitchFamily="34" charset="0"/>
                  </a:rPr>
                  <a:t>Success rate depends on success cutoff</a:t>
                </a:r>
              </a:p>
              <a:p>
                <a:endParaRPr lang="en-US" sz="2000" dirty="0">
                  <a:solidFill>
                    <a:schemeClr val="tx1"/>
                  </a:solidFill>
                </a:endParaRPr>
              </a:p>
              <a:p>
                <a:r>
                  <a:rPr lang="en-US" sz="2800" dirty="0">
                    <a:solidFill>
                      <a:schemeClr val="tx1"/>
                    </a:solidFill>
                  </a:rPr>
                  <a:t>Binding site structures</a:t>
                </a:r>
                <a:endParaRPr lang="en-US" sz="3200" dirty="0">
                  <a:solidFill>
                    <a:schemeClr val="tx1"/>
                  </a:solidFill>
                </a:endParaRPr>
              </a:p>
              <a:p>
                <a:pPr marL="285750" indent="-285750">
                  <a:buFont typeface="Arial" panose="020B0604020202020204" pitchFamily="34" charset="0"/>
                  <a:buChar char="•"/>
                </a:pPr>
                <a:r>
                  <a:rPr lang="en-US" sz="2000" dirty="0" err="1">
                    <a:solidFill>
                      <a:schemeClr val="tx1"/>
                    </a:solidFill>
                  </a:rPr>
                  <a:t>bb_RMSD</a:t>
                </a:r>
                <a:r>
                  <a:rPr lang="en-US" sz="2000" dirty="0">
                    <a:solidFill>
                      <a:schemeClr val="tx1"/>
                    </a:solidFill>
                  </a:rPr>
                  <a:t> (</a:t>
                </a:r>
                <a:r>
                  <a:rPr lang="en-US" sz="2000" dirty="0" err="1">
                    <a:solidFill>
                      <a:schemeClr val="tx1"/>
                    </a:solidFill>
                  </a:rPr>
                  <a:t>Å</a:t>
                </a:r>
                <a:r>
                  <a:rPr lang="en-US" sz="2000" dirty="0">
                    <a:solidFill>
                      <a:schemeClr val="tx1"/>
                    </a:solidFill>
                  </a:rPr>
                  <a:t>): </a:t>
                </a:r>
              </a:p>
              <a:p>
                <a:pPr marL="285750" indent="-285750">
                  <a:buFont typeface="Arial" panose="020B0604020202020204" pitchFamily="34" charset="0"/>
                  <a:buChar char="•"/>
                </a:pPr>
                <a:r>
                  <a:rPr lang="en-US" sz="2000" dirty="0" err="1">
                    <a:solidFill>
                      <a:schemeClr val="tx1"/>
                    </a:solidFill>
                  </a:rPr>
                  <a:t>lDDT_LP</a:t>
                </a:r>
                <a:r>
                  <a:rPr lang="en-US" sz="2000" dirty="0">
                    <a:solidFill>
                      <a:schemeClr val="tx1"/>
                    </a:solidFill>
                  </a:rPr>
                  <a:t> (</a:t>
                </a:r>
                <a:r>
                  <a:rPr lang="en-US" sz="2000" dirty="0" err="1">
                    <a:solidFill>
                      <a:schemeClr val="tx1"/>
                    </a:solidFill>
                  </a:rPr>
                  <a:t>lDDT</a:t>
                </a:r>
                <a:r>
                  <a:rPr lang="en-US" sz="2000" dirty="0">
                    <a:solidFill>
                      <a:schemeClr val="tx1"/>
                    </a:solidFill>
                  </a:rPr>
                  <a:t> of ligand pocket)</a:t>
                </a:r>
              </a:p>
              <a:p>
                <a:endParaRPr lang="en-US" sz="2000" dirty="0">
                  <a:solidFill>
                    <a:schemeClr val="tx1"/>
                  </a:solidFill>
                </a:endParaRPr>
              </a:p>
              <a:p>
                <a:r>
                  <a:rPr lang="en-US" sz="2800" dirty="0">
                    <a:solidFill>
                      <a:schemeClr val="tx1"/>
                    </a:solidFill>
                  </a:rPr>
                  <a:t>Affinities</a:t>
                </a:r>
              </a:p>
              <a:p>
                <a:r>
                  <a:rPr lang="en-US" sz="2000" dirty="0">
                    <a:solidFill>
                      <a:schemeClr val="tx1"/>
                    </a:solidFill>
                  </a:rPr>
                  <a:t>Kendall’s tau (applicable to all prediction types)</a:t>
                </a:r>
              </a:p>
            </p:txBody>
          </p:sp>
        </mc:Choice>
        <mc:Fallback xmlns="">
          <p:sp>
            <p:nvSpPr>
              <p:cNvPr id="4" name="TextBox 3">
                <a:extLst>
                  <a:ext uri="{FF2B5EF4-FFF2-40B4-BE49-F238E27FC236}">
                    <a16:creationId xmlns:a16="http://schemas.microsoft.com/office/drawing/2014/main" id="{C9E1A2C4-F49A-1DB1-02A3-213B60BF15E3}"/>
                  </a:ext>
                </a:extLst>
              </p:cNvPr>
              <p:cNvSpPr txBox="1">
                <a:spLocks noRot="1" noChangeAspect="1" noMove="1" noResize="1" noEditPoints="1" noAdjustHandles="1" noChangeArrowheads="1" noChangeShapeType="1" noTextEdit="1"/>
              </p:cNvSpPr>
              <p:nvPr/>
            </p:nvSpPr>
            <p:spPr>
              <a:xfrm>
                <a:off x="556181" y="1006701"/>
                <a:ext cx="10922767" cy="5078313"/>
              </a:xfrm>
              <a:prstGeom prst="rect">
                <a:avLst/>
              </a:prstGeom>
              <a:blipFill>
                <a:blip r:embed="rId2"/>
                <a:stretch>
                  <a:fillRect l="-1116" t="-1200" b="-1200"/>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A3FA2B2F-75B2-F2DE-36C0-28B219A3062B}"/>
              </a:ext>
            </a:extLst>
          </p:cNvPr>
          <p:cNvSpPr txBox="1"/>
          <p:nvPr/>
        </p:nvSpPr>
        <p:spPr>
          <a:xfrm>
            <a:off x="2721769" y="6352476"/>
            <a:ext cx="6100762" cy="369332"/>
          </a:xfrm>
          <a:prstGeom prst="rect">
            <a:avLst/>
          </a:prstGeom>
          <a:noFill/>
        </p:spPr>
        <p:txBody>
          <a:bodyPr wrap="square">
            <a:spAutoFit/>
          </a:bodyPr>
          <a:lstStyle/>
          <a:p>
            <a:pPr algn="ctr"/>
            <a:r>
              <a:rPr lang="en-US" sz="1800" dirty="0"/>
              <a:t>Structural metrics computed with OST (</a:t>
            </a:r>
            <a:r>
              <a:rPr lang="en-US" sz="1800" dirty="0" err="1"/>
              <a:t>openstructure.org</a:t>
            </a:r>
            <a:r>
              <a:rPr lang="en-US" sz="1800" dirty="0"/>
              <a:t>)</a:t>
            </a:r>
          </a:p>
        </p:txBody>
      </p:sp>
      <p:sp>
        <p:nvSpPr>
          <p:cNvPr id="2" name="Slide Number Placeholder 1">
            <a:extLst>
              <a:ext uri="{FF2B5EF4-FFF2-40B4-BE49-F238E27FC236}">
                <a16:creationId xmlns:a16="http://schemas.microsoft.com/office/drawing/2014/main" id="{0C8F29E8-6A13-9B49-0111-2BDFCFCE0C2B}"/>
              </a:ext>
            </a:extLst>
          </p:cNvPr>
          <p:cNvSpPr>
            <a:spLocks noGrp="1"/>
          </p:cNvSpPr>
          <p:nvPr>
            <p:ph type="sldNum" sz="quarter" idx="12"/>
          </p:nvPr>
        </p:nvSpPr>
        <p:spPr/>
        <p:txBody>
          <a:bodyPr/>
          <a:lstStyle/>
          <a:p>
            <a:fld id="{321894C4-26A6-463D-80E7-4901E156F3BD}" type="slidenum">
              <a:rPr lang="en-US" smtClean="0"/>
              <a:t>14</a:t>
            </a:fld>
            <a:endParaRPr lang="en-US"/>
          </a:p>
        </p:txBody>
      </p:sp>
    </p:spTree>
    <p:extLst>
      <p:ext uri="{BB962C8B-B14F-4D97-AF65-F5344CB8AC3E}">
        <p14:creationId xmlns:p14="http://schemas.microsoft.com/office/powerpoint/2010/main" val="205817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24CF7E-867E-9205-2462-E7F8F48C449A}"/>
              </a:ext>
            </a:extLst>
          </p:cNvPr>
          <p:cNvSpPr txBox="1"/>
          <p:nvPr/>
        </p:nvSpPr>
        <p:spPr>
          <a:xfrm>
            <a:off x="2631968" y="0"/>
            <a:ext cx="7253012" cy="1138773"/>
          </a:xfrm>
          <a:prstGeom prst="rect">
            <a:avLst/>
          </a:prstGeom>
          <a:noFill/>
        </p:spPr>
        <p:txBody>
          <a:bodyPr wrap="none" rtlCol="0">
            <a:spAutoFit/>
          </a:bodyPr>
          <a:lstStyle/>
          <a:p>
            <a:pPr algn="ctr"/>
            <a:r>
              <a:rPr lang="en-US" sz="2400" dirty="0"/>
              <a:t>Comparison of RMSD &lt;2.5 Success rate and </a:t>
            </a:r>
            <a:r>
              <a:rPr lang="en-US" sz="2400" dirty="0" err="1"/>
              <a:t>lDDT_PLI</a:t>
            </a:r>
            <a:endParaRPr lang="en-US" sz="2400" dirty="0"/>
          </a:p>
          <a:p>
            <a:pPr algn="ctr"/>
            <a:r>
              <a:rPr lang="en-US" sz="2400" dirty="0"/>
              <a:t>using skip-penalized means, just for Model 1</a:t>
            </a:r>
          </a:p>
          <a:p>
            <a:pPr algn="ctr"/>
            <a:r>
              <a:rPr lang="en-US" sz="2000" dirty="0"/>
              <a:t>each point a group</a:t>
            </a:r>
          </a:p>
        </p:txBody>
      </p:sp>
      <p:sp>
        <p:nvSpPr>
          <p:cNvPr id="5" name="TextBox 4">
            <a:extLst>
              <a:ext uri="{FF2B5EF4-FFF2-40B4-BE49-F238E27FC236}">
                <a16:creationId xmlns:a16="http://schemas.microsoft.com/office/drawing/2014/main" id="{2C6E8C7C-3D38-C55E-B11C-57EA96807B1C}"/>
              </a:ext>
            </a:extLst>
          </p:cNvPr>
          <p:cNvSpPr txBox="1"/>
          <p:nvPr/>
        </p:nvSpPr>
        <p:spPr>
          <a:xfrm>
            <a:off x="3311752" y="6125265"/>
            <a:ext cx="6742295" cy="646331"/>
          </a:xfrm>
          <a:prstGeom prst="rect">
            <a:avLst/>
          </a:prstGeom>
          <a:noFill/>
        </p:spPr>
        <p:txBody>
          <a:bodyPr wrap="none" rtlCol="0">
            <a:spAutoFit/>
          </a:bodyPr>
          <a:lstStyle/>
          <a:p>
            <a:r>
              <a:rPr lang="en-US" dirty="0"/>
              <a:t>These two statistics tell the same story, at least for any predictions</a:t>
            </a:r>
            <a:br>
              <a:rPr lang="en-US" dirty="0"/>
            </a:br>
            <a:r>
              <a:rPr lang="en-US" dirty="0"/>
              <a:t>worth much attention (i.e., not the very lower left of the graph).</a:t>
            </a:r>
          </a:p>
        </p:txBody>
      </p:sp>
      <p:graphicFrame>
        <p:nvGraphicFramePr>
          <p:cNvPr id="2" name="Chart 1">
            <a:extLst>
              <a:ext uri="{FF2B5EF4-FFF2-40B4-BE49-F238E27FC236}">
                <a16:creationId xmlns:a16="http://schemas.microsoft.com/office/drawing/2014/main" id="{731ADF05-90E2-4467-0782-AAF258908ED6}"/>
              </a:ext>
            </a:extLst>
          </p:cNvPr>
          <p:cNvGraphicFramePr>
            <a:graphicFrameLocks/>
          </p:cNvGraphicFramePr>
          <p:nvPr/>
        </p:nvGraphicFramePr>
        <p:xfrm>
          <a:off x="2137953" y="1315206"/>
          <a:ext cx="8112999" cy="48678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872B73CD-C536-5728-82BB-74C70EE21D98}"/>
              </a:ext>
            </a:extLst>
          </p:cNvPr>
          <p:cNvSpPr>
            <a:spLocks noGrp="1"/>
          </p:cNvSpPr>
          <p:nvPr>
            <p:ph type="sldNum" sz="quarter" idx="12"/>
          </p:nvPr>
        </p:nvSpPr>
        <p:spPr/>
        <p:txBody>
          <a:bodyPr/>
          <a:lstStyle/>
          <a:p>
            <a:fld id="{321894C4-26A6-463D-80E7-4901E156F3BD}" type="slidenum">
              <a:rPr lang="en-US" smtClean="0"/>
              <a:t>15</a:t>
            </a:fld>
            <a:endParaRPr lang="en-US"/>
          </a:p>
        </p:txBody>
      </p:sp>
    </p:spTree>
    <p:extLst>
      <p:ext uri="{BB962C8B-B14F-4D97-AF65-F5344CB8AC3E}">
        <p14:creationId xmlns:p14="http://schemas.microsoft.com/office/powerpoint/2010/main" val="597573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17FAF0-176C-B306-6B24-3FCFBF25F58D}"/>
              </a:ext>
            </a:extLst>
          </p:cNvPr>
          <p:cNvSpPr txBox="1"/>
          <p:nvPr/>
        </p:nvSpPr>
        <p:spPr>
          <a:xfrm>
            <a:off x="2018339" y="30429"/>
            <a:ext cx="8012963" cy="923330"/>
          </a:xfrm>
          <a:prstGeom prst="rect">
            <a:avLst/>
          </a:prstGeom>
          <a:noFill/>
        </p:spPr>
        <p:txBody>
          <a:bodyPr wrap="none" rtlCol="0">
            <a:spAutoFit/>
          </a:bodyPr>
          <a:lstStyle/>
          <a:p>
            <a:pPr algn="ctr"/>
            <a:r>
              <a:rPr lang="en-US" sz="3600" dirty="0"/>
              <a:t>Pose Accuracy vs Binding Site Accuracy</a:t>
            </a:r>
          </a:p>
          <a:p>
            <a:pPr algn="ctr"/>
            <a:r>
              <a:rPr lang="en-US" dirty="0"/>
              <a:t>Model 1 Pose Predictions</a:t>
            </a:r>
          </a:p>
        </p:txBody>
      </p:sp>
      <p:sp>
        <p:nvSpPr>
          <p:cNvPr id="4" name="TextBox 3">
            <a:extLst>
              <a:ext uri="{FF2B5EF4-FFF2-40B4-BE49-F238E27FC236}">
                <a16:creationId xmlns:a16="http://schemas.microsoft.com/office/drawing/2014/main" id="{20BC3D70-4B26-A9A4-A1BF-B942E98E6632}"/>
              </a:ext>
            </a:extLst>
          </p:cNvPr>
          <p:cNvSpPr txBox="1"/>
          <p:nvPr/>
        </p:nvSpPr>
        <p:spPr>
          <a:xfrm>
            <a:off x="277495" y="2772229"/>
            <a:ext cx="4517171" cy="923330"/>
          </a:xfrm>
          <a:prstGeom prst="rect">
            <a:avLst/>
          </a:prstGeom>
          <a:noFill/>
        </p:spPr>
        <p:txBody>
          <a:bodyPr wrap="square" rtlCol="0">
            <a:spAutoFit/>
          </a:bodyPr>
          <a:lstStyle/>
          <a:p>
            <a:pPr marL="285750" indent="-285750">
              <a:buFont typeface="Arial" panose="020B0604020202020204" pitchFamily="34" charset="0"/>
              <a:buChar char="•"/>
            </a:pPr>
            <a:r>
              <a:rPr lang="en-US" dirty="0"/>
              <a:t>Low RMSD implies low </a:t>
            </a:r>
            <a:r>
              <a:rPr lang="en-US" dirty="0" err="1"/>
              <a:t>bb_RMSD</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Low </a:t>
            </a:r>
            <a:r>
              <a:rPr lang="en-US" dirty="0" err="1"/>
              <a:t>bb_RMSD</a:t>
            </a:r>
            <a:r>
              <a:rPr lang="en-US" dirty="0"/>
              <a:t> does not imply low RMSD</a:t>
            </a:r>
          </a:p>
        </p:txBody>
      </p:sp>
      <p:graphicFrame>
        <p:nvGraphicFramePr>
          <p:cNvPr id="2" name="Chart 1">
            <a:extLst>
              <a:ext uri="{FF2B5EF4-FFF2-40B4-BE49-F238E27FC236}">
                <a16:creationId xmlns:a16="http://schemas.microsoft.com/office/drawing/2014/main" id="{D266A8EE-E332-8747-AC47-CF2771C666B2}"/>
              </a:ext>
            </a:extLst>
          </p:cNvPr>
          <p:cNvGraphicFramePr>
            <a:graphicFrameLocks/>
          </p:cNvGraphicFramePr>
          <p:nvPr>
            <p:extLst>
              <p:ext uri="{D42A27DB-BD31-4B8C-83A1-F6EECF244321}">
                <p14:modId xmlns:p14="http://schemas.microsoft.com/office/powerpoint/2010/main" val="2660609377"/>
              </p:ext>
            </p:extLst>
          </p:nvPr>
        </p:nvGraphicFramePr>
        <p:xfrm>
          <a:off x="4642846" y="1300904"/>
          <a:ext cx="7183965" cy="4789310"/>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a:extLst>
              <a:ext uri="{FF2B5EF4-FFF2-40B4-BE49-F238E27FC236}">
                <a16:creationId xmlns:a16="http://schemas.microsoft.com/office/drawing/2014/main" id="{BEB2C8B4-CFB6-75EF-3D9E-8691D03649B2}"/>
              </a:ext>
            </a:extLst>
          </p:cNvPr>
          <p:cNvSpPr>
            <a:spLocks noGrp="1"/>
          </p:cNvSpPr>
          <p:nvPr>
            <p:ph type="sldNum" sz="quarter" idx="12"/>
          </p:nvPr>
        </p:nvSpPr>
        <p:spPr/>
        <p:txBody>
          <a:bodyPr/>
          <a:lstStyle/>
          <a:p>
            <a:fld id="{321894C4-26A6-463D-80E7-4901E156F3BD}" type="slidenum">
              <a:rPr lang="en-US" smtClean="0"/>
              <a:t>16</a:t>
            </a:fld>
            <a:endParaRPr lang="en-US"/>
          </a:p>
        </p:txBody>
      </p:sp>
    </p:spTree>
    <p:extLst>
      <p:ext uri="{BB962C8B-B14F-4D97-AF65-F5344CB8AC3E}">
        <p14:creationId xmlns:p14="http://schemas.microsoft.com/office/powerpoint/2010/main" val="3091207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887AB4-0EAC-D370-D571-18179D046C1A}"/>
              </a:ext>
            </a:extLst>
          </p:cNvPr>
          <p:cNvSpPr txBox="1"/>
          <p:nvPr/>
        </p:nvSpPr>
        <p:spPr>
          <a:xfrm>
            <a:off x="3170241" y="285750"/>
            <a:ext cx="6115906" cy="646331"/>
          </a:xfrm>
          <a:prstGeom prst="rect">
            <a:avLst/>
          </a:prstGeom>
          <a:noFill/>
        </p:spPr>
        <p:txBody>
          <a:bodyPr wrap="none" rtlCol="0">
            <a:spAutoFit/>
          </a:bodyPr>
          <a:lstStyle/>
          <a:p>
            <a:pPr algn="ctr"/>
            <a:r>
              <a:rPr lang="en-US" sz="3600" dirty="0"/>
              <a:t>Methods Used by Participants</a:t>
            </a:r>
          </a:p>
        </p:txBody>
      </p:sp>
      <p:sp>
        <p:nvSpPr>
          <p:cNvPr id="3" name="TextBox 2">
            <a:extLst>
              <a:ext uri="{FF2B5EF4-FFF2-40B4-BE49-F238E27FC236}">
                <a16:creationId xmlns:a16="http://schemas.microsoft.com/office/drawing/2014/main" id="{7E188AC8-C82D-BF5B-A6A0-9DF5B6082E0C}"/>
              </a:ext>
            </a:extLst>
          </p:cNvPr>
          <p:cNvSpPr txBox="1"/>
          <p:nvPr/>
        </p:nvSpPr>
        <p:spPr>
          <a:xfrm>
            <a:off x="1747963" y="1710928"/>
            <a:ext cx="8960462"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a:t>Physics-based, AI-based, template-based, etc.</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Often hard to categorize; e.g., might use a ligand template if available and physics-based docking otherwise, then score poses with an AI method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Mix of home-made software and other open-source and commercial software, often in one method; e.g. one that includes OMEGA2, Chimera, </a:t>
            </a:r>
            <a:r>
              <a:rPr lang="en-US" sz="2000" dirty="0" err="1"/>
              <a:t>AutoDock</a:t>
            </a:r>
            <a:r>
              <a:rPr lang="en-US" sz="2000" dirty="0"/>
              <a:t> Vina, Glide, and at least two others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No companies participated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One method relied essentially entirely on citizen-scientist docking with </a:t>
            </a:r>
            <a:r>
              <a:rPr lang="en-US" sz="2000" dirty="0" err="1"/>
              <a:t>DockIt</a:t>
            </a:r>
            <a:endParaRPr lang="en-US" sz="2000" dirty="0"/>
          </a:p>
        </p:txBody>
      </p:sp>
      <p:sp>
        <p:nvSpPr>
          <p:cNvPr id="4" name="Slide Number Placeholder 3">
            <a:extLst>
              <a:ext uri="{FF2B5EF4-FFF2-40B4-BE49-F238E27FC236}">
                <a16:creationId xmlns:a16="http://schemas.microsoft.com/office/drawing/2014/main" id="{FD5BB67C-EE5F-948A-514F-7B1ACC2DB4BB}"/>
              </a:ext>
            </a:extLst>
          </p:cNvPr>
          <p:cNvSpPr>
            <a:spLocks noGrp="1"/>
          </p:cNvSpPr>
          <p:nvPr>
            <p:ph type="sldNum" sz="quarter" idx="12"/>
          </p:nvPr>
        </p:nvSpPr>
        <p:spPr/>
        <p:txBody>
          <a:bodyPr/>
          <a:lstStyle/>
          <a:p>
            <a:fld id="{321894C4-26A6-463D-80E7-4901E156F3BD}" type="slidenum">
              <a:rPr lang="en-US" smtClean="0"/>
              <a:t>17</a:t>
            </a:fld>
            <a:endParaRPr lang="en-US"/>
          </a:p>
        </p:txBody>
      </p:sp>
    </p:spTree>
    <p:extLst>
      <p:ext uri="{BB962C8B-B14F-4D97-AF65-F5344CB8AC3E}">
        <p14:creationId xmlns:p14="http://schemas.microsoft.com/office/powerpoint/2010/main" val="2965804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0AA473-E7EF-9294-D42D-0FC3D167F8D4}"/>
              </a:ext>
            </a:extLst>
          </p:cNvPr>
          <p:cNvSpPr txBox="1"/>
          <p:nvPr/>
        </p:nvSpPr>
        <p:spPr>
          <a:xfrm>
            <a:off x="2819013" y="2228397"/>
            <a:ext cx="6553974" cy="1938992"/>
          </a:xfrm>
          <a:prstGeom prst="rect">
            <a:avLst/>
          </a:prstGeom>
          <a:noFill/>
        </p:spPr>
        <p:txBody>
          <a:bodyPr wrap="none" rtlCol="0">
            <a:spAutoFit/>
          </a:bodyPr>
          <a:lstStyle/>
          <a:p>
            <a:pPr algn="ctr"/>
            <a:r>
              <a:rPr lang="en-US" sz="3600" dirty="0"/>
              <a:t>Assessment of Pose Predictions</a:t>
            </a:r>
          </a:p>
          <a:p>
            <a:pPr algn="ctr"/>
            <a:r>
              <a:rPr lang="en-US" sz="2800" dirty="0"/>
              <a:t>initial focus on Model 1 predictions</a:t>
            </a:r>
          </a:p>
          <a:p>
            <a:pPr algn="ctr"/>
            <a:r>
              <a:rPr lang="en-US" sz="2800" dirty="0">
                <a:solidFill>
                  <a:srgbClr val="0070C0"/>
                </a:solidFill>
              </a:rPr>
              <a:t>34 CASP groups</a:t>
            </a:r>
          </a:p>
          <a:p>
            <a:pPr algn="ctr"/>
            <a:r>
              <a:rPr lang="en-US" sz="2800" dirty="0">
                <a:solidFill>
                  <a:srgbClr val="0070C0"/>
                </a:solidFill>
              </a:rPr>
              <a:t>32 distinct research groups</a:t>
            </a:r>
          </a:p>
        </p:txBody>
      </p:sp>
      <p:sp>
        <p:nvSpPr>
          <p:cNvPr id="3" name="Slide Number Placeholder 2">
            <a:extLst>
              <a:ext uri="{FF2B5EF4-FFF2-40B4-BE49-F238E27FC236}">
                <a16:creationId xmlns:a16="http://schemas.microsoft.com/office/drawing/2014/main" id="{12651B5F-22B5-0E2F-EE75-4B82516CD081}"/>
              </a:ext>
            </a:extLst>
          </p:cNvPr>
          <p:cNvSpPr>
            <a:spLocks noGrp="1"/>
          </p:cNvSpPr>
          <p:nvPr>
            <p:ph type="sldNum" sz="quarter" idx="12"/>
          </p:nvPr>
        </p:nvSpPr>
        <p:spPr/>
        <p:txBody>
          <a:bodyPr/>
          <a:lstStyle/>
          <a:p>
            <a:fld id="{321894C4-26A6-463D-80E7-4901E156F3BD}" type="slidenum">
              <a:rPr lang="en-US" smtClean="0"/>
              <a:t>18</a:t>
            </a:fld>
            <a:endParaRPr lang="en-US"/>
          </a:p>
        </p:txBody>
      </p:sp>
    </p:spTree>
    <p:extLst>
      <p:ext uri="{BB962C8B-B14F-4D97-AF65-F5344CB8AC3E}">
        <p14:creationId xmlns:p14="http://schemas.microsoft.com/office/powerpoint/2010/main" val="145591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33A3FF-3BFF-F2C5-EB29-B021D7937015}"/>
              </a:ext>
            </a:extLst>
          </p:cNvPr>
          <p:cNvSpPr txBox="1"/>
          <p:nvPr/>
        </p:nvSpPr>
        <p:spPr>
          <a:xfrm>
            <a:off x="1423860" y="118108"/>
            <a:ext cx="9915278" cy="584775"/>
          </a:xfrm>
          <a:prstGeom prst="rect">
            <a:avLst/>
          </a:prstGeom>
          <a:noFill/>
        </p:spPr>
        <p:txBody>
          <a:bodyPr wrap="none" rtlCol="0">
            <a:spAutoFit/>
          </a:bodyPr>
          <a:lstStyle/>
          <a:p>
            <a:pPr algn="ctr"/>
            <a:r>
              <a:rPr lang="en-US" sz="3200" dirty="0"/>
              <a:t>Accuracy of Predictions vs Number of Targets Predicted</a:t>
            </a:r>
          </a:p>
        </p:txBody>
      </p:sp>
      <p:sp>
        <p:nvSpPr>
          <p:cNvPr id="10" name="TextBox 9">
            <a:extLst>
              <a:ext uri="{FF2B5EF4-FFF2-40B4-BE49-F238E27FC236}">
                <a16:creationId xmlns:a16="http://schemas.microsoft.com/office/drawing/2014/main" id="{E2995520-5601-9AFD-24DD-5BA5279ECFAE}"/>
              </a:ext>
            </a:extLst>
          </p:cNvPr>
          <p:cNvSpPr txBox="1"/>
          <p:nvPr/>
        </p:nvSpPr>
        <p:spPr>
          <a:xfrm>
            <a:off x="1423860" y="6174885"/>
            <a:ext cx="9804222" cy="646331"/>
          </a:xfrm>
          <a:prstGeom prst="rect">
            <a:avLst/>
          </a:prstGeom>
          <a:noFill/>
        </p:spPr>
        <p:txBody>
          <a:bodyPr wrap="none" rtlCol="0">
            <a:spAutoFit/>
          </a:bodyPr>
          <a:lstStyle/>
          <a:p>
            <a:r>
              <a:rPr lang="en-US" dirty="0">
                <a:solidFill>
                  <a:schemeClr val="accent6">
                    <a:lumMod val="75000"/>
                  </a:schemeClr>
                </a:solidFill>
              </a:rPr>
              <a:t>The top-scoring groups on the left should be ranked well below the top-scoring groups on the right</a:t>
            </a:r>
          </a:p>
          <a:p>
            <a:r>
              <a:rPr lang="en-US" dirty="0">
                <a:sym typeface="Wingdings" panose="05000000000000000000" pitchFamily="2" charset="2"/>
              </a:rPr>
              <a:t> skipped predictions may be treated as “unsuccessful” predictions (</a:t>
            </a:r>
            <a:r>
              <a:rPr lang="en-US" dirty="0" err="1">
                <a:sym typeface="Wingdings" panose="05000000000000000000" pitchFamily="2" charset="2"/>
              </a:rPr>
              <a:t>lDDT_PLI</a:t>
            </a:r>
            <a:r>
              <a:rPr lang="en-US" dirty="0">
                <a:sym typeface="Wingdings" panose="05000000000000000000" pitchFamily="2" charset="2"/>
              </a:rPr>
              <a:t>=0, RMSD&gt;2.5)</a:t>
            </a:r>
            <a:endParaRPr lang="en-US" dirty="0"/>
          </a:p>
        </p:txBody>
      </p:sp>
      <p:graphicFrame>
        <p:nvGraphicFramePr>
          <p:cNvPr id="8" name="Chart 7">
            <a:extLst>
              <a:ext uri="{FF2B5EF4-FFF2-40B4-BE49-F238E27FC236}">
                <a16:creationId xmlns:a16="http://schemas.microsoft.com/office/drawing/2014/main" id="{FC82FF81-C22E-4B42-9D59-1D7D01F23BF9}"/>
              </a:ext>
            </a:extLst>
          </p:cNvPr>
          <p:cNvGraphicFramePr>
            <a:graphicFrameLocks/>
          </p:cNvGraphicFramePr>
          <p:nvPr>
            <p:extLst>
              <p:ext uri="{D42A27DB-BD31-4B8C-83A1-F6EECF244321}">
                <p14:modId xmlns:p14="http://schemas.microsoft.com/office/powerpoint/2010/main" val="2442557888"/>
              </p:ext>
            </p:extLst>
          </p:nvPr>
        </p:nvGraphicFramePr>
        <p:xfrm>
          <a:off x="2530325" y="710466"/>
          <a:ext cx="7189408" cy="4809581"/>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5FC3AB13-A721-14B3-B934-1E52C100D5E2}"/>
              </a:ext>
            </a:extLst>
          </p:cNvPr>
          <p:cNvSpPr txBox="1"/>
          <p:nvPr/>
        </p:nvSpPr>
        <p:spPr>
          <a:xfrm>
            <a:off x="3701109" y="962567"/>
            <a:ext cx="1737976" cy="369332"/>
          </a:xfrm>
          <a:prstGeom prst="rect">
            <a:avLst/>
          </a:prstGeom>
          <a:noFill/>
        </p:spPr>
        <p:txBody>
          <a:bodyPr wrap="none" rtlCol="0">
            <a:spAutoFit/>
          </a:bodyPr>
          <a:lstStyle/>
          <a:p>
            <a:r>
              <a:rPr lang="en-US" dirty="0">
                <a:solidFill>
                  <a:srgbClr val="FF0000"/>
                </a:solidFill>
              </a:rPr>
              <a:t>N=17, </a:t>
            </a:r>
            <a:r>
              <a:rPr lang="en-US" dirty="0" err="1">
                <a:solidFill>
                  <a:srgbClr val="FF0000"/>
                </a:solidFill>
              </a:rPr>
              <a:t>chymase</a:t>
            </a:r>
            <a:endParaRPr lang="en-US" dirty="0">
              <a:solidFill>
                <a:srgbClr val="FF0000"/>
              </a:solidFill>
            </a:endParaRPr>
          </a:p>
        </p:txBody>
      </p:sp>
      <p:sp>
        <p:nvSpPr>
          <p:cNvPr id="13" name="Oval 12">
            <a:extLst>
              <a:ext uri="{FF2B5EF4-FFF2-40B4-BE49-F238E27FC236}">
                <a16:creationId xmlns:a16="http://schemas.microsoft.com/office/drawing/2014/main" id="{58A75ADA-D2FB-E359-68DF-364A9A1FFE5E}"/>
              </a:ext>
            </a:extLst>
          </p:cNvPr>
          <p:cNvSpPr/>
          <p:nvPr/>
        </p:nvSpPr>
        <p:spPr>
          <a:xfrm>
            <a:off x="3635023" y="1467556"/>
            <a:ext cx="304800" cy="29351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05E0DD8-5564-798C-D150-32036CB3F6F7}"/>
              </a:ext>
            </a:extLst>
          </p:cNvPr>
          <p:cNvSpPr txBox="1"/>
          <p:nvPr/>
        </p:nvSpPr>
        <p:spPr>
          <a:xfrm>
            <a:off x="7898561" y="1549025"/>
            <a:ext cx="3642344" cy="369332"/>
          </a:xfrm>
          <a:prstGeom prst="rect">
            <a:avLst/>
          </a:prstGeom>
          <a:noFill/>
        </p:spPr>
        <p:txBody>
          <a:bodyPr wrap="none" rtlCol="0">
            <a:spAutoFit/>
          </a:bodyPr>
          <a:lstStyle/>
          <a:p>
            <a:r>
              <a:rPr lang="en-US" dirty="0">
                <a:solidFill>
                  <a:srgbClr val="0070C0"/>
                </a:solidFill>
              </a:rPr>
              <a:t>274 and 494:  (0.75, 0.76 </a:t>
            </a:r>
            <a:r>
              <a:rPr lang="en-US" dirty="0" err="1">
                <a:solidFill>
                  <a:srgbClr val="0070C0"/>
                </a:solidFill>
              </a:rPr>
              <a:t>chymase</a:t>
            </a:r>
            <a:r>
              <a:rPr lang="en-US" dirty="0">
                <a:solidFill>
                  <a:srgbClr val="0070C0"/>
                </a:solidFill>
              </a:rPr>
              <a:t>)</a:t>
            </a:r>
          </a:p>
        </p:txBody>
      </p:sp>
      <p:sp>
        <p:nvSpPr>
          <p:cNvPr id="4" name="TextBox 3">
            <a:extLst>
              <a:ext uri="{FF2B5EF4-FFF2-40B4-BE49-F238E27FC236}">
                <a16:creationId xmlns:a16="http://schemas.microsoft.com/office/drawing/2014/main" id="{71C6EFD8-079A-3E26-ECCE-783C3E50CD04}"/>
              </a:ext>
            </a:extLst>
          </p:cNvPr>
          <p:cNvSpPr txBox="1"/>
          <p:nvPr/>
        </p:nvSpPr>
        <p:spPr>
          <a:xfrm>
            <a:off x="9416606" y="2134396"/>
            <a:ext cx="2124299" cy="369332"/>
          </a:xfrm>
          <a:prstGeom prst="rect">
            <a:avLst/>
          </a:prstGeom>
          <a:noFill/>
          <a:ln>
            <a:solidFill>
              <a:srgbClr val="00B050"/>
            </a:solidFill>
          </a:ln>
        </p:spPr>
        <p:txBody>
          <a:bodyPr wrap="none" rtlCol="0">
            <a:spAutoFit/>
          </a:bodyPr>
          <a:lstStyle/>
          <a:p>
            <a:r>
              <a:rPr lang="en-US" dirty="0">
                <a:solidFill>
                  <a:schemeClr val="accent6">
                    <a:lumMod val="75000"/>
                  </a:schemeClr>
                </a:solidFill>
              </a:rPr>
              <a:t>207: 0.83 </a:t>
            </a:r>
            <a:r>
              <a:rPr lang="en-US" dirty="0" err="1">
                <a:solidFill>
                  <a:schemeClr val="accent6">
                    <a:lumMod val="75000"/>
                  </a:schemeClr>
                </a:solidFill>
              </a:rPr>
              <a:t>chymase</a:t>
            </a:r>
            <a:r>
              <a:rPr lang="en-US" dirty="0">
                <a:solidFill>
                  <a:schemeClr val="accent6">
                    <a:lumMod val="75000"/>
                  </a:schemeClr>
                </a:solidFill>
              </a:rPr>
              <a:t>)</a:t>
            </a:r>
          </a:p>
        </p:txBody>
      </p:sp>
      <p:sp>
        <p:nvSpPr>
          <p:cNvPr id="5" name="Oval 4">
            <a:extLst>
              <a:ext uri="{FF2B5EF4-FFF2-40B4-BE49-F238E27FC236}">
                <a16:creationId xmlns:a16="http://schemas.microsoft.com/office/drawing/2014/main" id="{394F9F5F-4BAD-6BD1-1239-8684D9EAEACC}"/>
              </a:ext>
            </a:extLst>
          </p:cNvPr>
          <p:cNvSpPr/>
          <p:nvPr/>
        </p:nvSpPr>
        <p:spPr>
          <a:xfrm>
            <a:off x="8787133" y="1925940"/>
            <a:ext cx="304800" cy="293511"/>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3DAFE599-2B02-6954-DFE9-50F63603777D}"/>
              </a:ext>
            </a:extLst>
          </p:cNvPr>
          <p:cNvCxnSpPr>
            <a:stCxn id="4" idx="1"/>
          </p:cNvCxnSpPr>
          <p:nvPr/>
        </p:nvCxnSpPr>
        <p:spPr>
          <a:xfrm flipH="1">
            <a:off x="8961120" y="2319062"/>
            <a:ext cx="455486" cy="88858"/>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D0143A7A-0D93-0732-A56B-9B7494872ADD}"/>
              </a:ext>
            </a:extLst>
          </p:cNvPr>
          <p:cNvSpPr>
            <a:spLocks noGrp="1"/>
          </p:cNvSpPr>
          <p:nvPr>
            <p:ph type="sldNum" sz="quarter" idx="12"/>
          </p:nvPr>
        </p:nvSpPr>
        <p:spPr/>
        <p:txBody>
          <a:bodyPr/>
          <a:lstStyle/>
          <a:p>
            <a:fld id="{321894C4-26A6-463D-80E7-4901E156F3BD}" type="slidenum">
              <a:rPr lang="en-US" smtClean="0"/>
              <a:t>19</a:t>
            </a:fld>
            <a:endParaRPr lang="en-US"/>
          </a:p>
        </p:txBody>
      </p:sp>
    </p:spTree>
    <p:extLst>
      <p:ext uri="{BB962C8B-B14F-4D97-AF65-F5344CB8AC3E}">
        <p14:creationId xmlns:p14="http://schemas.microsoft.com/office/powerpoint/2010/main" val="1142419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53A275-2A68-73B5-F77C-291B82AAEC73}"/>
              </a:ext>
            </a:extLst>
          </p:cNvPr>
          <p:cNvSpPr txBox="1"/>
          <p:nvPr/>
        </p:nvSpPr>
        <p:spPr>
          <a:xfrm>
            <a:off x="4039219" y="219213"/>
            <a:ext cx="4113562" cy="646331"/>
          </a:xfrm>
          <a:prstGeom prst="rect">
            <a:avLst/>
          </a:prstGeom>
          <a:noFill/>
        </p:spPr>
        <p:txBody>
          <a:bodyPr wrap="none" rtlCol="0">
            <a:spAutoFit/>
          </a:bodyPr>
          <a:lstStyle/>
          <a:p>
            <a:r>
              <a:rPr lang="en-US" sz="3600" dirty="0"/>
              <a:t>Acknowledgements</a:t>
            </a:r>
          </a:p>
        </p:txBody>
      </p:sp>
      <p:sp>
        <p:nvSpPr>
          <p:cNvPr id="4" name="TextBox 3">
            <a:extLst>
              <a:ext uri="{FF2B5EF4-FFF2-40B4-BE49-F238E27FC236}">
                <a16:creationId xmlns:a16="http://schemas.microsoft.com/office/drawing/2014/main" id="{17E5E4E2-1EFE-DE46-35A3-73A0E243F42D}"/>
              </a:ext>
            </a:extLst>
          </p:cNvPr>
          <p:cNvSpPr txBox="1"/>
          <p:nvPr/>
        </p:nvSpPr>
        <p:spPr>
          <a:xfrm>
            <a:off x="8130158" y="1970499"/>
            <a:ext cx="3796990" cy="2308324"/>
          </a:xfrm>
          <a:prstGeom prst="rect">
            <a:avLst/>
          </a:prstGeom>
          <a:noFill/>
        </p:spPr>
        <p:txBody>
          <a:bodyPr wrap="square">
            <a:spAutoFit/>
          </a:bodyPr>
          <a:lstStyle/>
          <a:p>
            <a:r>
              <a:rPr lang="en-US" dirty="0"/>
              <a:t>Jerome Eberhardt, U Basel</a:t>
            </a:r>
          </a:p>
          <a:p>
            <a:r>
              <a:rPr lang="en-US" dirty="0"/>
              <a:t>Xavier Robin, U Basel</a:t>
            </a:r>
          </a:p>
          <a:p>
            <a:endParaRPr lang="en-US" dirty="0"/>
          </a:p>
          <a:p>
            <a:r>
              <a:rPr lang="en-US" dirty="0"/>
              <a:t>Sebastian </a:t>
            </a:r>
            <a:r>
              <a:rPr lang="en-US" dirty="0" err="1"/>
              <a:t>Bittrich</a:t>
            </a:r>
            <a:r>
              <a:rPr lang="en-US" dirty="0"/>
              <a:t>, RCSB PDB, UCSD</a:t>
            </a:r>
          </a:p>
          <a:p>
            <a:r>
              <a:rPr lang="en-US" dirty="0"/>
              <a:t>Jose Duarte , RCSB PDB, UCSD</a:t>
            </a:r>
          </a:p>
          <a:p>
            <a:endParaRPr lang="en-US" dirty="0"/>
          </a:p>
          <a:p>
            <a:r>
              <a:rPr lang="en-US" dirty="0"/>
              <a:t>Andriy Kryshtafovych, UC Davis</a:t>
            </a:r>
          </a:p>
          <a:p>
            <a:r>
              <a:rPr lang="en-US" dirty="0"/>
              <a:t>John Moult, U. Maryland</a:t>
            </a:r>
          </a:p>
        </p:txBody>
      </p:sp>
      <p:sp>
        <p:nvSpPr>
          <p:cNvPr id="5" name="TextBox 4">
            <a:extLst>
              <a:ext uri="{FF2B5EF4-FFF2-40B4-BE49-F238E27FC236}">
                <a16:creationId xmlns:a16="http://schemas.microsoft.com/office/drawing/2014/main" id="{AAC2B07A-D66B-0ED3-5C0C-86388DD5A95C}"/>
              </a:ext>
            </a:extLst>
          </p:cNvPr>
          <p:cNvSpPr txBox="1"/>
          <p:nvPr/>
        </p:nvSpPr>
        <p:spPr>
          <a:xfrm>
            <a:off x="817530" y="1568565"/>
            <a:ext cx="3796990" cy="3693319"/>
          </a:xfrm>
          <a:prstGeom prst="rect">
            <a:avLst/>
          </a:prstGeom>
          <a:noFill/>
        </p:spPr>
        <p:txBody>
          <a:bodyPr wrap="square">
            <a:spAutoFit/>
          </a:bodyPr>
          <a:lstStyle/>
          <a:p>
            <a:r>
              <a:rPr lang="en-US" b="1" dirty="0"/>
              <a:t>Hoffman La Roche</a:t>
            </a:r>
          </a:p>
          <a:p>
            <a:r>
              <a:rPr lang="en-US" dirty="0"/>
              <a:t>Christian Kramer</a:t>
            </a:r>
          </a:p>
          <a:p>
            <a:r>
              <a:rPr lang="en-US" dirty="0"/>
              <a:t>Andreas </a:t>
            </a:r>
            <a:r>
              <a:rPr lang="en-US" dirty="0" err="1"/>
              <a:t>Tosstorff</a:t>
            </a:r>
            <a:endParaRPr lang="en-US" dirty="0"/>
          </a:p>
          <a:p>
            <a:endParaRPr lang="en-US" dirty="0"/>
          </a:p>
          <a:p>
            <a:r>
              <a:rPr lang="en-US" b="1" dirty="0"/>
              <a:t>Idorsia Pharmaceuticals Ltd</a:t>
            </a:r>
          </a:p>
          <a:p>
            <a:r>
              <a:rPr lang="en-US" dirty="0"/>
              <a:t>Florent </a:t>
            </a:r>
            <a:r>
              <a:rPr lang="en-US" dirty="0" err="1"/>
              <a:t>Chevillard</a:t>
            </a:r>
            <a:endParaRPr lang="en-US" dirty="0"/>
          </a:p>
          <a:p>
            <a:r>
              <a:rPr lang="en-US" dirty="0"/>
              <a:t>Julien </a:t>
            </a:r>
            <a:r>
              <a:rPr lang="en-US" dirty="0" err="1"/>
              <a:t>Hazemann</a:t>
            </a:r>
            <a:endParaRPr lang="en-US" dirty="0"/>
          </a:p>
          <a:p>
            <a:r>
              <a:rPr lang="en-US" dirty="0"/>
              <a:t>Aengus </a:t>
            </a:r>
            <a:r>
              <a:rPr lang="en-US" dirty="0" err="1"/>
              <a:t>MacSweeney</a:t>
            </a:r>
            <a:endParaRPr lang="en-US" dirty="0"/>
          </a:p>
          <a:p>
            <a:endParaRPr lang="en-US" b="1" dirty="0"/>
          </a:p>
          <a:p>
            <a:r>
              <a:rPr lang="en-US" b="1" dirty="0"/>
              <a:t>Structural Genomics Consortium</a:t>
            </a:r>
          </a:p>
          <a:p>
            <a:r>
              <a:rPr lang="en-US" dirty="0"/>
              <a:t>Aled Edwards</a:t>
            </a:r>
          </a:p>
          <a:p>
            <a:r>
              <a:rPr lang="en-US" dirty="0"/>
              <a:t>Matthieu </a:t>
            </a:r>
            <a:r>
              <a:rPr lang="en-US" dirty="0" err="1"/>
              <a:t>Schapira</a:t>
            </a:r>
            <a:endParaRPr lang="en-US" dirty="0"/>
          </a:p>
          <a:p>
            <a:r>
              <a:rPr lang="en-US" dirty="0"/>
              <a:t>Levon </a:t>
            </a:r>
            <a:r>
              <a:rPr lang="en-US" dirty="0" err="1"/>
              <a:t>Halabelian</a:t>
            </a:r>
            <a:endParaRPr lang="en-US" dirty="0"/>
          </a:p>
        </p:txBody>
      </p:sp>
      <p:sp>
        <p:nvSpPr>
          <p:cNvPr id="7" name="TextBox 6">
            <a:extLst>
              <a:ext uri="{FF2B5EF4-FFF2-40B4-BE49-F238E27FC236}">
                <a16:creationId xmlns:a16="http://schemas.microsoft.com/office/drawing/2014/main" id="{8943326C-CCAE-5E06-97E1-ADC6D3192FD5}"/>
              </a:ext>
            </a:extLst>
          </p:cNvPr>
          <p:cNvSpPr txBox="1"/>
          <p:nvPr/>
        </p:nvSpPr>
        <p:spPr>
          <a:xfrm>
            <a:off x="4371507" y="2811167"/>
            <a:ext cx="3205975" cy="461665"/>
          </a:xfrm>
          <a:prstGeom prst="rect">
            <a:avLst/>
          </a:prstGeom>
          <a:noFill/>
        </p:spPr>
        <p:txBody>
          <a:bodyPr wrap="square">
            <a:spAutoFit/>
          </a:bodyPr>
          <a:lstStyle/>
          <a:p>
            <a:pPr algn="ctr"/>
            <a:r>
              <a:rPr lang="en-US" sz="2400" b="1" dirty="0">
                <a:solidFill>
                  <a:srgbClr val="0070C0"/>
                </a:solidFill>
              </a:rPr>
              <a:t>CASP16 Participants</a:t>
            </a:r>
          </a:p>
        </p:txBody>
      </p:sp>
      <p:sp>
        <p:nvSpPr>
          <p:cNvPr id="3" name="TextBox 2">
            <a:extLst>
              <a:ext uri="{FF2B5EF4-FFF2-40B4-BE49-F238E27FC236}">
                <a16:creationId xmlns:a16="http://schemas.microsoft.com/office/drawing/2014/main" id="{B01470C4-494A-4741-3199-29822CFA818E}"/>
              </a:ext>
            </a:extLst>
          </p:cNvPr>
          <p:cNvSpPr txBox="1"/>
          <p:nvPr/>
        </p:nvSpPr>
        <p:spPr>
          <a:xfrm>
            <a:off x="636661" y="1116640"/>
            <a:ext cx="2284343" cy="400110"/>
          </a:xfrm>
          <a:prstGeom prst="rect">
            <a:avLst/>
          </a:prstGeom>
          <a:noFill/>
        </p:spPr>
        <p:txBody>
          <a:bodyPr wrap="none" rtlCol="0">
            <a:spAutoFit/>
          </a:bodyPr>
          <a:lstStyle/>
          <a:p>
            <a:r>
              <a:rPr lang="en-US" sz="2000" b="1" dirty="0"/>
              <a:t>Data Contributors</a:t>
            </a:r>
          </a:p>
        </p:txBody>
      </p:sp>
      <p:sp>
        <p:nvSpPr>
          <p:cNvPr id="6" name="TextBox 5">
            <a:extLst>
              <a:ext uri="{FF2B5EF4-FFF2-40B4-BE49-F238E27FC236}">
                <a16:creationId xmlns:a16="http://schemas.microsoft.com/office/drawing/2014/main" id="{CBC19E68-79F0-9B57-CC83-FC18F89C3F69}"/>
              </a:ext>
            </a:extLst>
          </p:cNvPr>
          <p:cNvSpPr txBox="1"/>
          <p:nvPr/>
        </p:nvSpPr>
        <p:spPr>
          <a:xfrm>
            <a:off x="7822908" y="1516199"/>
            <a:ext cx="2986908" cy="400110"/>
          </a:xfrm>
          <a:prstGeom prst="rect">
            <a:avLst/>
          </a:prstGeom>
          <a:noFill/>
        </p:spPr>
        <p:txBody>
          <a:bodyPr wrap="none" rtlCol="0">
            <a:spAutoFit/>
          </a:bodyPr>
          <a:lstStyle/>
          <a:p>
            <a:r>
              <a:rPr lang="en-US" sz="2000" b="1" dirty="0"/>
              <a:t>Analysts and Organizers</a:t>
            </a:r>
          </a:p>
        </p:txBody>
      </p:sp>
      <p:sp>
        <p:nvSpPr>
          <p:cNvPr id="8" name="Slide Number Placeholder 7">
            <a:extLst>
              <a:ext uri="{FF2B5EF4-FFF2-40B4-BE49-F238E27FC236}">
                <a16:creationId xmlns:a16="http://schemas.microsoft.com/office/drawing/2014/main" id="{E6B2AA4A-5D3A-4D83-50C6-C6E5CB38EC95}"/>
              </a:ext>
            </a:extLst>
          </p:cNvPr>
          <p:cNvSpPr>
            <a:spLocks noGrp="1"/>
          </p:cNvSpPr>
          <p:nvPr>
            <p:ph type="sldNum" sz="quarter" idx="12"/>
          </p:nvPr>
        </p:nvSpPr>
        <p:spPr/>
        <p:txBody>
          <a:bodyPr/>
          <a:lstStyle/>
          <a:p>
            <a:fld id="{321894C4-26A6-463D-80E7-4901E156F3BD}" type="slidenum">
              <a:rPr lang="en-US" smtClean="0"/>
              <a:t>2</a:t>
            </a:fld>
            <a:endParaRPr lang="en-US"/>
          </a:p>
        </p:txBody>
      </p:sp>
    </p:spTree>
    <p:extLst>
      <p:ext uri="{BB962C8B-B14F-4D97-AF65-F5344CB8AC3E}">
        <p14:creationId xmlns:p14="http://schemas.microsoft.com/office/powerpoint/2010/main" val="378857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CD3CD-89AC-DDDE-21F7-86E26CEDFFED}"/>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00AF634-A882-2849-94F6-C165D8C32EC8}"/>
              </a:ext>
            </a:extLst>
          </p:cNvPr>
          <p:cNvGraphicFramePr>
            <a:graphicFrameLocks/>
          </p:cNvGraphicFramePr>
          <p:nvPr>
            <p:extLst>
              <p:ext uri="{D42A27DB-BD31-4B8C-83A1-F6EECF244321}">
                <p14:modId xmlns:p14="http://schemas.microsoft.com/office/powerpoint/2010/main" val="795289516"/>
              </p:ext>
            </p:extLst>
          </p:nvPr>
        </p:nvGraphicFramePr>
        <p:xfrm>
          <a:off x="39905" y="1596170"/>
          <a:ext cx="12112189" cy="456347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CB9CF763-32A5-BE5E-7FE5-CFDB6B8F5F78}"/>
              </a:ext>
            </a:extLst>
          </p:cNvPr>
          <p:cNvSpPr txBox="1"/>
          <p:nvPr/>
        </p:nvSpPr>
        <p:spPr>
          <a:xfrm>
            <a:off x="2870856" y="268941"/>
            <a:ext cx="6450292" cy="830997"/>
          </a:xfrm>
          <a:prstGeom prst="rect">
            <a:avLst/>
          </a:prstGeom>
          <a:noFill/>
        </p:spPr>
        <p:txBody>
          <a:bodyPr wrap="none" rtlCol="0">
            <a:spAutoFit/>
          </a:bodyPr>
          <a:lstStyle/>
          <a:p>
            <a:pPr algn="ctr"/>
            <a:r>
              <a:rPr lang="en-US" sz="2800" dirty="0"/>
              <a:t>Mean </a:t>
            </a:r>
            <a:r>
              <a:rPr lang="en-US" sz="2800" dirty="0" err="1"/>
              <a:t>lDDTI_PLI</a:t>
            </a:r>
            <a:r>
              <a:rPr lang="en-US" sz="2800" dirty="0"/>
              <a:t> for each CASP Group</a:t>
            </a:r>
          </a:p>
          <a:p>
            <a:pPr algn="ctr"/>
            <a:r>
              <a:rPr lang="en-US" sz="2000" dirty="0"/>
              <a:t>Model 1, skip-penalized mean across all 233 pose targets</a:t>
            </a:r>
          </a:p>
        </p:txBody>
      </p:sp>
      <p:grpSp>
        <p:nvGrpSpPr>
          <p:cNvPr id="6" name="Group 5">
            <a:extLst>
              <a:ext uri="{FF2B5EF4-FFF2-40B4-BE49-F238E27FC236}">
                <a16:creationId xmlns:a16="http://schemas.microsoft.com/office/drawing/2014/main" id="{B7163F5D-4AF3-A93D-EAC5-04343AB32A27}"/>
              </a:ext>
            </a:extLst>
          </p:cNvPr>
          <p:cNvGrpSpPr/>
          <p:nvPr/>
        </p:nvGrpSpPr>
        <p:grpSpPr>
          <a:xfrm>
            <a:off x="6588862" y="2283822"/>
            <a:ext cx="2994731" cy="833557"/>
            <a:chOff x="6073256" y="1826302"/>
            <a:chExt cx="2994731" cy="833557"/>
          </a:xfrm>
        </p:grpSpPr>
        <p:sp>
          <p:nvSpPr>
            <p:cNvPr id="4" name="Down Arrow 3">
              <a:extLst>
                <a:ext uri="{FF2B5EF4-FFF2-40B4-BE49-F238E27FC236}">
                  <a16:creationId xmlns:a16="http://schemas.microsoft.com/office/drawing/2014/main" id="{0658E164-B326-52BC-F1F1-8243D5DD8F47}"/>
                </a:ext>
              </a:extLst>
            </p:cNvPr>
            <p:cNvSpPr/>
            <p:nvPr/>
          </p:nvSpPr>
          <p:spPr>
            <a:xfrm>
              <a:off x="7156972" y="2261274"/>
              <a:ext cx="105508" cy="398585"/>
            </a:xfrm>
            <a:prstGeom prst="down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D39595C-62F3-CFF7-6240-CCDEE26E88D6}"/>
                </a:ext>
              </a:extLst>
            </p:cNvPr>
            <p:cNvSpPr txBox="1"/>
            <p:nvPr/>
          </p:nvSpPr>
          <p:spPr>
            <a:xfrm>
              <a:off x="6073256" y="1826302"/>
              <a:ext cx="2994731" cy="400110"/>
            </a:xfrm>
            <a:prstGeom prst="rect">
              <a:avLst/>
            </a:prstGeom>
            <a:noFill/>
          </p:spPr>
          <p:txBody>
            <a:bodyPr wrap="none" rtlCol="0">
              <a:spAutoFit/>
            </a:bodyPr>
            <a:lstStyle/>
            <a:p>
              <a:r>
                <a:rPr lang="en-US" sz="2000" dirty="0">
                  <a:solidFill>
                    <a:srgbClr val="0070C0"/>
                  </a:solidFill>
                </a:rPr>
                <a:t>Citizen-scientists (</a:t>
              </a:r>
              <a:r>
                <a:rPr lang="en-US" sz="2000" dirty="0" err="1">
                  <a:solidFill>
                    <a:srgbClr val="0070C0"/>
                  </a:solidFill>
                </a:rPr>
                <a:t>DrugIt</a:t>
              </a:r>
              <a:r>
                <a:rPr lang="en-US" sz="2000" dirty="0">
                  <a:solidFill>
                    <a:srgbClr val="0070C0"/>
                  </a:solidFill>
                </a:rPr>
                <a:t>)</a:t>
              </a:r>
            </a:p>
          </p:txBody>
        </p:sp>
      </p:grpSp>
      <p:sp>
        <p:nvSpPr>
          <p:cNvPr id="7" name="TextBox 6">
            <a:extLst>
              <a:ext uri="{FF2B5EF4-FFF2-40B4-BE49-F238E27FC236}">
                <a16:creationId xmlns:a16="http://schemas.microsoft.com/office/drawing/2014/main" id="{14FCAC79-5DF9-CBC8-D0D3-C2DC1DF7D1AD}"/>
              </a:ext>
            </a:extLst>
          </p:cNvPr>
          <p:cNvSpPr txBox="1"/>
          <p:nvPr/>
        </p:nvSpPr>
        <p:spPr>
          <a:xfrm>
            <a:off x="1885842" y="6240434"/>
            <a:ext cx="8870890" cy="400110"/>
          </a:xfrm>
          <a:prstGeom prst="rect">
            <a:avLst/>
          </a:prstGeom>
          <a:noFill/>
        </p:spPr>
        <p:txBody>
          <a:bodyPr wrap="none" rtlCol="0">
            <a:spAutoFit/>
          </a:bodyPr>
          <a:lstStyle/>
          <a:p>
            <a:r>
              <a:rPr lang="en-US" sz="2000" dirty="0"/>
              <a:t>Top Groups: </a:t>
            </a:r>
            <a:r>
              <a:rPr lang="en-US" sz="2000" dirty="0" err="1"/>
              <a:t>ClusPro</a:t>
            </a:r>
            <a:r>
              <a:rPr lang="en-US" sz="2000" dirty="0"/>
              <a:t>, </a:t>
            </a:r>
            <a:r>
              <a:rPr lang="en-US" sz="2000" dirty="0" err="1"/>
              <a:t>Kozakov</a:t>
            </a:r>
            <a:r>
              <a:rPr lang="en-US" sz="2000" dirty="0"/>
              <a:t>/</a:t>
            </a:r>
            <a:r>
              <a:rPr lang="en-US" sz="2000" dirty="0" err="1"/>
              <a:t>vajda</a:t>
            </a:r>
            <a:r>
              <a:rPr lang="en-US" sz="2000" dirty="0"/>
              <a:t>, </a:t>
            </a:r>
            <a:r>
              <a:rPr lang="en-US" sz="2000" dirty="0" err="1"/>
              <a:t>CoDock</a:t>
            </a:r>
            <a:r>
              <a:rPr lang="en-US" sz="2000" dirty="0"/>
              <a:t>, Huang-HUST, </a:t>
            </a:r>
            <a:r>
              <a:rPr lang="en-US" sz="2000" dirty="0" err="1"/>
              <a:t>MULTICOM_ligand</a:t>
            </a:r>
            <a:endParaRPr lang="en-US" sz="2000" dirty="0"/>
          </a:p>
        </p:txBody>
      </p:sp>
      <p:sp>
        <p:nvSpPr>
          <p:cNvPr id="8" name="Slide Number Placeholder 7">
            <a:extLst>
              <a:ext uri="{FF2B5EF4-FFF2-40B4-BE49-F238E27FC236}">
                <a16:creationId xmlns:a16="http://schemas.microsoft.com/office/drawing/2014/main" id="{FAC14597-2DFD-3919-8349-0BBC6F267E3C}"/>
              </a:ext>
            </a:extLst>
          </p:cNvPr>
          <p:cNvSpPr>
            <a:spLocks noGrp="1"/>
          </p:cNvSpPr>
          <p:nvPr>
            <p:ph type="sldNum" sz="quarter" idx="12"/>
          </p:nvPr>
        </p:nvSpPr>
        <p:spPr/>
        <p:txBody>
          <a:bodyPr/>
          <a:lstStyle/>
          <a:p>
            <a:fld id="{321894C4-26A6-463D-80E7-4901E156F3BD}" type="slidenum">
              <a:rPr lang="en-US" smtClean="0"/>
              <a:t>20</a:t>
            </a:fld>
            <a:endParaRPr lang="en-US"/>
          </a:p>
        </p:txBody>
      </p:sp>
    </p:spTree>
    <p:extLst>
      <p:ext uri="{BB962C8B-B14F-4D97-AF65-F5344CB8AC3E}">
        <p14:creationId xmlns:p14="http://schemas.microsoft.com/office/powerpoint/2010/main" val="2814531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738E3CB5-41EF-7412-EDAB-6450265AE0EE}"/>
              </a:ext>
            </a:extLst>
          </p:cNvPr>
          <p:cNvGraphicFramePr>
            <a:graphicFrameLocks/>
          </p:cNvGraphicFramePr>
          <p:nvPr>
            <p:extLst>
              <p:ext uri="{D42A27DB-BD31-4B8C-83A1-F6EECF244321}">
                <p14:modId xmlns:p14="http://schemas.microsoft.com/office/powerpoint/2010/main" val="3576561327"/>
              </p:ext>
            </p:extLst>
          </p:nvPr>
        </p:nvGraphicFramePr>
        <p:xfrm>
          <a:off x="3469341" y="3911287"/>
          <a:ext cx="4389120" cy="292608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6B7440D6-C87E-B8D5-9CD7-9C16A06C135E}"/>
              </a:ext>
            </a:extLst>
          </p:cNvPr>
          <p:cNvSpPr txBox="1"/>
          <p:nvPr/>
        </p:nvSpPr>
        <p:spPr>
          <a:xfrm>
            <a:off x="1831455" y="147917"/>
            <a:ext cx="8990859" cy="800219"/>
          </a:xfrm>
          <a:prstGeom prst="rect">
            <a:avLst/>
          </a:prstGeom>
          <a:noFill/>
        </p:spPr>
        <p:txBody>
          <a:bodyPr wrap="none" rtlCol="0">
            <a:spAutoFit/>
          </a:bodyPr>
          <a:lstStyle/>
          <a:p>
            <a:pPr algn="ctr"/>
            <a:r>
              <a:rPr lang="en-US" sz="2800" dirty="0"/>
              <a:t>Consistency of Model 1 Performance Across </a:t>
            </a:r>
            <a:r>
              <a:rPr lang="en-US" sz="2800" dirty="0" err="1"/>
              <a:t>Supertargets</a:t>
            </a:r>
            <a:endParaRPr lang="en-US" sz="2800" dirty="0"/>
          </a:p>
          <a:p>
            <a:pPr algn="ctr"/>
            <a:r>
              <a:rPr lang="en-US" dirty="0"/>
              <a:t>Focus on </a:t>
            </a:r>
            <a:r>
              <a:rPr lang="en-US" dirty="0" err="1"/>
              <a:t>chymase</a:t>
            </a:r>
            <a:r>
              <a:rPr lang="en-US" dirty="0"/>
              <a:t> (N=17), </a:t>
            </a:r>
            <a:r>
              <a:rPr lang="en-US" dirty="0" err="1"/>
              <a:t>autotaxin</a:t>
            </a:r>
            <a:r>
              <a:rPr lang="en-US" dirty="0"/>
              <a:t> (N=189), </a:t>
            </a:r>
            <a:r>
              <a:rPr lang="en-US" dirty="0" err="1"/>
              <a:t>Mpro</a:t>
            </a:r>
            <a:r>
              <a:rPr lang="en-US" dirty="0"/>
              <a:t> (N=24)</a:t>
            </a:r>
          </a:p>
        </p:txBody>
      </p:sp>
      <p:sp>
        <p:nvSpPr>
          <p:cNvPr id="3" name="TextBox 2">
            <a:extLst>
              <a:ext uri="{FF2B5EF4-FFF2-40B4-BE49-F238E27FC236}">
                <a16:creationId xmlns:a16="http://schemas.microsoft.com/office/drawing/2014/main" id="{2D4FFCD0-DB74-49D9-67FD-18584ED7654E}"/>
              </a:ext>
            </a:extLst>
          </p:cNvPr>
          <p:cNvSpPr txBox="1"/>
          <p:nvPr/>
        </p:nvSpPr>
        <p:spPr>
          <a:xfrm>
            <a:off x="349624" y="6468035"/>
            <a:ext cx="2231316" cy="369332"/>
          </a:xfrm>
          <a:prstGeom prst="rect">
            <a:avLst/>
          </a:prstGeom>
          <a:noFill/>
        </p:spPr>
        <p:txBody>
          <a:bodyPr wrap="none" rtlCol="0">
            <a:spAutoFit/>
          </a:bodyPr>
          <a:lstStyle/>
          <a:p>
            <a:r>
              <a:rPr lang="en-US" dirty="0"/>
              <a:t>Raw mean </a:t>
            </a:r>
            <a:r>
              <a:rPr lang="en-US" dirty="0" err="1"/>
              <a:t>lDDTI_PLI</a:t>
            </a:r>
            <a:endParaRPr lang="en-US" dirty="0"/>
          </a:p>
        </p:txBody>
      </p:sp>
      <p:graphicFrame>
        <p:nvGraphicFramePr>
          <p:cNvPr id="4" name="Chart 3">
            <a:extLst>
              <a:ext uri="{FF2B5EF4-FFF2-40B4-BE49-F238E27FC236}">
                <a16:creationId xmlns:a16="http://schemas.microsoft.com/office/drawing/2014/main" id="{09698131-FBAB-3D00-35C9-D641840443C5}"/>
              </a:ext>
            </a:extLst>
          </p:cNvPr>
          <p:cNvGraphicFramePr>
            <a:graphicFrameLocks/>
          </p:cNvGraphicFramePr>
          <p:nvPr>
            <p:extLst>
              <p:ext uri="{D42A27DB-BD31-4B8C-83A1-F6EECF244321}">
                <p14:modId xmlns:p14="http://schemas.microsoft.com/office/powerpoint/2010/main" val="503283923"/>
              </p:ext>
            </p:extLst>
          </p:nvPr>
        </p:nvGraphicFramePr>
        <p:xfrm>
          <a:off x="0" y="1371600"/>
          <a:ext cx="4389120" cy="29260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48C6D951-0617-D746-B9CA-4B6E3AD7124B}"/>
              </a:ext>
            </a:extLst>
          </p:cNvPr>
          <p:cNvGraphicFramePr>
            <a:graphicFrameLocks/>
          </p:cNvGraphicFramePr>
          <p:nvPr>
            <p:extLst>
              <p:ext uri="{D42A27DB-BD31-4B8C-83A1-F6EECF244321}">
                <p14:modId xmlns:p14="http://schemas.microsoft.com/office/powerpoint/2010/main" val="1482829746"/>
              </p:ext>
            </p:extLst>
          </p:nvPr>
        </p:nvGraphicFramePr>
        <p:xfrm>
          <a:off x="7472081" y="1371600"/>
          <a:ext cx="4389120" cy="2926080"/>
        </p:xfrm>
        <a:graphic>
          <a:graphicData uri="http://schemas.openxmlformats.org/drawingml/2006/chart">
            <c:chart xmlns:c="http://schemas.openxmlformats.org/drawingml/2006/chart" xmlns:r="http://schemas.openxmlformats.org/officeDocument/2006/relationships" r:id="rId4"/>
          </a:graphicData>
        </a:graphic>
      </p:graphicFrame>
      <p:sp>
        <p:nvSpPr>
          <p:cNvPr id="7" name="Slide Number Placeholder 6">
            <a:extLst>
              <a:ext uri="{FF2B5EF4-FFF2-40B4-BE49-F238E27FC236}">
                <a16:creationId xmlns:a16="http://schemas.microsoft.com/office/drawing/2014/main" id="{07F11FE4-F3D1-44EF-9330-31360D2C5253}"/>
              </a:ext>
            </a:extLst>
          </p:cNvPr>
          <p:cNvSpPr>
            <a:spLocks noGrp="1"/>
          </p:cNvSpPr>
          <p:nvPr>
            <p:ph type="sldNum" sz="quarter" idx="12"/>
          </p:nvPr>
        </p:nvSpPr>
        <p:spPr/>
        <p:txBody>
          <a:bodyPr/>
          <a:lstStyle/>
          <a:p>
            <a:fld id="{321894C4-26A6-463D-80E7-4901E156F3BD}" type="slidenum">
              <a:rPr lang="en-US" smtClean="0"/>
              <a:t>21</a:t>
            </a:fld>
            <a:endParaRPr lang="en-US"/>
          </a:p>
        </p:txBody>
      </p:sp>
    </p:spTree>
    <p:extLst>
      <p:ext uri="{BB962C8B-B14F-4D97-AF65-F5344CB8AC3E}">
        <p14:creationId xmlns:p14="http://schemas.microsoft.com/office/powerpoint/2010/main" val="1609290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BF31A-ACC1-7CD4-883A-3D528DD6E8FD}"/>
            </a:ext>
          </a:extLst>
        </p:cNvPr>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9EEBC1C8-91D1-266D-AAC8-5335A0E5B09C}"/>
              </a:ext>
            </a:extLst>
          </p:cNvPr>
          <p:cNvGraphicFramePr>
            <a:graphicFrameLocks/>
          </p:cNvGraphicFramePr>
          <p:nvPr>
            <p:extLst>
              <p:ext uri="{D42A27DB-BD31-4B8C-83A1-F6EECF244321}">
                <p14:modId xmlns:p14="http://schemas.microsoft.com/office/powerpoint/2010/main" val="1868227299"/>
              </p:ext>
            </p:extLst>
          </p:nvPr>
        </p:nvGraphicFramePr>
        <p:xfrm>
          <a:off x="309282" y="1301746"/>
          <a:ext cx="11573436" cy="3225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3B80419D-AD7E-5796-E649-99226530C06C}"/>
              </a:ext>
            </a:extLst>
          </p:cNvPr>
          <p:cNvSpPr txBox="1"/>
          <p:nvPr/>
        </p:nvSpPr>
        <p:spPr>
          <a:xfrm>
            <a:off x="2389631" y="192552"/>
            <a:ext cx="7720127" cy="800219"/>
          </a:xfrm>
          <a:prstGeom prst="rect">
            <a:avLst/>
          </a:prstGeom>
          <a:noFill/>
        </p:spPr>
        <p:txBody>
          <a:bodyPr wrap="none" rtlCol="0">
            <a:spAutoFit/>
          </a:bodyPr>
          <a:lstStyle/>
          <a:p>
            <a:pPr algn="ctr"/>
            <a:r>
              <a:rPr lang="en-US" sz="2800" dirty="0"/>
              <a:t>Are Some Pose-Prediction Targets More Difficult?</a:t>
            </a:r>
          </a:p>
          <a:p>
            <a:pPr algn="ctr"/>
            <a:r>
              <a:rPr lang="en-US" dirty="0"/>
              <a:t>Average Model 1 </a:t>
            </a:r>
            <a:r>
              <a:rPr lang="en-US" dirty="0" err="1"/>
              <a:t>lDDT_PLI</a:t>
            </a:r>
            <a:r>
              <a:rPr lang="en-US" dirty="0"/>
              <a:t> </a:t>
            </a:r>
          </a:p>
        </p:txBody>
      </p:sp>
      <p:sp>
        <p:nvSpPr>
          <p:cNvPr id="5" name="TextBox 4">
            <a:extLst>
              <a:ext uri="{FF2B5EF4-FFF2-40B4-BE49-F238E27FC236}">
                <a16:creationId xmlns:a16="http://schemas.microsoft.com/office/drawing/2014/main" id="{C7F685FA-E3B1-BED3-4654-E53D58721CB1}"/>
              </a:ext>
            </a:extLst>
          </p:cNvPr>
          <p:cNvSpPr txBox="1"/>
          <p:nvPr/>
        </p:nvSpPr>
        <p:spPr>
          <a:xfrm>
            <a:off x="0" y="6347012"/>
            <a:ext cx="1717137" cy="369332"/>
          </a:xfrm>
          <a:prstGeom prst="rect">
            <a:avLst/>
          </a:prstGeom>
          <a:noFill/>
        </p:spPr>
        <p:txBody>
          <a:bodyPr wrap="none" rtlCol="0">
            <a:spAutoFit/>
          </a:bodyPr>
          <a:lstStyle/>
          <a:p>
            <a:r>
              <a:rPr lang="en-US" dirty="0"/>
              <a:t>No skip penalty</a:t>
            </a:r>
          </a:p>
        </p:txBody>
      </p:sp>
      <p:sp>
        <p:nvSpPr>
          <p:cNvPr id="7" name="Right Brace 6">
            <a:extLst>
              <a:ext uri="{FF2B5EF4-FFF2-40B4-BE49-F238E27FC236}">
                <a16:creationId xmlns:a16="http://schemas.microsoft.com/office/drawing/2014/main" id="{C6EB1F66-67D7-DB12-1C24-9C7FC0ECFFB0}"/>
              </a:ext>
            </a:extLst>
          </p:cNvPr>
          <p:cNvSpPr/>
          <p:nvPr/>
        </p:nvSpPr>
        <p:spPr>
          <a:xfrm rot="16200000">
            <a:off x="1310119" y="1426508"/>
            <a:ext cx="282388" cy="876900"/>
          </a:xfrm>
          <a:prstGeom prst="rightBrace">
            <a:avLst>
              <a:gd name="adj1" fmla="val 33518"/>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a:extLst>
              <a:ext uri="{FF2B5EF4-FFF2-40B4-BE49-F238E27FC236}">
                <a16:creationId xmlns:a16="http://schemas.microsoft.com/office/drawing/2014/main" id="{2B6348AC-9052-4530-1C2D-A19067084D16}"/>
              </a:ext>
            </a:extLst>
          </p:cNvPr>
          <p:cNvSpPr/>
          <p:nvPr/>
        </p:nvSpPr>
        <p:spPr>
          <a:xfrm rot="16200000">
            <a:off x="5949727" y="-2336202"/>
            <a:ext cx="282388" cy="8402317"/>
          </a:xfrm>
          <a:prstGeom prst="rightBrace">
            <a:avLst>
              <a:gd name="adj1" fmla="val 33518"/>
              <a:gd name="adj2" fmla="val 50000"/>
            </a:avLst>
          </a:pr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ight Brace 9">
            <a:extLst>
              <a:ext uri="{FF2B5EF4-FFF2-40B4-BE49-F238E27FC236}">
                <a16:creationId xmlns:a16="http://schemas.microsoft.com/office/drawing/2014/main" id="{468EF3E2-7E2D-3028-2A87-00162FF2F65E}"/>
              </a:ext>
            </a:extLst>
          </p:cNvPr>
          <p:cNvSpPr/>
          <p:nvPr/>
        </p:nvSpPr>
        <p:spPr>
          <a:xfrm rot="16200000">
            <a:off x="10858065" y="1157888"/>
            <a:ext cx="282389" cy="1414137"/>
          </a:xfrm>
          <a:prstGeom prst="rightBrace">
            <a:avLst>
              <a:gd name="adj1" fmla="val 33518"/>
              <a:gd name="adj2" fmla="val 50000"/>
            </a:avLst>
          </a:prstGeom>
          <a:ln>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C920AE04-8EBA-0962-9A50-834F58DFF1E2}"/>
              </a:ext>
            </a:extLst>
          </p:cNvPr>
          <p:cNvSpPr txBox="1"/>
          <p:nvPr/>
        </p:nvSpPr>
        <p:spPr>
          <a:xfrm>
            <a:off x="1179443" y="1319214"/>
            <a:ext cx="543739" cy="369332"/>
          </a:xfrm>
          <a:prstGeom prst="rect">
            <a:avLst/>
          </a:prstGeom>
          <a:noFill/>
        </p:spPr>
        <p:txBody>
          <a:bodyPr wrap="none" rtlCol="0">
            <a:spAutoFit/>
          </a:bodyPr>
          <a:lstStyle/>
          <a:p>
            <a:r>
              <a:rPr lang="en-US" dirty="0">
                <a:solidFill>
                  <a:srgbClr val="0070C0"/>
                </a:solidFill>
              </a:rPr>
              <a:t>1, 2</a:t>
            </a:r>
          </a:p>
        </p:txBody>
      </p:sp>
      <p:sp>
        <p:nvSpPr>
          <p:cNvPr id="12" name="TextBox 11">
            <a:extLst>
              <a:ext uri="{FF2B5EF4-FFF2-40B4-BE49-F238E27FC236}">
                <a16:creationId xmlns:a16="http://schemas.microsoft.com/office/drawing/2014/main" id="{E27122E0-7C4F-3D17-6A4F-55089BBE68DF}"/>
              </a:ext>
            </a:extLst>
          </p:cNvPr>
          <p:cNvSpPr txBox="1"/>
          <p:nvPr/>
        </p:nvSpPr>
        <p:spPr>
          <a:xfrm>
            <a:off x="5401694" y="1311368"/>
            <a:ext cx="1378454" cy="369332"/>
          </a:xfrm>
          <a:prstGeom prst="rect">
            <a:avLst/>
          </a:prstGeom>
          <a:noFill/>
        </p:spPr>
        <p:txBody>
          <a:bodyPr wrap="none" rtlCol="0">
            <a:spAutoFit/>
          </a:bodyPr>
          <a:lstStyle/>
          <a:p>
            <a:r>
              <a:rPr lang="en-US" dirty="0">
                <a:solidFill>
                  <a:srgbClr val="00B050"/>
                </a:solidFill>
              </a:rPr>
              <a:t>3=</a:t>
            </a:r>
            <a:r>
              <a:rPr lang="en-US" dirty="0" err="1">
                <a:solidFill>
                  <a:srgbClr val="00B050"/>
                </a:solidFill>
              </a:rPr>
              <a:t>Autotaxin</a:t>
            </a:r>
            <a:endParaRPr lang="en-US" dirty="0">
              <a:solidFill>
                <a:srgbClr val="00B050"/>
              </a:solidFill>
            </a:endParaRPr>
          </a:p>
        </p:txBody>
      </p:sp>
      <p:sp>
        <p:nvSpPr>
          <p:cNvPr id="13" name="TextBox 12">
            <a:extLst>
              <a:ext uri="{FF2B5EF4-FFF2-40B4-BE49-F238E27FC236}">
                <a16:creationId xmlns:a16="http://schemas.microsoft.com/office/drawing/2014/main" id="{63F0A5C0-B12E-75A8-3501-AC2DEF4F3D77}"/>
              </a:ext>
            </a:extLst>
          </p:cNvPr>
          <p:cNvSpPr txBox="1"/>
          <p:nvPr/>
        </p:nvSpPr>
        <p:spPr>
          <a:xfrm>
            <a:off x="10443476" y="1354430"/>
            <a:ext cx="944554" cy="369332"/>
          </a:xfrm>
          <a:prstGeom prst="rect">
            <a:avLst/>
          </a:prstGeom>
          <a:noFill/>
        </p:spPr>
        <p:txBody>
          <a:bodyPr wrap="none" rtlCol="0">
            <a:spAutoFit/>
          </a:bodyPr>
          <a:lstStyle/>
          <a:p>
            <a:r>
              <a:rPr lang="en-US" dirty="0">
                <a:solidFill>
                  <a:srgbClr val="7030A0"/>
                </a:solidFill>
              </a:rPr>
              <a:t>3=</a:t>
            </a:r>
            <a:r>
              <a:rPr lang="en-US" dirty="0" err="1">
                <a:solidFill>
                  <a:srgbClr val="7030A0"/>
                </a:solidFill>
              </a:rPr>
              <a:t>Mpro</a:t>
            </a:r>
            <a:endParaRPr lang="en-US" dirty="0">
              <a:solidFill>
                <a:srgbClr val="7030A0"/>
              </a:solidFill>
            </a:endParaRPr>
          </a:p>
        </p:txBody>
      </p:sp>
      <p:sp>
        <p:nvSpPr>
          <p:cNvPr id="14" name="TextBox 13">
            <a:extLst>
              <a:ext uri="{FF2B5EF4-FFF2-40B4-BE49-F238E27FC236}">
                <a16:creationId xmlns:a16="http://schemas.microsoft.com/office/drawing/2014/main" id="{F153A9C5-EAF6-EEE6-451F-2ACB97DFBF03}"/>
              </a:ext>
            </a:extLst>
          </p:cNvPr>
          <p:cNvSpPr txBox="1"/>
          <p:nvPr/>
        </p:nvSpPr>
        <p:spPr>
          <a:xfrm>
            <a:off x="11574620" y="3442447"/>
            <a:ext cx="308098" cy="369332"/>
          </a:xfrm>
          <a:prstGeom prst="rect">
            <a:avLst/>
          </a:prstGeom>
          <a:noFill/>
        </p:spPr>
        <p:txBody>
          <a:bodyPr wrap="none" rtlCol="0">
            <a:spAutoFit/>
          </a:bodyPr>
          <a:lstStyle/>
          <a:p>
            <a:r>
              <a:rPr lang="en-US" dirty="0">
                <a:solidFill>
                  <a:srgbClr val="7030A0"/>
                </a:solidFill>
              </a:rPr>
              <a:t>5</a:t>
            </a:r>
          </a:p>
        </p:txBody>
      </p:sp>
      <p:cxnSp>
        <p:nvCxnSpPr>
          <p:cNvPr id="6" name="Straight Arrow Connector 5">
            <a:extLst>
              <a:ext uri="{FF2B5EF4-FFF2-40B4-BE49-F238E27FC236}">
                <a16:creationId xmlns:a16="http://schemas.microsoft.com/office/drawing/2014/main" id="{9F254F0D-5935-F2BB-18B9-BF1050730C16}"/>
              </a:ext>
            </a:extLst>
          </p:cNvPr>
          <p:cNvCxnSpPr>
            <a:cxnSpLocks/>
          </p:cNvCxnSpPr>
          <p:nvPr/>
        </p:nvCxnSpPr>
        <p:spPr>
          <a:xfrm>
            <a:off x="10689771" y="1059693"/>
            <a:ext cx="0" cy="1654317"/>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227CB0D0-EC90-75A1-B94E-1BA7D8A1374B}"/>
              </a:ext>
            </a:extLst>
          </p:cNvPr>
          <p:cNvCxnSpPr>
            <a:cxnSpLocks/>
          </p:cNvCxnSpPr>
          <p:nvPr/>
        </p:nvCxnSpPr>
        <p:spPr>
          <a:xfrm flipV="1">
            <a:off x="10862030" y="2807090"/>
            <a:ext cx="153895" cy="204651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1C9684E7-8A7D-04D9-3C2A-1E16AC27DC40}"/>
              </a:ext>
            </a:extLst>
          </p:cNvPr>
          <p:cNvCxnSpPr>
            <a:cxnSpLocks/>
          </p:cNvCxnSpPr>
          <p:nvPr/>
        </p:nvCxnSpPr>
        <p:spPr>
          <a:xfrm flipH="1">
            <a:off x="11279884" y="904568"/>
            <a:ext cx="37601" cy="1654317"/>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43B3C661-048D-155E-4794-745BD679B6E3}"/>
              </a:ext>
            </a:extLst>
          </p:cNvPr>
          <p:cNvCxnSpPr>
            <a:cxnSpLocks/>
          </p:cNvCxnSpPr>
          <p:nvPr/>
        </p:nvCxnSpPr>
        <p:spPr>
          <a:xfrm flipV="1">
            <a:off x="11326629" y="2779658"/>
            <a:ext cx="107722" cy="204651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D5662098-B94A-8070-EA4E-387EEDCCBD0A}"/>
              </a:ext>
            </a:extLst>
          </p:cNvPr>
          <p:cNvSpPr txBox="1"/>
          <p:nvPr/>
        </p:nvSpPr>
        <p:spPr>
          <a:xfrm>
            <a:off x="9994603" y="5257780"/>
            <a:ext cx="1842299" cy="369332"/>
          </a:xfrm>
          <a:prstGeom prst="rect">
            <a:avLst/>
          </a:prstGeom>
          <a:noFill/>
        </p:spPr>
        <p:txBody>
          <a:bodyPr wrap="none" rtlCol="0">
            <a:spAutoFit/>
          </a:bodyPr>
          <a:lstStyle/>
          <a:p>
            <a:r>
              <a:rPr lang="en-US" dirty="0">
                <a:solidFill>
                  <a:srgbClr val="C00000"/>
                </a:solidFill>
              </a:rPr>
              <a:t>Covalent ligands</a:t>
            </a:r>
          </a:p>
        </p:txBody>
      </p:sp>
      <p:sp>
        <p:nvSpPr>
          <p:cNvPr id="23" name="TextBox 22">
            <a:extLst>
              <a:ext uri="{FF2B5EF4-FFF2-40B4-BE49-F238E27FC236}">
                <a16:creationId xmlns:a16="http://schemas.microsoft.com/office/drawing/2014/main" id="{AB6AE374-48C9-B05A-5CF7-FFD212A80C45}"/>
              </a:ext>
            </a:extLst>
          </p:cNvPr>
          <p:cNvSpPr txBox="1"/>
          <p:nvPr/>
        </p:nvSpPr>
        <p:spPr>
          <a:xfrm>
            <a:off x="6249694" y="4647583"/>
            <a:ext cx="1046440" cy="369332"/>
          </a:xfrm>
          <a:prstGeom prst="rect">
            <a:avLst/>
          </a:prstGeom>
          <a:noFill/>
        </p:spPr>
        <p:txBody>
          <a:bodyPr wrap="none" rtlCol="0">
            <a:spAutoFit/>
          </a:bodyPr>
          <a:lstStyle/>
          <a:p>
            <a:r>
              <a:rPr lang="en-US" dirty="0"/>
              <a:t>Target ID</a:t>
            </a:r>
          </a:p>
        </p:txBody>
      </p:sp>
      <p:sp>
        <p:nvSpPr>
          <p:cNvPr id="24" name="TextBox 23">
            <a:extLst>
              <a:ext uri="{FF2B5EF4-FFF2-40B4-BE49-F238E27FC236}">
                <a16:creationId xmlns:a16="http://schemas.microsoft.com/office/drawing/2014/main" id="{03580F77-2EFF-484E-6524-6105427ADDF8}"/>
              </a:ext>
            </a:extLst>
          </p:cNvPr>
          <p:cNvSpPr txBox="1"/>
          <p:nvPr/>
        </p:nvSpPr>
        <p:spPr>
          <a:xfrm>
            <a:off x="11042354" y="656363"/>
            <a:ext cx="511679" cy="276999"/>
          </a:xfrm>
          <a:prstGeom prst="rect">
            <a:avLst/>
          </a:prstGeom>
          <a:noFill/>
        </p:spPr>
        <p:txBody>
          <a:bodyPr wrap="none" rtlCol="0">
            <a:spAutoFit/>
          </a:bodyPr>
          <a:lstStyle/>
          <a:p>
            <a:r>
              <a:rPr lang="en-US" sz="1200" dirty="0">
                <a:solidFill>
                  <a:srgbClr val="C00000"/>
                </a:solidFill>
              </a:rPr>
              <a:t>4019</a:t>
            </a:r>
          </a:p>
        </p:txBody>
      </p:sp>
      <p:sp>
        <p:nvSpPr>
          <p:cNvPr id="25" name="TextBox 24">
            <a:extLst>
              <a:ext uri="{FF2B5EF4-FFF2-40B4-BE49-F238E27FC236}">
                <a16:creationId xmlns:a16="http://schemas.microsoft.com/office/drawing/2014/main" id="{E5216F5D-5494-CD1D-E95A-203D942E85AD}"/>
              </a:ext>
            </a:extLst>
          </p:cNvPr>
          <p:cNvSpPr txBox="1"/>
          <p:nvPr/>
        </p:nvSpPr>
        <p:spPr>
          <a:xfrm>
            <a:off x="10540359" y="4830722"/>
            <a:ext cx="511679" cy="276999"/>
          </a:xfrm>
          <a:prstGeom prst="rect">
            <a:avLst/>
          </a:prstGeom>
          <a:noFill/>
        </p:spPr>
        <p:txBody>
          <a:bodyPr wrap="none" rtlCol="0">
            <a:spAutoFit/>
          </a:bodyPr>
          <a:lstStyle/>
          <a:p>
            <a:r>
              <a:rPr lang="en-US" sz="1200" dirty="0">
                <a:solidFill>
                  <a:srgbClr val="C00000"/>
                </a:solidFill>
              </a:rPr>
              <a:t>4013</a:t>
            </a:r>
          </a:p>
        </p:txBody>
      </p:sp>
      <p:sp>
        <p:nvSpPr>
          <p:cNvPr id="26" name="TextBox 25">
            <a:extLst>
              <a:ext uri="{FF2B5EF4-FFF2-40B4-BE49-F238E27FC236}">
                <a16:creationId xmlns:a16="http://schemas.microsoft.com/office/drawing/2014/main" id="{B7EA3F1C-60F7-09B0-2AF6-288AAB748427}"/>
              </a:ext>
            </a:extLst>
          </p:cNvPr>
          <p:cNvSpPr txBox="1"/>
          <p:nvPr/>
        </p:nvSpPr>
        <p:spPr>
          <a:xfrm>
            <a:off x="10452325" y="851205"/>
            <a:ext cx="511679" cy="276999"/>
          </a:xfrm>
          <a:prstGeom prst="rect">
            <a:avLst/>
          </a:prstGeom>
          <a:noFill/>
        </p:spPr>
        <p:txBody>
          <a:bodyPr wrap="none" rtlCol="0">
            <a:spAutoFit/>
          </a:bodyPr>
          <a:lstStyle/>
          <a:p>
            <a:r>
              <a:rPr lang="en-US" sz="1200" dirty="0">
                <a:solidFill>
                  <a:srgbClr val="C00000"/>
                </a:solidFill>
              </a:rPr>
              <a:t>4003</a:t>
            </a:r>
          </a:p>
        </p:txBody>
      </p:sp>
      <p:sp>
        <p:nvSpPr>
          <p:cNvPr id="27" name="TextBox 26">
            <a:extLst>
              <a:ext uri="{FF2B5EF4-FFF2-40B4-BE49-F238E27FC236}">
                <a16:creationId xmlns:a16="http://schemas.microsoft.com/office/drawing/2014/main" id="{56917E7F-417B-1687-13E6-BA37214AE768}"/>
              </a:ext>
            </a:extLst>
          </p:cNvPr>
          <p:cNvSpPr txBox="1"/>
          <p:nvPr/>
        </p:nvSpPr>
        <p:spPr>
          <a:xfrm>
            <a:off x="11052038" y="4796783"/>
            <a:ext cx="511679" cy="276999"/>
          </a:xfrm>
          <a:prstGeom prst="rect">
            <a:avLst/>
          </a:prstGeom>
          <a:noFill/>
        </p:spPr>
        <p:txBody>
          <a:bodyPr wrap="none" rtlCol="0">
            <a:spAutoFit/>
          </a:bodyPr>
          <a:lstStyle/>
          <a:p>
            <a:r>
              <a:rPr lang="en-US" sz="1200" dirty="0">
                <a:solidFill>
                  <a:srgbClr val="C00000"/>
                </a:solidFill>
              </a:rPr>
              <a:t>4023</a:t>
            </a:r>
          </a:p>
        </p:txBody>
      </p:sp>
      <p:sp>
        <p:nvSpPr>
          <p:cNvPr id="2" name="TextBox 1">
            <a:extLst>
              <a:ext uri="{FF2B5EF4-FFF2-40B4-BE49-F238E27FC236}">
                <a16:creationId xmlns:a16="http://schemas.microsoft.com/office/drawing/2014/main" id="{38C59FFA-BB79-5A78-FED6-D40E5BEF0A22}"/>
              </a:ext>
            </a:extLst>
          </p:cNvPr>
          <p:cNvSpPr txBox="1"/>
          <p:nvPr/>
        </p:nvSpPr>
        <p:spPr>
          <a:xfrm>
            <a:off x="3114675" y="5204557"/>
            <a:ext cx="1619161" cy="1477328"/>
          </a:xfrm>
          <a:prstGeom prst="rect">
            <a:avLst/>
          </a:prstGeom>
          <a:noFill/>
        </p:spPr>
        <p:txBody>
          <a:bodyPr wrap="none" rtlCol="0">
            <a:spAutoFit/>
          </a:bodyPr>
          <a:lstStyle/>
          <a:p>
            <a:r>
              <a:rPr lang="en-US" dirty="0"/>
              <a:t>1: </a:t>
            </a:r>
            <a:r>
              <a:rPr lang="en-US" dirty="0" err="1"/>
              <a:t>chymase</a:t>
            </a:r>
            <a:endParaRPr lang="en-US" dirty="0"/>
          </a:p>
          <a:p>
            <a:r>
              <a:rPr lang="en-US" dirty="0"/>
              <a:t>2: cathepsin G</a:t>
            </a:r>
          </a:p>
          <a:p>
            <a:r>
              <a:rPr lang="en-US" dirty="0"/>
              <a:t>3: </a:t>
            </a:r>
            <a:r>
              <a:rPr lang="en-US" dirty="0" err="1"/>
              <a:t>autotaxin</a:t>
            </a:r>
            <a:endParaRPr lang="en-US" dirty="0"/>
          </a:p>
          <a:p>
            <a:r>
              <a:rPr lang="en-US" dirty="0"/>
              <a:t>4: </a:t>
            </a:r>
            <a:r>
              <a:rPr lang="en-US" dirty="0" err="1"/>
              <a:t>Mpro</a:t>
            </a:r>
            <a:endParaRPr lang="en-US" dirty="0"/>
          </a:p>
          <a:p>
            <a:r>
              <a:rPr lang="en-US" dirty="0"/>
              <a:t>5: WDR55</a:t>
            </a:r>
          </a:p>
        </p:txBody>
      </p:sp>
      <p:sp>
        <p:nvSpPr>
          <p:cNvPr id="3" name="Slide Number Placeholder 2">
            <a:extLst>
              <a:ext uri="{FF2B5EF4-FFF2-40B4-BE49-F238E27FC236}">
                <a16:creationId xmlns:a16="http://schemas.microsoft.com/office/drawing/2014/main" id="{6C3792B3-284F-19E9-AE49-D2F5607BA3E8}"/>
              </a:ext>
            </a:extLst>
          </p:cNvPr>
          <p:cNvSpPr>
            <a:spLocks noGrp="1"/>
          </p:cNvSpPr>
          <p:nvPr>
            <p:ph type="sldNum" sz="quarter" idx="12"/>
          </p:nvPr>
        </p:nvSpPr>
        <p:spPr/>
        <p:txBody>
          <a:bodyPr/>
          <a:lstStyle/>
          <a:p>
            <a:fld id="{321894C4-26A6-463D-80E7-4901E156F3BD}" type="slidenum">
              <a:rPr lang="en-US" smtClean="0"/>
              <a:t>22</a:t>
            </a:fld>
            <a:endParaRPr lang="en-US"/>
          </a:p>
        </p:txBody>
      </p:sp>
    </p:spTree>
    <p:extLst>
      <p:ext uri="{BB962C8B-B14F-4D97-AF65-F5344CB8AC3E}">
        <p14:creationId xmlns:p14="http://schemas.microsoft.com/office/powerpoint/2010/main" val="3739040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35FC09-D389-2CED-8DA1-088D5BAC2DD3}"/>
              </a:ext>
            </a:extLst>
          </p:cNvPr>
          <p:cNvSpPr txBox="1"/>
          <p:nvPr/>
        </p:nvSpPr>
        <p:spPr>
          <a:xfrm>
            <a:off x="1504268" y="172637"/>
            <a:ext cx="9183476" cy="892552"/>
          </a:xfrm>
          <a:prstGeom prst="rect">
            <a:avLst/>
          </a:prstGeom>
          <a:noFill/>
        </p:spPr>
        <p:txBody>
          <a:bodyPr wrap="none" rtlCol="0">
            <a:spAutoFit/>
          </a:bodyPr>
          <a:lstStyle/>
          <a:p>
            <a:pPr algn="ctr"/>
            <a:r>
              <a:rPr lang="en-US" sz="2800" dirty="0"/>
              <a:t>Mean Best-of-5-Models Predictions vs Model 1 Predictions</a:t>
            </a:r>
          </a:p>
          <a:p>
            <a:pPr algn="ctr"/>
            <a:r>
              <a:rPr lang="en-US" sz="2400" dirty="0"/>
              <a:t>skip mean </a:t>
            </a:r>
            <a:r>
              <a:rPr lang="en-US" sz="2400" dirty="0" err="1"/>
              <a:t>lDDT_PLI</a:t>
            </a:r>
            <a:endParaRPr lang="en-US" sz="2400" dirty="0"/>
          </a:p>
        </p:txBody>
      </p:sp>
      <p:sp>
        <p:nvSpPr>
          <p:cNvPr id="9" name="TextBox 8">
            <a:extLst>
              <a:ext uri="{FF2B5EF4-FFF2-40B4-BE49-F238E27FC236}">
                <a16:creationId xmlns:a16="http://schemas.microsoft.com/office/drawing/2014/main" id="{8D46FD9D-231D-730C-27C7-7FB2337AFBFB}"/>
              </a:ext>
            </a:extLst>
          </p:cNvPr>
          <p:cNvSpPr txBox="1"/>
          <p:nvPr/>
        </p:nvSpPr>
        <p:spPr>
          <a:xfrm>
            <a:off x="7660042" y="6382677"/>
            <a:ext cx="4116961" cy="369332"/>
          </a:xfrm>
          <a:prstGeom prst="rect">
            <a:avLst/>
          </a:prstGeom>
          <a:noFill/>
        </p:spPr>
        <p:txBody>
          <a:bodyPr wrap="none" rtlCol="0">
            <a:spAutoFit/>
          </a:bodyPr>
          <a:lstStyle/>
          <a:p>
            <a:r>
              <a:rPr lang="en-US" dirty="0"/>
              <a:t>N.B.: not all groups submitted &gt;1 model</a:t>
            </a:r>
          </a:p>
        </p:txBody>
      </p:sp>
      <p:sp>
        <p:nvSpPr>
          <p:cNvPr id="6" name="TextBox 5">
            <a:extLst>
              <a:ext uri="{FF2B5EF4-FFF2-40B4-BE49-F238E27FC236}">
                <a16:creationId xmlns:a16="http://schemas.microsoft.com/office/drawing/2014/main" id="{CC5F0B20-0572-B7FA-9A99-026359EBBC01}"/>
              </a:ext>
            </a:extLst>
          </p:cNvPr>
          <p:cNvSpPr txBox="1"/>
          <p:nvPr/>
        </p:nvSpPr>
        <p:spPr>
          <a:xfrm>
            <a:off x="3048866" y="1072055"/>
            <a:ext cx="6094268" cy="369332"/>
          </a:xfrm>
          <a:prstGeom prst="rect">
            <a:avLst/>
          </a:prstGeom>
          <a:noFill/>
        </p:spPr>
        <p:txBody>
          <a:bodyPr wrap="square">
            <a:spAutoFit/>
          </a:bodyPr>
          <a:lstStyle/>
          <a:p>
            <a:pPr algn="ctr"/>
            <a:r>
              <a:rPr lang="en-US" sz="1800" dirty="0"/>
              <a:t>mean improvement from Model 1 alone is 0.08</a:t>
            </a:r>
          </a:p>
        </p:txBody>
      </p:sp>
      <p:graphicFrame>
        <p:nvGraphicFramePr>
          <p:cNvPr id="4" name="Chart 3">
            <a:extLst>
              <a:ext uri="{FF2B5EF4-FFF2-40B4-BE49-F238E27FC236}">
                <a16:creationId xmlns:a16="http://schemas.microsoft.com/office/drawing/2014/main" id="{8B0173AD-1843-17B5-82E6-BA44B9F124DD}"/>
              </a:ext>
            </a:extLst>
          </p:cNvPr>
          <p:cNvGraphicFramePr>
            <a:graphicFrameLocks/>
          </p:cNvGraphicFramePr>
          <p:nvPr>
            <p:extLst>
              <p:ext uri="{D42A27DB-BD31-4B8C-83A1-F6EECF244321}">
                <p14:modId xmlns:p14="http://schemas.microsoft.com/office/powerpoint/2010/main" val="1311312161"/>
              </p:ext>
            </p:extLst>
          </p:nvPr>
        </p:nvGraphicFramePr>
        <p:xfrm>
          <a:off x="2525906" y="1606826"/>
          <a:ext cx="7192617" cy="4795078"/>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CE0D1977-FFCD-3A0D-411E-37B05506496F}"/>
              </a:ext>
            </a:extLst>
          </p:cNvPr>
          <p:cNvSpPr>
            <a:spLocks noGrp="1"/>
          </p:cNvSpPr>
          <p:nvPr>
            <p:ph type="sldNum" sz="quarter" idx="12"/>
          </p:nvPr>
        </p:nvSpPr>
        <p:spPr/>
        <p:txBody>
          <a:bodyPr/>
          <a:lstStyle/>
          <a:p>
            <a:fld id="{321894C4-26A6-463D-80E7-4901E156F3BD}" type="slidenum">
              <a:rPr lang="en-US" smtClean="0"/>
              <a:t>23</a:t>
            </a:fld>
            <a:endParaRPr lang="en-US"/>
          </a:p>
        </p:txBody>
      </p:sp>
    </p:spTree>
    <p:extLst>
      <p:ext uri="{BB962C8B-B14F-4D97-AF65-F5344CB8AC3E}">
        <p14:creationId xmlns:p14="http://schemas.microsoft.com/office/powerpoint/2010/main" val="834488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F788C-91BE-DDA2-7954-A967D896174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0E8DFB9-B916-4D0A-6583-5B55CBF1187F}"/>
              </a:ext>
            </a:extLst>
          </p:cNvPr>
          <p:cNvSpPr txBox="1"/>
          <p:nvPr/>
        </p:nvSpPr>
        <p:spPr>
          <a:xfrm>
            <a:off x="426961" y="251880"/>
            <a:ext cx="11358800" cy="892552"/>
          </a:xfrm>
          <a:prstGeom prst="rect">
            <a:avLst/>
          </a:prstGeom>
          <a:noFill/>
        </p:spPr>
        <p:txBody>
          <a:bodyPr wrap="square" rtlCol="0">
            <a:spAutoFit/>
          </a:bodyPr>
          <a:lstStyle/>
          <a:p>
            <a:pPr algn="ctr"/>
            <a:r>
              <a:rPr lang="en-US" sz="2800" dirty="0"/>
              <a:t>Pose Accuracy vs Ligand Size and Flexibility </a:t>
            </a:r>
          </a:p>
          <a:p>
            <a:pPr algn="ctr"/>
            <a:r>
              <a:rPr lang="en-US" sz="2400" dirty="0"/>
              <a:t>mean, raw, best-of-five </a:t>
            </a:r>
            <a:r>
              <a:rPr lang="en-US" sz="2400" dirty="0" err="1"/>
              <a:t>lDDT_PLI</a:t>
            </a:r>
            <a:endParaRPr lang="en-US" sz="2400" dirty="0"/>
          </a:p>
        </p:txBody>
      </p:sp>
      <p:graphicFrame>
        <p:nvGraphicFramePr>
          <p:cNvPr id="6" name="Chart 5">
            <a:extLst>
              <a:ext uri="{FF2B5EF4-FFF2-40B4-BE49-F238E27FC236}">
                <a16:creationId xmlns:a16="http://schemas.microsoft.com/office/drawing/2014/main" id="{471637BD-6431-492D-2490-E210D63201B1}"/>
              </a:ext>
            </a:extLst>
          </p:cNvPr>
          <p:cNvGraphicFramePr>
            <a:graphicFrameLocks/>
          </p:cNvGraphicFramePr>
          <p:nvPr>
            <p:extLst>
              <p:ext uri="{D42A27DB-BD31-4B8C-83A1-F6EECF244321}">
                <p14:modId xmlns:p14="http://schemas.microsoft.com/office/powerpoint/2010/main" val="1495567913"/>
              </p:ext>
            </p:extLst>
          </p:nvPr>
        </p:nvGraphicFramePr>
        <p:xfrm>
          <a:off x="6106361" y="1600200"/>
          <a:ext cx="5486400"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3B4D2CCC-6BF4-8200-295F-F2F0B9584D82}"/>
              </a:ext>
            </a:extLst>
          </p:cNvPr>
          <p:cNvSpPr txBox="1"/>
          <p:nvPr/>
        </p:nvSpPr>
        <p:spPr>
          <a:xfrm>
            <a:off x="265044" y="6488668"/>
            <a:ext cx="1343125" cy="369332"/>
          </a:xfrm>
          <a:prstGeom prst="rect">
            <a:avLst/>
          </a:prstGeom>
          <a:noFill/>
        </p:spPr>
        <p:txBody>
          <a:bodyPr wrap="none" rtlCol="0">
            <a:spAutoFit/>
          </a:bodyPr>
          <a:lstStyle/>
          <a:p>
            <a:r>
              <a:rPr lang="en-US" dirty="0"/>
              <a:t>Raw means</a:t>
            </a:r>
          </a:p>
        </p:txBody>
      </p:sp>
      <p:graphicFrame>
        <p:nvGraphicFramePr>
          <p:cNvPr id="4" name="Chart 3">
            <a:extLst>
              <a:ext uri="{FF2B5EF4-FFF2-40B4-BE49-F238E27FC236}">
                <a16:creationId xmlns:a16="http://schemas.microsoft.com/office/drawing/2014/main" id="{94EDD420-C923-D7DE-1FFD-89A5A1CFA1DD}"/>
              </a:ext>
            </a:extLst>
          </p:cNvPr>
          <p:cNvGraphicFramePr>
            <a:graphicFrameLocks/>
          </p:cNvGraphicFramePr>
          <p:nvPr>
            <p:extLst>
              <p:ext uri="{D42A27DB-BD31-4B8C-83A1-F6EECF244321}">
                <p14:modId xmlns:p14="http://schemas.microsoft.com/office/powerpoint/2010/main" val="3944373182"/>
              </p:ext>
            </p:extLst>
          </p:nvPr>
        </p:nvGraphicFramePr>
        <p:xfrm>
          <a:off x="160706" y="1600200"/>
          <a:ext cx="54864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F276D4D6-FC9F-5F50-12F1-62A85497F0F3}"/>
              </a:ext>
            </a:extLst>
          </p:cNvPr>
          <p:cNvSpPr>
            <a:spLocks noGrp="1"/>
          </p:cNvSpPr>
          <p:nvPr>
            <p:ph type="sldNum" sz="quarter" idx="12"/>
          </p:nvPr>
        </p:nvSpPr>
        <p:spPr/>
        <p:txBody>
          <a:bodyPr/>
          <a:lstStyle/>
          <a:p>
            <a:fld id="{321894C4-26A6-463D-80E7-4901E156F3BD}" type="slidenum">
              <a:rPr lang="en-US" smtClean="0"/>
              <a:t>24</a:t>
            </a:fld>
            <a:endParaRPr lang="en-US"/>
          </a:p>
        </p:txBody>
      </p:sp>
    </p:spTree>
    <p:extLst>
      <p:ext uri="{BB962C8B-B14F-4D97-AF65-F5344CB8AC3E}">
        <p14:creationId xmlns:p14="http://schemas.microsoft.com/office/powerpoint/2010/main" val="1376474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BA632A9-8E81-8130-EA40-41772648A650}"/>
              </a:ext>
            </a:extLst>
          </p:cNvPr>
          <p:cNvGraphicFramePr>
            <a:graphicFrameLocks/>
          </p:cNvGraphicFramePr>
          <p:nvPr>
            <p:extLst>
              <p:ext uri="{D42A27DB-BD31-4B8C-83A1-F6EECF244321}">
                <p14:modId xmlns:p14="http://schemas.microsoft.com/office/powerpoint/2010/main" val="3557725125"/>
              </p:ext>
            </p:extLst>
          </p:nvPr>
        </p:nvGraphicFramePr>
        <p:xfrm>
          <a:off x="2681467" y="1600199"/>
          <a:ext cx="6890796" cy="459386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4C5EF502-23CC-04E8-AED6-2BAC570F1072}"/>
              </a:ext>
            </a:extLst>
          </p:cNvPr>
          <p:cNvSpPr txBox="1"/>
          <p:nvPr/>
        </p:nvSpPr>
        <p:spPr>
          <a:xfrm>
            <a:off x="3622994" y="378793"/>
            <a:ext cx="5108065" cy="892552"/>
          </a:xfrm>
          <a:prstGeom prst="rect">
            <a:avLst/>
          </a:prstGeom>
          <a:noFill/>
        </p:spPr>
        <p:txBody>
          <a:bodyPr wrap="none" rtlCol="0">
            <a:spAutoFit/>
          </a:bodyPr>
          <a:lstStyle/>
          <a:p>
            <a:pPr algn="ctr"/>
            <a:r>
              <a:rPr lang="en-US" sz="2800" dirty="0"/>
              <a:t>Pose Accuracy vs Ligand Affinity</a:t>
            </a:r>
          </a:p>
          <a:p>
            <a:pPr algn="ctr"/>
            <a:r>
              <a:rPr lang="en-US" sz="2400" dirty="0"/>
              <a:t>mean, raw, best-of-five </a:t>
            </a:r>
            <a:r>
              <a:rPr lang="en-US" sz="2400" dirty="0" err="1"/>
              <a:t>lDDT_PLI</a:t>
            </a:r>
            <a:endParaRPr lang="en-US" sz="2400" dirty="0"/>
          </a:p>
        </p:txBody>
      </p:sp>
      <p:sp>
        <p:nvSpPr>
          <p:cNvPr id="2" name="Slide Number Placeholder 1">
            <a:extLst>
              <a:ext uri="{FF2B5EF4-FFF2-40B4-BE49-F238E27FC236}">
                <a16:creationId xmlns:a16="http://schemas.microsoft.com/office/drawing/2014/main" id="{9F174BF6-ED8A-1B4E-B81D-E41B73633854}"/>
              </a:ext>
            </a:extLst>
          </p:cNvPr>
          <p:cNvSpPr>
            <a:spLocks noGrp="1"/>
          </p:cNvSpPr>
          <p:nvPr>
            <p:ph type="sldNum" sz="quarter" idx="12"/>
          </p:nvPr>
        </p:nvSpPr>
        <p:spPr/>
        <p:txBody>
          <a:bodyPr/>
          <a:lstStyle/>
          <a:p>
            <a:fld id="{321894C4-26A6-463D-80E7-4901E156F3BD}" type="slidenum">
              <a:rPr lang="en-US" smtClean="0"/>
              <a:t>25</a:t>
            </a:fld>
            <a:endParaRPr lang="en-US"/>
          </a:p>
        </p:txBody>
      </p:sp>
    </p:spTree>
    <p:extLst>
      <p:ext uri="{BB962C8B-B14F-4D97-AF65-F5344CB8AC3E}">
        <p14:creationId xmlns:p14="http://schemas.microsoft.com/office/powerpoint/2010/main" val="1644084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AEC2C-13C4-59EC-DA4B-90D7A514AA0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066350D-C47D-86DC-449E-74A1DEA241D7}"/>
              </a:ext>
            </a:extLst>
          </p:cNvPr>
          <p:cNvSpPr txBox="1"/>
          <p:nvPr/>
        </p:nvSpPr>
        <p:spPr>
          <a:xfrm>
            <a:off x="2412881" y="425091"/>
            <a:ext cx="7366247" cy="892552"/>
          </a:xfrm>
          <a:prstGeom prst="rect">
            <a:avLst/>
          </a:prstGeom>
          <a:noFill/>
        </p:spPr>
        <p:txBody>
          <a:bodyPr wrap="none" rtlCol="0">
            <a:spAutoFit/>
          </a:bodyPr>
          <a:lstStyle/>
          <a:p>
            <a:pPr algn="ctr"/>
            <a:r>
              <a:rPr lang="en-US" sz="2800" dirty="0"/>
              <a:t>Pose Accuracy vs Available Template Similarity</a:t>
            </a:r>
          </a:p>
          <a:p>
            <a:pPr algn="ctr"/>
            <a:r>
              <a:rPr lang="en-US" sz="2400" dirty="0" err="1"/>
              <a:t>Autotaxin</a:t>
            </a:r>
            <a:r>
              <a:rPr lang="en-US" sz="2400" dirty="0"/>
              <a:t>, mean, raw, best-of-five </a:t>
            </a:r>
            <a:r>
              <a:rPr lang="en-US" sz="2400" dirty="0" err="1"/>
              <a:t>lDDT_PLI</a:t>
            </a:r>
            <a:endParaRPr lang="en-US" sz="2400" dirty="0"/>
          </a:p>
        </p:txBody>
      </p:sp>
      <p:sp>
        <p:nvSpPr>
          <p:cNvPr id="2" name="TextBox 1">
            <a:extLst>
              <a:ext uri="{FF2B5EF4-FFF2-40B4-BE49-F238E27FC236}">
                <a16:creationId xmlns:a16="http://schemas.microsoft.com/office/drawing/2014/main" id="{746F8F67-B018-4D97-1EBB-34C0B3A42188}"/>
              </a:ext>
            </a:extLst>
          </p:cNvPr>
          <p:cNvSpPr txBox="1"/>
          <p:nvPr/>
        </p:nvSpPr>
        <p:spPr>
          <a:xfrm>
            <a:off x="951130" y="5540356"/>
            <a:ext cx="5144870" cy="646331"/>
          </a:xfrm>
          <a:prstGeom prst="rect">
            <a:avLst/>
          </a:prstGeom>
          <a:noFill/>
        </p:spPr>
        <p:txBody>
          <a:bodyPr wrap="none" rtlCol="0">
            <a:spAutoFit/>
          </a:bodyPr>
          <a:lstStyle/>
          <a:p>
            <a:pPr algn="ctr"/>
            <a:r>
              <a:rPr lang="en-US" dirty="0"/>
              <a:t>PDB ligands of rat and mouse </a:t>
            </a:r>
            <a:r>
              <a:rPr lang="en-US" dirty="0" err="1"/>
              <a:t>autotaxin</a:t>
            </a:r>
            <a:r>
              <a:rPr lang="en-US" dirty="0"/>
              <a:t> structures</a:t>
            </a:r>
          </a:p>
          <a:p>
            <a:pPr algn="ctr"/>
            <a:r>
              <a:rPr lang="en-US" sz="1800" baseline="0" dirty="0">
                <a:solidFill>
                  <a:schemeClr val="tx1"/>
                </a:solidFill>
                <a:latin typeface="Aptos" panose="020B0004020202020204" pitchFamily="34" charset="0"/>
              </a:rPr>
              <a:t>5LOB, 5S9M, 5S9N, 6LEH</a:t>
            </a:r>
            <a:endParaRPr lang="en-US" dirty="0"/>
          </a:p>
        </p:txBody>
      </p:sp>
      <p:graphicFrame>
        <p:nvGraphicFramePr>
          <p:cNvPr id="4" name="Chart 3">
            <a:extLst>
              <a:ext uri="{FF2B5EF4-FFF2-40B4-BE49-F238E27FC236}">
                <a16:creationId xmlns:a16="http://schemas.microsoft.com/office/drawing/2014/main" id="{42BD6CBA-B186-C84E-AA3B-222CF714A448}"/>
              </a:ext>
            </a:extLst>
          </p:cNvPr>
          <p:cNvGraphicFramePr>
            <a:graphicFrameLocks/>
          </p:cNvGraphicFramePr>
          <p:nvPr>
            <p:extLst>
              <p:ext uri="{D42A27DB-BD31-4B8C-83A1-F6EECF244321}">
                <p14:modId xmlns:p14="http://schemas.microsoft.com/office/powerpoint/2010/main" val="2229573212"/>
              </p:ext>
            </p:extLst>
          </p:nvPr>
        </p:nvGraphicFramePr>
        <p:xfrm>
          <a:off x="6140825" y="1564713"/>
          <a:ext cx="6051175" cy="37285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DB56FC90-832A-4F94-B3F0-5D85BB8456FC}"/>
              </a:ext>
            </a:extLst>
          </p:cNvPr>
          <p:cNvGraphicFramePr>
            <a:graphicFrameLocks/>
          </p:cNvGraphicFramePr>
          <p:nvPr>
            <p:extLst>
              <p:ext uri="{D42A27DB-BD31-4B8C-83A1-F6EECF244321}">
                <p14:modId xmlns:p14="http://schemas.microsoft.com/office/powerpoint/2010/main" val="3641344021"/>
              </p:ext>
            </p:extLst>
          </p:nvPr>
        </p:nvGraphicFramePr>
        <p:xfrm>
          <a:off x="44825" y="1564714"/>
          <a:ext cx="6051175" cy="3728571"/>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a:extLst>
              <a:ext uri="{FF2B5EF4-FFF2-40B4-BE49-F238E27FC236}">
                <a16:creationId xmlns:a16="http://schemas.microsoft.com/office/drawing/2014/main" id="{DE43A8DB-9BFD-6721-9C57-12549A0C77FF}"/>
              </a:ext>
            </a:extLst>
          </p:cNvPr>
          <p:cNvSpPr>
            <a:spLocks noGrp="1"/>
          </p:cNvSpPr>
          <p:nvPr>
            <p:ph type="sldNum" sz="quarter" idx="12"/>
          </p:nvPr>
        </p:nvSpPr>
        <p:spPr/>
        <p:txBody>
          <a:bodyPr/>
          <a:lstStyle/>
          <a:p>
            <a:fld id="{321894C4-26A6-463D-80E7-4901E156F3BD}" type="slidenum">
              <a:rPr lang="en-US" smtClean="0"/>
              <a:t>26</a:t>
            </a:fld>
            <a:endParaRPr lang="en-US"/>
          </a:p>
        </p:txBody>
      </p:sp>
    </p:spTree>
    <p:extLst>
      <p:ext uri="{BB962C8B-B14F-4D97-AF65-F5344CB8AC3E}">
        <p14:creationId xmlns:p14="http://schemas.microsoft.com/office/powerpoint/2010/main" val="3433633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7234A2-23C3-B238-F9A2-753AE5A977C1}"/>
              </a:ext>
            </a:extLst>
          </p:cNvPr>
          <p:cNvPicPr>
            <a:picLocks noChangeAspect="1"/>
          </p:cNvPicPr>
          <p:nvPr/>
        </p:nvPicPr>
        <p:blipFill>
          <a:blip r:embed="rId2"/>
          <a:srcRect b="51134"/>
          <a:stretch/>
        </p:blipFill>
        <p:spPr>
          <a:xfrm>
            <a:off x="1021607" y="1016114"/>
            <a:ext cx="4716499" cy="5720485"/>
          </a:xfrm>
          <a:prstGeom prst="rect">
            <a:avLst/>
          </a:prstGeom>
        </p:spPr>
      </p:pic>
      <p:pic>
        <p:nvPicPr>
          <p:cNvPr id="5" name="Picture 4">
            <a:extLst>
              <a:ext uri="{FF2B5EF4-FFF2-40B4-BE49-F238E27FC236}">
                <a16:creationId xmlns:a16="http://schemas.microsoft.com/office/drawing/2014/main" id="{EED50476-ABFD-A1FD-4BAA-1CAB227383DE}"/>
              </a:ext>
            </a:extLst>
          </p:cNvPr>
          <p:cNvPicPr>
            <a:picLocks noChangeAspect="1"/>
          </p:cNvPicPr>
          <p:nvPr/>
        </p:nvPicPr>
        <p:blipFill>
          <a:blip r:embed="rId3"/>
          <a:srcRect t="50327"/>
          <a:stretch/>
        </p:blipFill>
        <p:spPr>
          <a:xfrm>
            <a:off x="6558401" y="104775"/>
            <a:ext cx="4611992" cy="5720485"/>
          </a:xfrm>
          <a:prstGeom prst="rect">
            <a:avLst/>
          </a:prstGeom>
        </p:spPr>
      </p:pic>
      <p:sp>
        <p:nvSpPr>
          <p:cNvPr id="6" name="TextBox 5">
            <a:extLst>
              <a:ext uri="{FF2B5EF4-FFF2-40B4-BE49-F238E27FC236}">
                <a16:creationId xmlns:a16="http://schemas.microsoft.com/office/drawing/2014/main" id="{718DBAE7-AD19-A874-0ED3-134768F8D407}"/>
              </a:ext>
            </a:extLst>
          </p:cNvPr>
          <p:cNvSpPr txBox="1"/>
          <p:nvPr/>
        </p:nvSpPr>
        <p:spPr>
          <a:xfrm>
            <a:off x="2630508" y="384428"/>
            <a:ext cx="1313565" cy="523220"/>
          </a:xfrm>
          <a:prstGeom prst="rect">
            <a:avLst/>
          </a:prstGeom>
          <a:noFill/>
        </p:spPr>
        <p:txBody>
          <a:bodyPr wrap="none" rtlCol="0">
            <a:spAutoFit/>
          </a:bodyPr>
          <a:lstStyle/>
          <a:p>
            <a:r>
              <a:rPr lang="en-US" sz="2800" dirty="0"/>
              <a:t>Easiest</a:t>
            </a:r>
          </a:p>
        </p:txBody>
      </p:sp>
      <p:sp>
        <p:nvSpPr>
          <p:cNvPr id="7" name="TextBox 6">
            <a:extLst>
              <a:ext uri="{FF2B5EF4-FFF2-40B4-BE49-F238E27FC236}">
                <a16:creationId xmlns:a16="http://schemas.microsoft.com/office/drawing/2014/main" id="{F9F34538-9CC8-5DD8-706E-4236AE0BCC06}"/>
              </a:ext>
            </a:extLst>
          </p:cNvPr>
          <p:cNvSpPr txBox="1"/>
          <p:nvPr/>
        </p:nvSpPr>
        <p:spPr>
          <a:xfrm>
            <a:off x="8152823" y="5906011"/>
            <a:ext cx="1423147" cy="523220"/>
          </a:xfrm>
          <a:prstGeom prst="rect">
            <a:avLst/>
          </a:prstGeom>
          <a:noFill/>
        </p:spPr>
        <p:txBody>
          <a:bodyPr wrap="none" rtlCol="0">
            <a:spAutoFit/>
          </a:bodyPr>
          <a:lstStyle/>
          <a:p>
            <a:r>
              <a:rPr lang="en-US" sz="2800" dirty="0"/>
              <a:t>Hardest</a:t>
            </a:r>
          </a:p>
        </p:txBody>
      </p:sp>
      <p:sp>
        <p:nvSpPr>
          <p:cNvPr id="2" name="Slide Number Placeholder 1">
            <a:extLst>
              <a:ext uri="{FF2B5EF4-FFF2-40B4-BE49-F238E27FC236}">
                <a16:creationId xmlns:a16="http://schemas.microsoft.com/office/drawing/2014/main" id="{3B3AD3C7-C8C5-90EB-E091-F2A545C25F3B}"/>
              </a:ext>
            </a:extLst>
          </p:cNvPr>
          <p:cNvSpPr>
            <a:spLocks noGrp="1"/>
          </p:cNvSpPr>
          <p:nvPr>
            <p:ph type="sldNum" sz="quarter" idx="12"/>
          </p:nvPr>
        </p:nvSpPr>
        <p:spPr/>
        <p:txBody>
          <a:bodyPr/>
          <a:lstStyle/>
          <a:p>
            <a:fld id="{321894C4-26A6-463D-80E7-4901E156F3BD}" type="slidenum">
              <a:rPr lang="en-US" smtClean="0"/>
              <a:t>27</a:t>
            </a:fld>
            <a:endParaRPr lang="en-US"/>
          </a:p>
        </p:txBody>
      </p:sp>
    </p:spTree>
    <p:extLst>
      <p:ext uri="{BB962C8B-B14F-4D97-AF65-F5344CB8AC3E}">
        <p14:creationId xmlns:p14="http://schemas.microsoft.com/office/powerpoint/2010/main" val="3148090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4E5E76-89A4-BA30-62DC-4AD83E561EC3}"/>
              </a:ext>
            </a:extLst>
          </p:cNvPr>
          <p:cNvSpPr txBox="1"/>
          <p:nvPr/>
        </p:nvSpPr>
        <p:spPr>
          <a:xfrm>
            <a:off x="856940" y="400177"/>
            <a:ext cx="10478126" cy="1015663"/>
          </a:xfrm>
          <a:prstGeom prst="rect">
            <a:avLst/>
          </a:prstGeom>
          <a:noFill/>
        </p:spPr>
        <p:txBody>
          <a:bodyPr wrap="none" rtlCol="0">
            <a:spAutoFit/>
          </a:bodyPr>
          <a:lstStyle/>
          <a:p>
            <a:pPr algn="ctr"/>
            <a:r>
              <a:rPr lang="en-US" sz="3200" dirty="0" err="1"/>
              <a:t>NonPharma</a:t>
            </a:r>
            <a:r>
              <a:rPr lang="en-US" sz="3200" dirty="0"/>
              <a:t> (“Incidental”) Ligands in Autotaxin and </a:t>
            </a:r>
            <a:r>
              <a:rPr lang="en-US" sz="3200" dirty="0" err="1"/>
              <a:t>Mpro</a:t>
            </a:r>
            <a:r>
              <a:rPr lang="en-US" sz="3200" dirty="0"/>
              <a:t> </a:t>
            </a:r>
          </a:p>
          <a:p>
            <a:pPr algn="ctr"/>
            <a:r>
              <a:rPr lang="en-US" sz="2800" dirty="0"/>
              <a:t>pose prediction</a:t>
            </a:r>
          </a:p>
        </p:txBody>
      </p:sp>
      <p:pic>
        <p:nvPicPr>
          <p:cNvPr id="7" name="Picture 6">
            <a:extLst>
              <a:ext uri="{FF2B5EF4-FFF2-40B4-BE49-F238E27FC236}">
                <a16:creationId xmlns:a16="http://schemas.microsoft.com/office/drawing/2014/main" id="{D97D49FD-1C5F-DF51-E70D-9A89CABF2424}"/>
              </a:ext>
            </a:extLst>
          </p:cNvPr>
          <p:cNvPicPr>
            <a:picLocks noChangeAspect="1"/>
          </p:cNvPicPr>
          <p:nvPr/>
        </p:nvPicPr>
        <p:blipFill>
          <a:blip r:embed="rId2"/>
          <a:srcRect b="56720"/>
          <a:stretch/>
        </p:blipFill>
        <p:spPr>
          <a:xfrm>
            <a:off x="4288485" y="1531954"/>
            <a:ext cx="1629942" cy="3945067"/>
          </a:xfrm>
          <a:prstGeom prst="rect">
            <a:avLst/>
          </a:prstGeom>
        </p:spPr>
      </p:pic>
      <p:pic>
        <p:nvPicPr>
          <p:cNvPr id="8" name="Picture 7">
            <a:extLst>
              <a:ext uri="{FF2B5EF4-FFF2-40B4-BE49-F238E27FC236}">
                <a16:creationId xmlns:a16="http://schemas.microsoft.com/office/drawing/2014/main" id="{6BF9C365-7C73-49BA-1562-46399EB25572}"/>
              </a:ext>
            </a:extLst>
          </p:cNvPr>
          <p:cNvPicPr>
            <a:picLocks noChangeAspect="1"/>
          </p:cNvPicPr>
          <p:nvPr/>
        </p:nvPicPr>
        <p:blipFill>
          <a:blip r:embed="rId2"/>
          <a:srcRect t="42630"/>
          <a:stretch/>
        </p:blipFill>
        <p:spPr>
          <a:xfrm>
            <a:off x="5995599" y="1415840"/>
            <a:ext cx="1629942" cy="5229314"/>
          </a:xfrm>
          <a:prstGeom prst="rect">
            <a:avLst/>
          </a:prstGeom>
        </p:spPr>
      </p:pic>
      <p:sp>
        <p:nvSpPr>
          <p:cNvPr id="3" name="Slide Number Placeholder 2">
            <a:extLst>
              <a:ext uri="{FF2B5EF4-FFF2-40B4-BE49-F238E27FC236}">
                <a16:creationId xmlns:a16="http://schemas.microsoft.com/office/drawing/2014/main" id="{21EAC861-44F7-DDE6-6B68-3995F2F16D89}"/>
              </a:ext>
            </a:extLst>
          </p:cNvPr>
          <p:cNvSpPr>
            <a:spLocks noGrp="1"/>
          </p:cNvSpPr>
          <p:nvPr>
            <p:ph type="sldNum" sz="quarter" idx="12"/>
          </p:nvPr>
        </p:nvSpPr>
        <p:spPr/>
        <p:txBody>
          <a:bodyPr/>
          <a:lstStyle/>
          <a:p>
            <a:fld id="{321894C4-26A6-463D-80E7-4901E156F3BD}" type="slidenum">
              <a:rPr lang="en-US" smtClean="0"/>
              <a:t>28</a:t>
            </a:fld>
            <a:endParaRPr lang="en-US"/>
          </a:p>
        </p:txBody>
      </p:sp>
    </p:spTree>
    <p:extLst>
      <p:ext uri="{BB962C8B-B14F-4D97-AF65-F5344CB8AC3E}">
        <p14:creationId xmlns:p14="http://schemas.microsoft.com/office/powerpoint/2010/main" val="397001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3714B-C514-0459-6D6E-F28547899B8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7A9F79B-6441-A548-CDA0-EC934B007D1C}"/>
              </a:ext>
            </a:extLst>
          </p:cNvPr>
          <p:cNvSpPr txBox="1"/>
          <p:nvPr/>
        </p:nvSpPr>
        <p:spPr>
          <a:xfrm>
            <a:off x="2174838" y="217921"/>
            <a:ext cx="7961667" cy="1323439"/>
          </a:xfrm>
          <a:prstGeom prst="rect">
            <a:avLst/>
          </a:prstGeom>
          <a:noFill/>
        </p:spPr>
        <p:txBody>
          <a:bodyPr wrap="none" rtlCol="0">
            <a:spAutoFit/>
          </a:bodyPr>
          <a:lstStyle/>
          <a:p>
            <a:pPr algn="ctr"/>
            <a:r>
              <a:rPr lang="en-US" sz="3600" dirty="0"/>
              <a:t>Incidental Ligands in Pharma Targets</a:t>
            </a:r>
          </a:p>
          <a:p>
            <a:pPr algn="ctr"/>
            <a:r>
              <a:rPr lang="en-US" sz="2400" dirty="0"/>
              <a:t>Accuracy of Model 1 Pose Predictions, not skip-penalized</a:t>
            </a:r>
          </a:p>
          <a:p>
            <a:pPr algn="ctr"/>
            <a:r>
              <a:rPr lang="en-US" sz="2000" dirty="0">
                <a:solidFill>
                  <a:srgbClr val="0070C0"/>
                </a:solidFill>
              </a:rPr>
              <a:t>(maximum was 0.69 for pharma ligands)</a:t>
            </a:r>
          </a:p>
        </p:txBody>
      </p:sp>
      <p:sp>
        <p:nvSpPr>
          <p:cNvPr id="4" name="TextBox 3">
            <a:extLst>
              <a:ext uri="{FF2B5EF4-FFF2-40B4-BE49-F238E27FC236}">
                <a16:creationId xmlns:a16="http://schemas.microsoft.com/office/drawing/2014/main" id="{F9CCBD40-1B57-3A32-A571-58B609B6C1C9}"/>
              </a:ext>
            </a:extLst>
          </p:cNvPr>
          <p:cNvSpPr txBox="1"/>
          <p:nvPr/>
        </p:nvSpPr>
        <p:spPr>
          <a:xfrm>
            <a:off x="3322155" y="6457890"/>
            <a:ext cx="6454459" cy="400110"/>
          </a:xfrm>
          <a:prstGeom prst="rect">
            <a:avLst/>
          </a:prstGeom>
          <a:noFill/>
        </p:spPr>
        <p:txBody>
          <a:bodyPr wrap="none" rtlCol="0">
            <a:spAutoFit/>
          </a:bodyPr>
          <a:lstStyle/>
          <a:p>
            <a:r>
              <a:rPr lang="en-US" sz="2000" dirty="0"/>
              <a:t>Top Groups: </a:t>
            </a:r>
            <a:r>
              <a:rPr lang="en-US" sz="2000" dirty="0" err="1"/>
              <a:t>arosko</a:t>
            </a:r>
            <a:r>
              <a:rPr lang="en-US" sz="2000" dirty="0"/>
              <a:t>, Huang-HUST, </a:t>
            </a:r>
            <a:r>
              <a:rPr lang="en-US" sz="2000" dirty="0" err="1"/>
              <a:t>kozakovvajda</a:t>
            </a:r>
            <a:r>
              <a:rPr lang="en-US" sz="2000" dirty="0"/>
              <a:t>, </a:t>
            </a:r>
            <a:r>
              <a:rPr lang="en-US" sz="2000" dirty="0" err="1"/>
              <a:t>ClusPro</a:t>
            </a:r>
            <a:endParaRPr lang="en-US" sz="2000" dirty="0"/>
          </a:p>
        </p:txBody>
      </p:sp>
      <p:graphicFrame>
        <p:nvGraphicFramePr>
          <p:cNvPr id="5" name="Chart 4">
            <a:extLst>
              <a:ext uri="{FF2B5EF4-FFF2-40B4-BE49-F238E27FC236}">
                <a16:creationId xmlns:a16="http://schemas.microsoft.com/office/drawing/2014/main" id="{43E5B47C-1390-A206-8D46-23E01ABA9C3F}"/>
              </a:ext>
            </a:extLst>
          </p:cNvPr>
          <p:cNvGraphicFramePr>
            <a:graphicFrameLocks/>
          </p:cNvGraphicFramePr>
          <p:nvPr>
            <p:extLst>
              <p:ext uri="{D42A27DB-BD31-4B8C-83A1-F6EECF244321}">
                <p14:modId xmlns:p14="http://schemas.microsoft.com/office/powerpoint/2010/main" val="3839855259"/>
              </p:ext>
            </p:extLst>
          </p:nvPr>
        </p:nvGraphicFramePr>
        <p:xfrm>
          <a:off x="628650" y="1465290"/>
          <a:ext cx="10934700" cy="4542972"/>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A6F98CE3-E342-3738-7772-19B456D2A256}"/>
              </a:ext>
            </a:extLst>
          </p:cNvPr>
          <p:cNvSpPr>
            <a:spLocks noGrp="1"/>
          </p:cNvSpPr>
          <p:nvPr>
            <p:ph type="sldNum" sz="quarter" idx="12"/>
          </p:nvPr>
        </p:nvSpPr>
        <p:spPr/>
        <p:txBody>
          <a:bodyPr/>
          <a:lstStyle/>
          <a:p>
            <a:fld id="{321894C4-26A6-463D-80E7-4901E156F3BD}" type="slidenum">
              <a:rPr lang="en-US" smtClean="0"/>
              <a:t>29</a:t>
            </a:fld>
            <a:endParaRPr lang="en-US"/>
          </a:p>
        </p:txBody>
      </p:sp>
    </p:spTree>
    <p:extLst>
      <p:ext uri="{BB962C8B-B14F-4D97-AF65-F5344CB8AC3E}">
        <p14:creationId xmlns:p14="http://schemas.microsoft.com/office/powerpoint/2010/main" val="2730355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3B4680-598C-EC33-8C4C-42D245D90334}"/>
              </a:ext>
            </a:extLst>
          </p:cNvPr>
          <p:cNvSpPr txBox="1"/>
          <p:nvPr/>
        </p:nvSpPr>
        <p:spPr>
          <a:xfrm>
            <a:off x="853682" y="1930221"/>
            <a:ext cx="10933035" cy="3046988"/>
          </a:xfrm>
          <a:prstGeom prst="rect">
            <a:avLst/>
          </a:prstGeom>
          <a:noFill/>
        </p:spPr>
        <p:txBody>
          <a:bodyPr wrap="square" rtlCol="0">
            <a:spAutoFit/>
          </a:bodyPr>
          <a:lstStyle/>
          <a:p>
            <a:r>
              <a:rPr lang="en-US" sz="2400" b="1" dirty="0"/>
              <a:t>Poses of pharma ligands</a:t>
            </a:r>
            <a:r>
              <a:rPr lang="en-US" sz="2400" dirty="0"/>
              <a:t>: 3D structure of small molecules in protein binding sites  </a:t>
            </a:r>
            <a:r>
              <a:rPr lang="en-US" sz="2000" dirty="0"/>
              <a:t>Also the structure of the binding site, but this ends up being secondary</a:t>
            </a:r>
            <a:endParaRPr lang="en-US" sz="2400" dirty="0"/>
          </a:p>
          <a:p>
            <a:endParaRPr lang="en-US" sz="2400" dirty="0"/>
          </a:p>
          <a:p>
            <a:r>
              <a:rPr lang="en-US" sz="2400" b="1" dirty="0"/>
              <a:t>Affinities of pharma ligands</a:t>
            </a:r>
            <a:r>
              <a:rPr lang="en-US" sz="2400" dirty="0"/>
              <a:t>: binding affinity of protein with a drug-like molecule</a:t>
            </a:r>
          </a:p>
          <a:p>
            <a:endParaRPr lang="en-US" sz="2400" dirty="0">
              <a:solidFill>
                <a:schemeClr val="bg2">
                  <a:lumMod val="50000"/>
                </a:schemeClr>
              </a:solidFill>
            </a:endParaRPr>
          </a:p>
          <a:p>
            <a:r>
              <a:rPr lang="en-US" sz="2400" b="1" dirty="0">
                <a:solidFill>
                  <a:schemeClr val="bg2">
                    <a:lumMod val="50000"/>
                  </a:schemeClr>
                </a:solidFill>
              </a:rPr>
              <a:t>Poses of incidental ligands</a:t>
            </a:r>
            <a:r>
              <a:rPr lang="en-US" sz="2400" dirty="0">
                <a:solidFill>
                  <a:schemeClr val="bg2">
                    <a:lumMod val="50000"/>
                  </a:schemeClr>
                </a:solidFill>
              </a:rPr>
              <a:t> in pharma structures (e.g. DMSO)</a:t>
            </a:r>
          </a:p>
          <a:p>
            <a:endParaRPr lang="en-US" sz="2400" dirty="0">
              <a:solidFill>
                <a:schemeClr val="bg2">
                  <a:lumMod val="50000"/>
                </a:schemeClr>
              </a:solidFill>
            </a:endParaRPr>
          </a:p>
          <a:p>
            <a:r>
              <a:rPr lang="en-US" sz="2400" b="1" dirty="0">
                <a:solidFill>
                  <a:schemeClr val="bg2">
                    <a:lumMod val="50000"/>
                  </a:schemeClr>
                </a:solidFill>
              </a:rPr>
              <a:t>Self-assessment of pose-prediction accuracy</a:t>
            </a:r>
            <a:endParaRPr lang="en-US" sz="2400" dirty="0">
              <a:solidFill>
                <a:schemeClr val="bg2">
                  <a:lumMod val="50000"/>
                </a:schemeClr>
              </a:solidFill>
            </a:endParaRPr>
          </a:p>
        </p:txBody>
      </p:sp>
      <p:sp>
        <p:nvSpPr>
          <p:cNvPr id="3" name="TextBox 2">
            <a:extLst>
              <a:ext uri="{FF2B5EF4-FFF2-40B4-BE49-F238E27FC236}">
                <a16:creationId xmlns:a16="http://schemas.microsoft.com/office/drawing/2014/main" id="{D55C2A17-C6E1-830D-FBCE-19946462A8AC}"/>
              </a:ext>
            </a:extLst>
          </p:cNvPr>
          <p:cNvSpPr txBox="1"/>
          <p:nvPr/>
        </p:nvSpPr>
        <p:spPr>
          <a:xfrm>
            <a:off x="4015487" y="317606"/>
            <a:ext cx="3965958" cy="584775"/>
          </a:xfrm>
          <a:prstGeom prst="rect">
            <a:avLst/>
          </a:prstGeom>
          <a:noFill/>
        </p:spPr>
        <p:txBody>
          <a:bodyPr wrap="none" rtlCol="0">
            <a:spAutoFit/>
          </a:bodyPr>
          <a:lstStyle/>
          <a:p>
            <a:pPr algn="ctr"/>
            <a:r>
              <a:rPr lang="en-US" sz="3200" dirty="0"/>
              <a:t>Four Challenge Types</a:t>
            </a:r>
          </a:p>
        </p:txBody>
      </p:sp>
      <p:pic>
        <p:nvPicPr>
          <p:cNvPr id="4" name="Picture 3">
            <a:extLst>
              <a:ext uri="{FF2B5EF4-FFF2-40B4-BE49-F238E27FC236}">
                <a16:creationId xmlns:a16="http://schemas.microsoft.com/office/drawing/2014/main" id="{F9E5CBBC-4C80-5B6E-4E4F-0F7D1816A18D}"/>
              </a:ext>
            </a:extLst>
          </p:cNvPr>
          <p:cNvPicPr>
            <a:picLocks noChangeAspect="1"/>
          </p:cNvPicPr>
          <p:nvPr/>
        </p:nvPicPr>
        <p:blipFill>
          <a:blip r:embed="rId2"/>
          <a:srcRect t="27947" b="56720"/>
          <a:stretch/>
        </p:blipFill>
        <p:spPr>
          <a:xfrm>
            <a:off x="9932576" y="5205984"/>
            <a:ext cx="1629942" cy="1397669"/>
          </a:xfrm>
          <a:prstGeom prst="rect">
            <a:avLst/>
          </a:prstGeom>
        </p:spPr>
      </p:pic>
      <p:pic>
        <p:nvPicPr>
          <p:cNvPr id="5" name="Picture 4">
            <a:extLst>
              <a:ext uri="{FF2B5EF4-FFF2-40B4-BE49-F238E27FC236}">
                <a16:creationId xmlns:a16="http://schemas.microsoft.com/office/drawing/2014/main" id="{DD95B8D0-D900-EDD8-657B-A87D4169DFA0}"/>
              </a:ext>
            </a:extLst>
          </p:cNvPr>
          <p:cNvPicPr>
            <a:picLocks noChangeAspect="1"/>
          </p:cNvPicPr>
          <p:nvPr/>
        </p:nvPicPr>
        <p:blipFill>
          <a:blip r:embed="rId2"/>
          <a:srcRect b="85818"/>
          <a:stretch/>
        </p:blipFill>
        <p:spPr>
          <a:xfrm>
            <a:off x="9117605" y="4334256"/>
            <a:ext cx="1629942" cy="1292701"/>
          </a:xfrm>
          <a:prstGeom prst="rect">
            <a:avLst/>
          </a:prstGeom>
        </p:spPr>
      </p:pic>
      <p:sp>
        <p:nvSpPr>
          <p:cNvPr id="6" name="Slide Number Placeholder 5">
            <a:extLst>
              <a:ext uri="{FF2B5EF4-FFF2-40B4-BE49-F238E27FC236}">
                <a16:creationId xmlns:a16="http://schemas.microsoft.com/office/drawing/2014/main" id="{FEF7BCB6-9F2E-2165-3D7A-8378E3006913}"/>
              </a:ext>
            </a:extLst>
          </p:cNvPr>
          <p:cNvSpPr>
            <a:spLocks noGrp="1"/>
          </p:cNvSpPr>
          <p:nvPr>
            <p:ph type="sldNum" sz="quarter" idx="12"/>
          </p:nvPr>
        </p:nvSpPr>
        <p:spPr/>
        <p:txBody>
          <a:bodyPr/>
          <a:lstStyle/>
          <a:p>
            <a:fld id="{321894C4-26A6-463D-80E7-4901E156F3BD}" type="slidenum">
              <a:rPr lang="en-US" smtClean="0"/>
              <a:t>3</a:t>
            </a:fld>
            <a:endParaRPr lang="en-US"/>
          </a:p>
        </p:txBody>
      </p:sp>
    </p:spTree>
    <p:extLst>
      <p:ext uri="{BB962C8B-B14F-4D97-AF65-F5344CB8AC3E}">
        <p14:creationId xmlns:p14="http://schemas.microsoft.com/office/powerpoint/2010/main" val="3434996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CDD336-923B-CF7D-436B-B52AE3BD1077}"/>
              </a:ext>
            </a:extLst>
          </p:cNvPr>
          <p:cNvSpPr txBox="1"/>
          <p:nvPr/>
        </p:nvSpPr>
        <p:spPr>
          <a:xfrm>
            <a:off x="2612354" y="543621"/>
            <a:ext cx="6967292" cy="646331"/>
          </a:xfrm>
          <a:prstGeom prst="rect">
            <a:avLst/>
          </a:prstGeom>
          <a:noFill/>
        </p:spPr>
        <p:txBody>
          <a:bodyPr wrap="none" rtlCol="0">
            <a:spAutoFit/>
          </a:bodyPr>
          <a:lstStyle/>
          <a:p>
            <a:pPr algn="ctr"/>
            <a:r>
              <a:rPr lang="en-US" sz="3600" dirty="0"/>
              <a:t>Assessment of Affinity Predictions</a:t>
            </a:r>
            <a:endParaRPr lang="en-US" sz="2400" dirty="0">
              <a:solidFill>
                <a:srgbClr val="0070C0"/>
              </a:solidFill>
            </a:endParaRPr>
          </a:p>
        </p:txBody>
      </p:sp>
      <p:sp>
        <p:nvSpPr>
          <p:cNvPr id="3" name="TextBox 2">
            <a:extLst>
              <a:ext uri="{FF2B5EF4-FFF2-40B4-BE49-F238E27FC236}">
                <a16:creationId xmlns:a16="http://schemas.microsoft.com/office/drawing/2014/main" id="{315C9C82-8140-E276-D460-D7EECEA1D9C2}"/>
              </a:ext>
            </a:extLst>
          </p:cNvPr>
          <p:cNvSpPr txBox="1"/>
          <p:nvPr/>
        </p:nvSpPr>
        <p:spPr>
          <a:xfrm>
            <a:off x="1586688" y="1905506"/>
            <a:ext cx="9812832" cy="3046988"/>
          </a:xfrm>
          <a:prstGeom prst="rect">
            <a:avLst/>
          </a:prstGeom>
          <a:noFill/>
        </p:spPr>
        <p:txBody>
          <a:bodyPr wrap="square">
            <a:spAutoFit/>
          </a:bodyPr>
          <a:lstStyle/>
          <a:p>
            <a:pPr>
              <a:lnSpc>
                <a:spcPct val="150000"/>
              </a:lnSpc>
            </a:pPr>
            <a:r>
              <a:rPr lang="en-US" sz="2400" dirty="0"/>
              <a:t>28 unique groups participated</a:t>
            </a:r>
          </a:p>
          <a:p>
            <a:pPr>
              <a:lnSpc>
                <a:spcPct val="150000"/>
              </a:lnSpc>
            </a:pPr>
            <a:r>
              <a:rPr lang="en-US" sz="2400" dirty="0"/>
              <a:t>Included Stage 1 (no </a:t>
            </a:r>
            <a:r>
              <a:rPr lang="en-US" sz="2400" dirty="0" err="1"/>
              <a:t>exptl</a:t>
            </a:r>
            <a:r>
              <a:rPr lang="en-US" sz="2400" dirty="0"/>
              <a:t> poses) and Stage 2 (</a:t>
            </a:r>
            <a:r>
              <a:rPr lang="en-US" sz="2400" dirty="0" err="1"/>
              <a:t>exptl</a:t>
            </a:r>
            <a:r>
              <a:rPr lang="en-US" sz="2400" dirty="0"/>
              <a:t> poses provided)</a:t>
            </a:r>
          </a:p>
          <a:p>
            <a:pPr>
              <a:lnSpc>
                <a:spcPct val="150000"/>
              </a:lnSpc>
            </a:pPr>
            <a:r>
              <a:rPr lang="en-US" sz="2400" dirty="0"/>
              <a:t>Focus here on Model 1 only, for brevity</a:t>
            </a:r>
          </a:p>
          <a:p>
            <a:r>
              <a:rPr lang="en-US" sz="2400" dirty="0"/>
              <a:t>Kendall’s tau allows comparison across prediction types</a:t>
            </a:r>
          </a:p>
          <a:p>
            <a:pPr lvl="1"/>
            <a:r>
              <a:rPr lang="en-US" sz="2000" dirty="0"/>
              <a:t>absolute affinities</a:t>
            </a:r>
          </a:p>
          <a:p>
            <a:pPr lvl="1"/>
            <a:r>
              <a:rPr lang="en-US" sz="2000" dirty="0"/>
              <a:t>relative affinities</a:t>
            </a:r>
          </a:p>
          <a:p>
            <a:pPr lvl="1"/>
            <a:r>
              <a:rPr lang="en-US" sz="2000" dirty="0"/>
              <a:t>affinity rankings</a:t>
            </a:r>
          </a:p>
        </p:txBody>
      </p:sp>
      <p:sp>
        <p:nvSpPr>
          <p:cNvPr id="4" name="Slide Number Placeholder 3">
            <a:extLst>
              <a:ext uri="{FF2B5EF4-FFF2-40B4-BE49-F238E27FC236}">
                <a16:creationId xmlns:a16="http://schemas.microsoft.com/office/drawing/2014/main" id="{E79C4A42-FAD2-103D-A420-6C9DCD705101}"/>
              </a:ext>
            </a:extLst>
          </p:cNvPr>
          <p:cNvSpPr>
            <a:spLocks noGrp="1"/>
          </p:cNvSpPr>
          <p:nvPr>
            <p:ph type="sldNum" sz="quarter" idx="12"/>
          </p:nvPr>
        </p:nvSpPr>
        <p:spPr/>
        <p:txBody>
          <a:bodyPr/>
          <a:lstStyle/>
          <a:p>
            <a:fld id="{321894C4-26A6-463D-80E7-4901E156F3BD}" type="slidenum">
              <a:rPr lang="en-US" smtClean="0"/>
              <a:t>30</a:t>
            </a:fld>
            <a:endParaRPr lang="en-US"/>
          </a:p>
        </p:txBody>
      </p:sp>
    </p:spTree>
    <p:extLst>
      <p:ext uri="{BB962C8B-B14F-4D97-AF65-F5344CB8AC3E}">
        <p14:creationId xmlns:p14="http://schemas.microsoft.com/office/powerpoint/2010/main" val="3861692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74022-1BAF-1B57-E606-8E109AE08D7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C671FA4-8DDF-2660-C74C-D98461B8E43C}"/>
              </a:ext>
            </a:extLst>
          </p:cNvPr>
          <p:cNvSpPr txBox="1"/>
          <p:nvPr/>
        </p:nvSpPr>
        <p:spPr>
          <a:xfrm>
            <a:off x="543331" y="98190"/>
            <a:ext cx="11329833" cy="954107"/>
          </a:xfrm>
          <a:prstGeom prst="rect">
            <a:avLst/>
          </a:prstGeom>
          <a:noFill/>
        </p:spPr>
        <p:txBody>
          <a:bodyPr wrap="none" rtlCol="0">
            <a:spAutoFit/>
          </a:bodyPr>
          <a:lstStyle/>
          <a:p>
            <a:pPr algn="ctr"/>
            <a:r>
              <a:rPr lang="en-US" sz="3200" dirty="0"/>
              <a:t>Ranking of Stage 1 Affinity Predictions for Both Targets by Group</a:t>
            </a:r>
          </a:p>
          <a:p>
            <a:pPr algn="ctr"/>
            <a:r>
              <a:rPr lang="en-US" sz="2400" dirty="0"/>
              <a:t>N- weighted Kendall’s tau: (</a:t>
            </a:r>
            <a:r>
              <a:rPr lang="en-US" sz="2400" dirty="0" err="1"/>
              <a:t>N</a:t>
            </a:r>
            <a:r>
              <a:rPr lang="en-US" sz="2400" baseline="-25000" dirty="0" err="1"/>
              <a:t>a</a:t>
            </a:r>
            <a:r>
              <a:rPr lang="en-US" sz="2400" dirty="0" err="1"/>
              <a:t>KT</a:t>
            </a:r>
            <a:r>
              <a:rPr lang="en-US" sz="2400" baseline="-25000" dirty="0" err="1"/>
              <a:t>a</a:t>
            </a:r>
            <a:r>
              <a:rPr lang="en-US" sz="2400" dirty="0"/>
              <a:t> + </a:t>
            </a:r>
            <a:r>
              <a:rPr lang="en-US" sz="2400" dirty="0" err="1"/>
              <a:t>N</a:t>
            </a:r>
            <a:r>
              <a:rPr lang="en-US" sz="2400" baseline="-25000" dirty="0" err="1"/>
              <a:t>c</a:t>
            </a:r>
            <a:r>
              <a:rPr lang="en-US" sz="2400" dirty="0" err="1"/>
              <a:t>KT</a:t>
            </a:r>
            <a:r>
              <a:rPr lang="en-US" sz="2400" baseline="-25000" dirty="0" err="1"/>
              <a:t>c</a:t>
            </a:r>
            <a:r>
              <a:rPr lang="en-US" sz="2400" dirty="0"/>
              <a:t>)/140</a:t>
            </a:r>
          </a:p>
        </p:txBody>
      </p:sp>
      <p:sp>
        <p:nvSpPr>
          <p:cNvPr id="2" name="TextBox 1">
            <a:extLst>
              <a:ext uri="{FF2B5EF4-FFF2-40B4-BE49-F238E27FC236}">
                <a16:creationId xmlns:a16="http://schemas.microsoft.com/office/drawing/2014/main" id="{28B0D3C9-DD66-38D4-2637-4E7AD7DE53DF}"/>
              </a:ext>
            </a:extLst>
          </p:cNvPr>
          <p:cNvSpPr txBox="1"/>
          <p:nvPr/>
        </p:nvSpPr>
        <p:spPr>
          <a:xfrm>
            <a:off x="1965463" y="6359700"/>
            <a:ext cx="7639143" cy="400110"/>
          </a:xfrm>
          <a:prstGeom prst="rect">
            <a:avLst/>
          </a:prstGeom>
          <a:noFill/>
        </p:spPr>
        <p:txBody>
          <a:bodyPr wrap="none" rtlCol="0">
            <a:spAutoFit/>
          </a:bodyPr>
          <a:lstStyle/>
          <a:p>
            <a:r>
              <a:rPr lang="en-US" sz="2000" dirty="0"/>
              <a:t>Top Groups: </a:t>
            </a:r>
            <a:r>
              <a:rPr lang="en-US" sz="2000" dirty="0" err="1"/>
              <a:t>haiping</a:t>
            </a:r>
            <a:r>
              <a:rPr lang="en-US" sz="2000" dirty="0"/>
              <a:t>, LCDD-team, </a:t>
            </a:r>
            <a:r>
              <a:rPr lang="en-US" sz="2000" dirty="0" err="1"/>
              <a:t>VnsDock</a:t>
            </a:r>
            <a:r>
              <a:rPr lang="en-US" sz="2000" dirty="0"/>
              <a:t>, Zou, </a:t>
            </a:r>
            <a:r>
              <a:rPr lang="en-US" sz="2000" dirty="0" err="1"/>
              <a:t>MULTICOM_ligand</a:t>
            </a:r>
            <a:endParaRPr lang="en-US" sz="2000" dirty="0"/>
          </a:p>
        </p:txBody>
      </p:sp>
      <p:graphicFrame>
        <p:nvGraphicFramePr>
          <p:cNvPr id="5" name="Chart 4">
            <a:extLst>
              <a:ext uri="{FF2B5EF4-FFF2-40B4-BE49-F238E27FC236}">
                <a16:creationId xmlns:a16="http://schemas.microsoft.com/office/drawing/2014/main" id="{0F3BA811-00CD-418E-B8A7-B7C41504C563}"/>
              </a:ext>
            </a:extLst>
          </p:cNvPr>
          <p:cNvGraphicFramePr>
            <a:graphicFrameLocks/>
          </p:cNvGraphicFramePr>
          <p:nvPr>
            <p:extLst>
              <p:ext uri="{D42A27DB-BD31-4B8C-83A1-F6EECF244321}">
                <p14:modId xmlns:p14="http://schemas.microsoft.com/office/powerpoint/2010/main" val="935231425"/>
              </p:ext>
            </p:extLst>
          </p:nvPr>
        </p:nvGraphicFramePr>
        <p:xfrm>
          <a:off x="360514" y="1052297"/>
          <a:ext cx="10852714" cy="5291677"/>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id="{CDFAE7D9-2CF3-63B6-E30E-B9C749234F91}"/>
              </a:ext>
            </a:extLst>
          </p:cNvPr>
          <p:cNvSpPr>
            <a:spLocks noGrp="1"/>
          </p:cNvSpPr>
          <p:nvPr>
            <p:ph type="sldNum" sz="quarter" idx="12"/>
          </p:nvPr>
        </p:nvSpPr>
        <p:spPr/>
        <p:txBody>
          <a:bodyPr/>
          <a:lstStyle/>
          <a:p>
            <a:fld id="{321894C4-26A6-463D-80E7-4901E156F3BD}" type="slidenum">
              <a:rPr lang="en-US" smtClean="0"/>
              <a:t>31</a:t>
            </a:fld>
            <a:endParaRPr lang="en-US"/>
          </a:p>
        </p:txBody>
      </p:sp>
    </p:spTree>
    <p:extLst>
      <p:ext uri="{BB962C8B-B14F-4D97-AF65-F5344CB8AC3E}">
        <p14:creationId xmlns:p14="http://schemas.microsoft.com/office/powerpoint/2010/main" val="40544239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86058F-48CB-256A-C616-3F0607B534E9}"/>
              </a:ext>
            </a:extLst>
          </p:cNvPr>
          <p:cNvSpPr txBox="1"/>
          <p:nvPr/>
        </p:nvSpPr>
        <p:spPr>
          <a:xfrm>
            <a:off x="579067" y="98190"/>
            <a:ext cx="11258403" cy="954107"/>
          </a:xfrm>
          <a:prstGeom prst="rect">
            <a:avLst/>
          </a:prstGeom>
          <a:noFill/>
        </p:spPr>
        <p:txBody>
          <a:bodyPr wrap="none" rtlCol="0">
            <a:spAutoFit/>
          </a:bodyPr>
          <a:lstStyle/>
          <a:p>
            <a:pPr algn="ctr"/>
            <a:r>
              <a:rPr lang="en-US" sz="3200" dirty="0"/>
              <a:t>No Correlation of Model 1 KT Values for Chymase and Autotaxin</a:t>
            </a:r>
          </a:p>
          <a:p>
            <a:pPr algn="ctr"/>
            <a:r>
              <a:rPr lang="en-US" sz="2400" dirty="0"/>
              <a:t>stage 1; each point a group</a:t>
            </a:r>
          </a:p>
        </p:txBody>
      </p:sp>
      <p:graphicFrame>
        <p:nvGraphicFramePr>
          <p:cNvPr id="4" name="Chart 3">
            <a:extLst>
              <a:ext uri="{FF2B5EF4-FFF2-40B4-BE49-F238E27FC236}">
                <a16:creationId xmlns:a16="http://schemas.microsoft.com/office/drawing/2014/main" id="{C0EC2B8F-EA1B-514E-14A5-E62D5C289020}"/>
              </a:ext>
            </a:extLst>
          </p:cNvPr>
          <p:cNvGraphicFramePr>
            <a:graphicFrameLocks/>
          </p:cNvGraphicFramePr>
          <p:nvPr>
            <p:extLst>
              <p:ext uri="{D42A27DB-BD31-4B8C-83A1-F6EECF244321}">
                <p14:modId xmlns:p14="http://schemas.microsoft.com/office/powerpoint/2010/main" val="3107862183"/>
              </p:ext>
            </p:extLst>
          </p:nvPr>
        </p:nvGraphicFramePr>
        <p:xfrm>
          <a:off x="2438400" y="1301025"/>
          <a:ext cx="7315199" cy="5100211"/>
        </p:xfrm>
        <a:graphic>
          <a:graphicData uri="http://schemas.openxmlformats.org/drawingml/2006/chart">
            <c:chart xmlns:c="http://schemas.openxmlformats.org/drawingml/2006/chart" xmlns:r="http://schemas.openxmlformats.org/officeDocument/2006/relationships" r:id="rId2"/>
          </a:graphicData>
        </a:graphic>
      </p:graphicFrame>
      <p:sp>
        <p:nvSpPr>
          <p:cNvPr id="5" name="Freeform: Shape 4">
            <a:extLst>
              <a:ext uri="{FF2B5EF4-FFF2-40B4-BE49-F238E27FC236}">
                <a16:creationId xmlns:a16="http://schemas.microsoft.com/office/drawing/2014/main" id="{EC3BAF25-8589-9455-7C03-16F8E1BACD13}"/>
              </a:ext>
            </a:extLst>
          </p:cNvPr>
          <p:cNvSpPr/>
          <p:nvPr/>
        </p:nvSpPr>
        <p:spPr>
          <a:xfrm>
            <a:off x="8873977" y="2175573"/>
            <a:ext cx="472542" cy="543079"/>
          </a:xfrm>
          <a:custGeom>
            <a:avLst/>
            <a:gdLst>
              <a:gd name="connsiteX0" fmla="*/ 343667 w 613691"/>
              <a:gd name="connsiteY0" fmla="*/ 3031 h 543079"/>
              <a:gd name="connsiteX1" fmla="*/ 190244 w 613691"/>
              <a:gd name="connsiteY1" fmla="*/ 9168 h 543079"/>
              <a:gd name="connsiteX2" fmla="*/ 92054 w 613691"/>
              <a:gd name="connsiteY2" fmla="*/ 52126 h 543079"/>
              <a:gd name="connsiteX3" fmla="*/ 30684 w 613691"/>
              <a:gd name="connsiteY3" fmla="*/ 131906 h 543079"/>
              <a:gd name="connsiteX4" fmla="*/ 12274 w 613691"/>
              <a:gd name="connsiteY4" fmla="*/ 230097 h 543079"/>
              <a:gd name="connsiteX5" fmla="*/ 0 w 613691"/>
              <a:gd name="connsiteY5" fmla="*/ 279192 h 543079"/>
              <a:gd name="connsiteX6" fmla="*/ 6137 w 613691"/>
              <a:gd name="connsiteY6" fmla="*/ 414204 h 543079"/>
              <a:gd name="connsiteX7" fmla="*/ 30684 w 613691"/>
              <a:gd name="connsiteY7" fmla="*/ 475573 h 543079"/>
              <a:gd name="connsiteX8" fmla="*/ 49095 w 613691"/>
              <a:gd name="connsiteY8" fmla="*/ 487847 h 543079"/>
              <a:gd name="connsiteX9" fmla="*/ 116601 w 613691"/>
              <a:gd name="connsiteY9" fmla="*/ 524669 h 543079"/>
              <a:gd name="connsiteX10" fmla="*/ 214792 w 613691"/>
              <a:gd name="connsiteY10" fmla="*/ 543079 h 543079"/>
              <a:gd name="connsiteX11" fmla="*/ 411173 w 613691"/>
              <a:gd name="connsiteY11" fmla="*/ 524669 h 543079"/>
              <a:gd name="connsiteX12" fmla="*/ 540048 w 613691"/>
              <a:gd name="connsiteY12" fmla="*/ 432615 h 543079"/>
              <a:gd name="connsiteX13" fmla="*/ 570733 w 613691"/>
              <a:gd name="connsiteY13" fmla="*/ 389657 h 543079"/>
              <a:gd name="connsiteX14" fmla="*/ 613691 w 613691"/>
              <a:gd name="connsiteY14" fmla="*/ 273055 h 543079"/>
              <a:gd name="connsiteX15" fmla="*/ 509364 w 613691"/>
              <a:gd name="connsiteY15" fmla="*/ 70537 h 543079"/>
              <a:gd name="connsiteX16" fmla="*/ 405036 w 613691"/>
              <a:gd name="connsiteY16" fmla="*/ 3031 h 543079"/>
              <a:gd name="connsiteX17" fmla="*/ 343667 w 613691"/>
              <a:gd name="connsiteY17" fmla="*/ 3031 h 543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3691" h="543079">
                <a:moveTo>
                  <a:pt x="343667" y="3031"/>
                </a:moveTo>
                <a:cubicBezTo>
                  <a:pt x="307868" y="4054"/>
                  <a:pt x="240766" y="975"/>
                  <a:pt x="190244" y="9168"/>
                </a:cubicBezTo>
                <a:cubicBezTo>
                  <a:pt x="170001" y="12451"/>
                  <a:pt x="119113" y="38597"/>
                  <a:pt x="92054" y="52126"/>
                </a:cubicBezTo>
                <a:cubicBezTo>
                  <a:pt x="63055" y="81125"/>
                  <a:pt x="48580" y="91000"/>
                  <a:pt x="30684" y="131906"/>
                </a:cubicBezTo>
                <a:cubicBezTo>
                  <a:pt x="16201" y="165010"/>
                  <a:pt x="18753" y="195541"/>
                  <a:pt x="12274" y="230097"/>
                </a:cubicBezTo>
                <a:cubicBezTo>
                  <a:pt x="9165" y="246677"/>
                  <a:pt x="4091" y="262827"/>
                  <a:pt x="0" y="279192"/>
                </a:cubicBezTo>
                <a:cubicBezTo>
                  <a:pt x="2046" y="324196"/>
                  <a:pt x="2809" y="369277"/>
                  <a:pt x="6137" y="414204"/>
                </a:cubicBezTo>
                <a:cubicBezTo>
                  <a:pt x="7929" y="438389"/>
                  <a:pt x="14551" y="456752"/>
                  <a:pt x="30684" y="475573"/>
                </a:cubicBezTo>
                <a:cubicBezTo>
                  <a:pt x="35484" y="481173"/>
                  <a:pt x="42691" y="484188"/>
                  <a:pt x="49095" y="487847"/>
                </a:cubicBezTo>
                <a:cubicBezTo>
                  <a:pt x="71350" y="500564"/>
                  <a:pt x="92284" y="516564"/>
                  <a:pt x="116601" y="524669"/>
                </a:cubicBezTo>
                <a:cubicBezTo>
                  <a:pt x="148193" y="535200"/>
                  <a:pt x="182062" y="536942"/>
                  <a:pt x="214792" y="543079"/>
                </a:cubicBezTo>
                <a:cubicBezTo>
                  <a:pt x="280252" y="536942"/>
                  <a:pt x="346702" y="537563"/>
                  <a:pt x="411173" y="524669"/>
                </a:cubicBezTo>
                <a:cubicBezTo>
                  <a:pt x="479037" y="511096"/>
                  <a:pt x="500326" y="481504"/>
                  <a:pt x="540048" y="432615"/>
                </a:cubicBezTo>
                <a:cubicBezTo>
                  <a:pt x="551145" y="418958"/>
                  <a:pt x="562106" y="404994"/>
                  <a:pt x="570733" y="389657"/>
                </a:cubicBezTo>
                <a:cubicBezTo>
                  <a:pt x="593867" y="348530"/>
                  <a:pt x="600183" y="318080"/>
                  <a:pt x="613691" y="273055"/>
                </a:cubicBezTo>
                <a:cubicBezTo>
                  <a:pt x="584204" y="118251"/>
                  <a:pt x="619759" y="165878"/>
                  <a:pt x="509364" y="70537"/>
                </a:cubicBezTo>
                <a:cubicBezTo>
                  <a:pt x="477085" y="42660"/>
                  <a:pt x="445656" y="17368"/>
                  <a:pt x="405036" y="3031"/>
                </a:cubicBezTo>
                <a:cubicBezTo>
                  <a:pt x="387251" y="-3246"/>
                  <a:pt x="379466" y="2008"/>
                  <a:pt x="343667" y="3031"/>
                </a:cubicBezTo>
                <a:close/>
              </a:path>
            </a:pathLst>
          </a:cu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868E5E8-E3B6-ADFA-E53E-AE57E835FD10}"/>
              </a:ext>
            </a:extLst>
          </p:cNvPr>
          <p:cNvSpPr txBox="1"/>
          <p:nvPr/>
        </p:nvSpPr>
        <p:spPr>
          <a:xfrm>
            <a:off x="9401751" y="2244197"/>
            <a:ext cx="912429" cy="369332"/>
          </a:xfrm>
          <a:prstGeom prst="rect">
            <a:avLst/>
          </a:prstGeom>
          <a:noFill/>
        </p:spPr>
        <p:txBody>
          <a:bodyPr wrap="none" rtlCol="0">
            <a:spAutoFit/>
          </a:bodyPr>
          <a:lstStyle/>
          <a:p>
            <a:r>
              <a:rPr lang="en-US" dirty="0" err="1">
                <a:solidFill>
                  <a:schemeClr val="accent6">
                    <a:lumMod val="75000"/>
                  </a:schemeClr>
                </a:solidFill>
              </a:rPr>
              <a:t>haiping</a:t>
            </a:r>
            <a:endParaRPr lang="en-US" dirty="0">
              <a:solidFill>
                <a:schemeClr val="accent6">
                  <a:lumMod val="75000"/>
                </a:schemeClr>
              </a:solidFill>
            </a:endParaRPr>
          </a:p>
        </p:txBody>
      </p:sp>
      <p:sp>
        <p:nvSpPr>
          <p:cNvPr id="7" name="Freeform: Shape 6">
            <a:extLst>
              <a:ext uri="{FF2B5EF4-FFF2-40B4-BE49-F238E27FC236}">
                <a16:creationId xmlns:a16="http://schemas.microsoft.com/office/drawing/2014/main" id="{7301734F-9996-0142-AC74-8F6F46379178}"/>
              </a:ext>
            </a:extLst>
          </p:cNvPr>
          <p:cNvSpPr/>
          <p:nvPr/>
        </p:nvSpPr>
        <p:spPr>
          <a:xfrm>
            <a:off x="6314688" y="1871758"/>
            <a:ext cx="840018" cy="803936"/>
          </a:xfrm>
          <a:custGeom>
            <a:avLst/>
            <a:gdLst>
              <a:gd name="connsiteX0" fmla="*/ 417505 w 840018"/>
              <a:gd name="connsiteY0" fmla="*/ 104328 h 803936"/>
              <a:gd name="connsiteX1" fmla="*/ 172029 w 840018"/>
              <a:gd name="connsiteY1" fmla="*/ 276161 h 803936"/>
              <a:gd name="connsiteX2" fmla="*/ 61564 w 840018"/>
              <a:gd name="connsiteY2" fmla="*/ 374352 h 803936"/>
              <a:gd name="connsiteX3" fmla="*/ 30880 w 840018"/>
              <a:gd name="connsiteY3" fmla="*/ 405037 h 803936"/>
              <a:gd name="connsiteX4" fmla="*/ 6332 w 840018"/>
              <a:gd name="connsiteY4" fmla="*/ 454132 h 803936"/>
              <a:gd name="connsiteX5" fmla="*/ 195 w 840018"/>
              <a:gd name="connsiteY5" fmla="*/ 515501 h 803936"/>
              <a:gd name="connsiteX6" fmla="*/ 37017 w 840018"/>
              <a:gd name="connsiteY6" fmla="*/ 687335 h 803936"/>
              <a:gd name="connsiteX7" fmla="*/ 73838 w 840018"/>
              <a:gd name="connsiteY7" fmla="*/ 730293 h 803936"/>
              <a:gd name="connsiteX8" fmla="*/ 116797 w 840018"/>
              <a:gd name="connsiteY8" fmla="*/ 760978 h 803936"/>
              <a:gd name="connsiteX9" fmla="*/ 190440 w 840018"/>
              <a:gd name="connsiteY9" fmla="*/ 797799 h 803936"/>
              <a:gd name="connsiteX10" fmla="*/ 270219 w 840018"/>
              <a:gd name="connsiteY10" fmla="*/ 803936 h 803936"/>
              <a:gd name="connsiteX11" fmla="*/ 478874 w 840018"/>
              <a:gd name="connsiteY11" fmla="*/ 791662 h 803936"/>
              <a:gd name="connsiteX12" fmla="*/ 570928 w 840018"/>
              <a:gd name="connsiteY12" fmla="*/ 760978 h 803936"/>
              <a:gd name="connsiteX13" fmla="*/ 742762 w 840018"/>
              <a:gd name="connsiteY13" fmla="*/ 656650 h 803936"/>
              <a:gd name="connsiteX14" fmla="*/ 797994 w 840018"/>
              <a:gd name="connsiteY14" fmla="*/ 595281 h 803936"/>
              <a:gd name="connsiteX15" fmla="*/ 834815 w 840018"/>
              <a:gd name="connsiteY15" fmla="*/ 509364 h 803936"/>
              <a:gd name="connsiteX16" fmla="*/ 785720 w 840018"/>
              <a:gd name="connsiteY16" fmla="*/ 122739 h 803936"/>
              <a:gd name="connsiteX17" fmla="*/ 761172 w 840018"/>
              <a:gd name="connsiteY17" fmla="*/ 79780 h 803936"/>
              <a:gd name="connsiteX18" fmla="*/ 724351 w 840018"/>
              <a:gd name="connsiteY18" fmla="*/ 49096 h 803936"/>
              <a:gd name="connsiteX19" fmla="*/ 675256 w 840018"/>
              <a:gd name="connsiteY19" fmla="*/ 0 h 803936"/>
              <a:gd name="connsiteX20" fmla="*/ 558654 w 840018"/>
              <a:gd name="connsiteY20" fmla="*/ 18411 h 803936"/>
              <a:gd name="connsiteX21" fmla="*/ 515696 w 840018"/>
              <a:gd name="connsiteY21" fmla="*/ 49096 h 803936"/>
              <a:gd name="connsiteX22" fmla="*/ 417505 w 840018"/>
              <a:gd name="connsiteY22" fmla="*/ 104328 h 80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0018" h="803936">
                <a:moveTo>
                  <a:pt x="417505" y="104328"/>
                </a:moveTo>
                <a:cubicBezTo>
                  <a:pt x="360227" y="142172"/>
                  <a:pt x="398814" y="108773"/>
                  <a:pt x="172029" y="276161"/>
                </a:cubicBezTo>
                <a:cubicBezTo>
                  <a:pt x="96918" y="331600"/>
                  <a:pt x="152828" y="283088"/>
                  <a:pt x="61564" y="374352"/>
                </a:cubicBezTo>
                <a:cubicBezTo>
                  <a:pt x="51336" y="384580"/>
                  <a:pt x="37349" y="392099"/>
                  <a:pt x="30880" y="405037"/>
                </a:cubicBezTo>
                <a:lnTo>
                  <a:pt x="6332" y="454132"/>
                </a:lnTo>
                <a:cubicBezTo>
                  <a:pt x="4286" y="474588"/>
                  <a:pt x="-1087" y="494983"/>
                  <a:pt x="195" y="515501"/>
                </a:cubicBezTo>
                <a:cubicBezTo>
                  <a:pt x="3502" y="568410"/>
                  <a:pt x="3417" y="638801"/>
                  <a:pt x="37017" y="687335"/>
                </a:cubicBezTo>
                <a:cubicBezTo>
                  <a:pt x="47752" y="702841"/>
                  <a:pt x="59980" y="717501"/>
                  <a:pt x="73838" y="730293"/>
                </a:cubicBezTo>
                <a:cubicBezTo>
                  <a:pt x="86769" y="742229"/>
                  <a:pt x="101568" y="752161"/>
                  <a:pt x="116797" y="760978"/>
                </a:cubicBezTo>
                <a:cubicBezTo>
                  <a:pt x="140549" y="774729"/>
                  <a:pt x="163076" y="795694"/>
                  <a:pt x="190440" y="797799"/>
                </a:cubicBezTo>
                <a:lnTo>
                  <a:pt x="270219" y="803936"/>
                </a:lnTo>
                <a:cubicBezTo>
                  <a:pt x="339771" y="799845"/>
                  <a:pt x="409902" y="801515"/>
                  <a:pt x="478874" y="791662"/>
                </a:cubicBezTo>
                <a:cubicBezTo>
                  <a:pt x="510893" y="787088"/>
                  <a:pt x="541152" y="773610"/>
                  <a:pt x="570928" y="760978"/>
                </a:cubicBezTo>
                <a:cubicBezTo>
                  <a:pt x="644032" y="729964"/>
                  <a:pt x="687930" y="708596"/>
                  <a:pt x="742762" y="656650"/>
                </a:cubicBezTo>
                <a:cubicBezTo>
                  <a:pt x="762741" y="637722"/>
                  <a:pt x="779583" y="615737"/>
                  <a:pt x="797994" y="595281"/>
                </a:cubicBezTo>
                <a:cubicBezTo>
                  <a:pt x="810268" y="566642"/>
                  <a:pt x="832044" y="540399"/>
                  <a:pt x="834815" y="509364"/>
                </a:cubicBezTo>
                <a:cubicBezTo>
                  <a:pt x="844390" y="402117"/>
                  <a:pt x="847008" y="229993"/>
                  <a:pt x="785720" y="122739"/>
                </a:cubicBezTo>
                <a:cubicBezTo>
                  <a:pt x="777537" y="108419"/>
                  <a:pt x="771730" y="92450"/>
                  <a:pt x="761172" y="79780"/>
                </a:cubicBezTo>
                <a:cubicBezTo>
                  <a:pt x="750944" y="67506"/>
                  <a:pt x="735147" y="60873"/>
                  <a:pt x="724351" y="49096"/>
                </a:cubicBezTo>
                <a:cubicBezTo>
                  <a:pt x="675852" y="-3812"/>
                  <a:pt x="715526" y="13424"/>
                  <a:pt x="675256" y="0"/>
                </a:cubicBezTo>
                <a:cubicBezTo>
                  <a:pt x="636389" y="6137"/>
                  <a:pt x="596263" y="6839"/>
                  <a:pt x="558654" y="18411"/>
                </a:cubicBezTo>
                <a:cubicBezTo>
                  <a:pt x="541835" y="23586"/>
                  <a:pt x="530975" y="40365"/>
                  <a:pt x="515696" y="49096"/>
                </a:cubicBezTo>
                <a:cubicBezTo>
                  <a:pt x="437318" y="93884"/>
                  <a:pt x="474783" y="66484"/>
                  <a:pt x="417505" y="104328"/>
                </a:cubicBezTo>
                <a:close/>
              </a:path>
            </a:pathLst>
          </a:cu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A2D17950-9D0B-5960-329C-729730F389E4}"/>
              </a:ext>
            </a:extLst>
          </p:cNvPr>
          <p:cNvSpPr/>
          <p:nvPr/>
        </p:nvSpPr>
        <p:spPr>
          <a:xfrm>
            <a:off x="8057168" y="2479254"/>
            <a:ext cx="859283" cy="1184483"/>
          </a:xfrm>
          <a:custGeom>
            <a:avLst/>
            <a:gdLst>
              <a:gd name="connsiteX0" fmla="*/ 571331 w 859283"/>
              <a:gd name="connsiteY0" fmla="*/ 141208 h 1184483"/>
              <a:gd name="connsiteX1" fmla="*/ 411772 w 859283"/>
              <a:gd name="connsiteY1" fmla="*/ 55291 h 1184483"/>
              <a:gd name="connsiteX2" fmla="*/ 301307 w 859283"/>
              <a:gd name="connsiteY2" fmla="*/ 24606 h 1184483"/>
              <a:gd name="connsiteX3" fmla="*/ 209253 w 859283"/>
              <a:gd name="connsiteY3" fmla="*/ 12333 h 1184483"/>
              <a:gd name="connsiteX4" fmla="*/ 178569 w 859283"/>
              <a:gd name="connsiteY4" fmla="*/ 59 h 1184483"/>
              <a:gd name="connsiteX5" fmla="*/ 31283 w 859283"/>
              <a:gd name="connsiteY5" fmla="*/ 43017 h 1184483"/>
              <a:gd name="connsiteX6" fmla="*/ 598 w 859283"/>
              <a:gd name="connsiteY6" fmla="*/ 128934 h 1184483"/>
              <a:gd name="connsiteX7" fmla="*/ 6735 w 859283"/>
              <a:gd name="connsiteY7" fmla="*/ 417369 h 1184483"/>
              <a:gd name="connsiteX8" fmla="*/ 37420 w 859283"/>
              <a:gd name="connsiteY8" fmla="*/ 497149 h 1184483"/>
              <a:gd name="connsiteX9" fmla="*/ 86515 w 859283"/>
              <a:gd name="connsiteY9" fmla="*/ 619887 h 1184483"/>
              <a:gd name="connsiteX10" fmla="*/ 92652 w 859283"/>
              <a:gd name="connsiteY10" fmla="*/ 656708 h 1184483"/>
              <a:gd name="connsiteX11" fmla="*/ 129474 w 859283"/>
              <a:gd name="connsiteY11" fmla="*/ 718078 h 1184483"/>
              <a:gd name="connsiteX12" fmla="*/ 154021 w 859283"/>
              <a:gd name="connsiteY12" fmla="*/ 767173 h 1184483"/>
              <a:gd name="connsiteX13" fmla="*/ 209253 w 859283"/>
              <a:gd name="connsiteY13" fmla="*/ 871500 h 1184483"/>
              <a:gd name="connsiteX14" fmla="*/ 239938 w 859283"/>
              <a:gd name="connsiteY14" fmla="*/ 926733 h 1184483"/>
              <a:gd name="connsiteX15" fmla="*/ 417909 w 859283"/>
              <a:gd name="connsiteY15" fmla="*/ 1049471 h 1184483"/>
              <a:gd name="connsiteX16" fmla="*/ 473141 w 859283"/>
              <a:gd name="connsiteY16" fmla="*/ 1074018 h 1184483"/>
              <a:gd name="connsiteX17" fmla="*/ 497688 w 859283"/>
              <a:gd name="connsiteY17" fmla="*/ 1092429 h 1184483"/>
              <a:gd name="connsiteX18" fmla="*/ 644974 w 859283"/>
              <a:gd name="connsiteY18" fmla="*/ 1147661 h 1184483"/>
              <a:gd name="connsiteX19" fmla="*/ 706343 w 859283"/>
              <a:gd name="connsiteY19" fmla="*/ 1159935 h 1184483"/>
              <a:gd name="connsiteX20" fmla="*/ 816808 w 859283"/>
              <a:gd name="connsiteY20" fmla="*/ 1184483 h 1184483"/>
              <a:gd name="connsiteX21" fmla="*/ 835219 w 859283"/>
              <a:gd name="connsiteY21" fmla="*/ 1178346 h 1184483"/>
              <a:gd name="connsiteX22" fmla="*/ 847492 w 859283"/>
              <a:gd name="connsiteY22" fmla="*/ 945143 h 1184483"/>
              <a:gd name="connsiteX23" fmla="*/ 822945 w 859283"/>
              <a:gd name="connsiteY23" fmla="*/ 718078 h 1184483"/>
              <a:gd name="connsiteX24" fmla="*/ 810671 w 859283"/>
              <a:gd name="connsiteY24" fmla="*/ 619887 h 1184483"/>
              <a:gd name="connsiteX25" fmla="*/ 767713 w 859283"/>
              <a:gd name="connsiteY25" fmla="*/ 448053 h 1184483"/>
              <a:gd name="connsiteX26" fmla="*/ 718617 w 859283"/>
              <a:gd name="connsiteY26" fmla="*/ 349863 h 1184483"/>
              <a:gd name="connsiteX27" fmla="*/ 669522 w 859283"/>
              <a:gd name="connsiteY27" fmla="*/ 276220 h 1184483"/>
              <a:gd name="connsiteX28" fmla="*/ 638837 w 859283"/>
              <a:gd name="connsiteY28" fmla="*/ 214851 h 1184483"/>
              <a:gd name="connsiteX29" fmla="*/ 620427 w 859283"/>
              <a:gd name="connsiteY29" fmla="*/ 171892 h 1184483"/>
              <a:gd name="connsiteX30" fmla="*/ 571331 w 859283"/>
              <a:gd name="connsiteY30" fmla="*/ 141208 h 118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9283" h="1184483">
                <a:moveTo>
                  <a:pt x="571331" y="141208"/>
                </a:moveTo>
                <a:cubicBezTo>
                  <a:pt x="536555" y="121774"/>
                  <a:pt x="558303" y="105326"/>
                  <a:pt x="411772" y="55291"/>
                </a:cubicBezTo>
                <a:cubicBezTo>
                  <a:pt x="375606" y="42942"/>
                  <a:pt x="338468" y="33525"/>
                  <a:pt x="301307" y="24606"/>
                </a:cubicBezTo>
                <a:cubicBezTo>
                  <a:pt x="292091" y="22394"/>
                  <a:pt x="215614" y="13128"/>
                  <a:pt x="209253" y="12333"/>
                </a:cubicBezTo>
                <a:cubicBezTo>
                  <a:pt x="199025" y="8242"/>
                  <a:pt x="189550" y="-819"/>
                  <a:pt x="178569" y="59"/>
                </a:cubicBezTo>
                <a:cubicBezTo>
                  <a:pt x="69580" y="8778"/>
                  <a:pt x="83380" y="3944"/>
                  <a:pt x="31283" y="43017"/>
                </a:cubicBezTo>
                <a:cubicBezTo>
                  <a:pt x="9215" y="81635"/>
                  <a:pt x="598" y="84471"/>
                  <a:pt x="598" y="128934"/>
                </a:cubicBezTo>
                <a:cubicBezTo>
                  <a:pt x="598" y="225101"/>
                  <a:pt x="-2834" y="321680"/>
                  <a:pt x="6735" y="417369"/>
                </a:cubicBezTo>
                <a:cubicBezTo>
                  <a:pt x="9570" y="445720"/>
                  <a:pt x="27769" y="470341"/>
                  <a:pt x="37420" y="497149"/>
                </a:cubicBezTo>
                <a:cubicBezTo>
                  <a:pt x="76421" y="605485"/>
                  <a:pt x="44268" y="535390"/>
                  <a:pt x="86515" y="619887"/>
                </a:cubicBezTo>
                <a:cubicBezTo>
                  <a:pt x="88561" y="632161"/>
                  <a:pt x="87665" y="645308"/>
                  <a:pt x="92652" y="656708"/>
                </a:cubicBezTo>
                <a:cubicBezTo>
                  <a:pt x="102214" y="678564"/>
                  <a:pt x="117888" y="697224"/>
                  <a:pt x="129474" y="718078"/>
                </a:cubicBezTo>
                <a:cubicBezTo>
                  <a:pt x="138360" y="734072"/>
                  <a:pt x="146230" y="750618"/>
                  <a:pt x="154021" y="767173"/>
                </a:cubicBezTo>
                <a:cubicBezTo>
                  <a:pt x="206089" y="877817"/>
                  <a:pt x="149039" y="769135"/>
                  <a:pt x="209253" y="871500"/>
                </a:cubicBezTo>
                <a:cubicBezTo>
                  <a:pt x="219932" y="889654"/>
                  <a:pt x="225045" y="911840"/>
                  <a:pt x="239938" y="926733"/>
                </a:cubicBezTo>
                <a:cubicBezTo>
                  <a:pt x="282669" y="969463"/>
                  <a:pt x="361092" y="1019710"/>
                  <a:pt x="417909" y="1049471"/>
                </a:cubicBezTo>
                <a:cubicBezTo>
                  <a:pt x="435756" y="1058819"/>
                  <a:pt x="455402" y="1064466"/>
                  <a:pt x="473141" y="1074018"/>
                </a:cubicBezTo>
                <a:cubicBezTo>
                  <a:pt x="482147" y="1078867"/>
                  <a:pt x="488540" y="1087855"/>
                  <a:pt x="497688" y="1092429"/>
                </a:cubicBezTo>
                <a:cubicBezTo>
                  <a:pt x="532363" y="1109767"/>
                  <a:pt x="607259" y="1137375"/>
                  <a:pt x="644974" y="1147661"/>
                </a:cubicBezTo>
                <a:cubicBezTo>
                  <a:pt x="665100" y="1153150"/>
                  <a:pt x="686036" y="1155157"/>
                  <a:pt x="706343" y="1159935"/>
                </a:cubicBezTo>
                <a:cubicBezTo>
                  <a:pt x="832529" y="1189626"/>
                  <a:pt x="640608" y="1152446"/>
                  <a:pt x="816808" y="1184483"/>
                </a:cubicBezTo>
                <a:cubicBezTo>
                  <a:pt x="822945" y="1182437"/>
                  <a:pt x="831338" y="1183521"/>
                  <a:pt x="835219" y="1178346"/>
                </a:cubicBezTo>
                <a:cubicBezTo>
                  <a:pt x="879892" y="1118782"/>
                  <a:pt x="848959" y="981079"/>
                  <a:pt x="847492" y="945143"/>
                </a:cubicBezTo>
                <a:cubicBezTo>
                  <a:pt x="841400" y="795891"/>
                  <a:pt x="844729" y="870572"/>
                  <a:pt x="822945" y="718078"/>
                </a:cubicBezTo>
                <a:cubicBezTo>
                  <a:pt x="818280" y="685424"/>
                  <a:pt x="815923" y="652451"/>
                  <a:pt x="810671" y="619887"/>
                </a:cubicBezTo>
                <a:cubicBezTo>
                  <a:pt x="802735" y="570687"/>
                  <a:pt x="787296" y="495379"/>
                  <a:pt x="767713" y="448053"/>
                </a:cubicBezTo>
                <a:cubicBezTo>
                  <a:pt x="753721" y="414240"/>
                  <a:pt x="736773" y="381635"/>
                  <a:pt x="718617" y="349863"/>
                </a:cubicBezTo>
                <a:cubicBezTo>
                  <a:pt x="703980" y="324248"/>
                  <a:pt x="684531" y="301620"/>
                  <a:pt x="669522" y="276220"/>
                </a:cubicBezTo>
                <a:cubicBezTo>
                  <a:pt x="657887" y="256530"/>
                  <a:pt x="648575" y="235545"/>
                  <a:pt x="638837" y="214851"/>
                </a:cubicBezTo>
                <a:cubicBezTo>
                  <a:pt x="632203" y="200755"/>
                  <a:pt x="628233" y="185375"/>
                  <a:pt x="620427" y="171892"/>
                </a:cubicBezTo>
                <a:cubicBezTo>
                  <a:pt x="605645" y="146360"/>
                  <a:pt x="606107" y="160642"/>
                  <a:pt x="571331" y="141208"/>
                </a:cubicBezTo>
                <a:close/>
              </a:path>
            </a:pathLst>
          </a:cu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F3B40AF-DC31-CFD2-F71B-4C0DAA24ECAA}"/>
              </a:ext>
            </a:extLst>
          </p:cNvPr>
          <p:cNvSpPr txBox="1"/>
          <p:nvPr/>
        </p:nvSpPr>
        <p:spPr>
          <a:xfrm>
            <a:off x="7556017" y="1529242"/>
            <a:ext cx="415498" cy="646331"/>
          </a:xfrm>
          <a:prstGeom prst="rect">
            <a:avLst/>
          </a:prstGeom>
          <a:noFill/>
        </p:spPr>
        <p:txBody>
          <a:bodyPr wrap="none" rtlCol="0">
            <a:spAutoFit/>
          </a:bodyPr>
          <a:lstStyle/>
          <a:p>
            <a:r>
              <a:rPr lang="en-US" sz="3600" dirty="0">
                <a:solidFill>
                  <a:srgbClr val="0070C0"/>
                </a:solidFill>
              </a:rPr>
              <a:t>?</a:t>
            </a:r>
          </a:p>
        </p:txBody>
      </p:sp>
      <p:cxnSp>
        <p:nvCxnSpPr>
          <p:cNvPr id="11" name="Straight Arrow Connector 10">
            <a:extLst>
              <a:ext uri="{FF2B5EF4-FFF2-40B4-BE49-F238E27FC236}">
                <a16:creationId xmlns:a16="http://schemas.microsoft.com/office/drawing/2014/main" id="{B951BFEA-70E2-CCA8-1066-795EFEDB2220}"/>
              </a:ext>
            </a:extLst>
          </p:cNvPr>
          <p:cNvCxnSpPr/>
          <p:nvPr/>
        </p:nvCxnSpPr>
        <p:spPr>
          <a:xfrm flipH="1">
            <a:off x="7198599" y="1963812"/>
            <a:ext cx="257750" cy="1166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5947ADDF-450A-0E39-AC4C-BEE0CC866354}"/>
              </a:ext>
            </a:extLst>
          </p:cNvPr>
          <p:cNvCxnSpPr/>
          <p:nvPr/>
        </p:nvCxnSpPr>
        <p:spPr>
          <a:xfrm>
            <a:off x="7971515" y="2123372"/>
            <a:ext cx="166031" cy="2332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9AB4D373-CE38-069E-DC17-764AF5555FB9}"/>
              </a:ext>
            </a:extLst>
          </p:cNvPr>
          <p:cNvSpPr>
            <a:spLocks noGrp="1"/>
          </p:cNvSpPr>
          <p:nvPr>
            <p:ph type="sldNum" sz="quarter" idx="12"/>
          </p:nvPr>
        </p:nvSpPr>
        <p:spPr/>
        <p:txBody>
          <a:bodyPr/>
          <a:lstStyle/>
          <a:p>
            <a:fld id="{321894C4-26A6-463D-80E7-4901E156F3BD}" type="slidenum">
              <a:rPr lang="en-US" smtClean="0"/>
              <a:t>32</a:t>
            </a:fld>
            <a:endParaRPr lang="en-US"/>
          </a:p>
        </p:txBody>
      </p:sp>
    </p:spTree>
    <p:extLst>
      <p:ext uri="{BB962C8B-B14F-4D97-AF65-F5344CB8AC3E}">
        <p14:creationId xmlns:p14="http://schemas.microsoft.com/office/powerpoint/2010/main" val="30934017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635785-8BF0-71BC-E5C3-E69099E2467E}"/>
              </a:ext>
            </a:extLst>
          </p:cNvPr>
          <p:cNvSpPr txBox="1"/>
          <p:nvPr/>
        </p:nvSpPr>
        <p:spPr>
          <a:xfrm>
            <a:off x="982547" y="1939405"/>
            <a:ext cx="9956059" cy="461665"/>
          </a:xfrm>
          <a:prstGeom prst="rect">
            <a:avLst/>
          </a:prstGeom>
          <a:noFill/>
        </p:spPr>
        <p:txBody>
          <a:bodyPr wrap="none" rtlCol="0">
            <a:spAutoFit/>
          </a:bodyPr>
          <a:lstStyle/>
          <a:p>
            <a:pPr algn="ctr"/>
            <a:r>
              <a:rPr lang="en-US" sz="2400" dirty="0"/>
              <a:t>Stage 2 Affinity Predictions were made after release of experimental poses</a:t>
            </a:r>
          </a:p>
        </p:txBody>
      </p:sp>
      <p:sp>
        <p:nvSpPr>
          <p:cNvPr id="4" name="TextBox 3">
            <a:extLst>
              <a:ext uri="{FF2B5EF4-FFF2-40B4-BE49-F238E27FC236}">
                <a16:creationId xmlns:a16="http://schemas.microsoft.com/office/drawing/2014/main" id="{3E8D9D42-74B0-A4DD-935D-60E42EF66763}"/>
              </a:ext>
            </a:extLst>
          </p:cNvPr>
          <p:cNvSpPr txBox="1"/>
          <p:nvPr/>
        </p:nvSpPr>
        <p:spPr>
          <a:xfrm>
            <a:off x="2200257" y="2856353"/>
            <a:ext cx="8127145" cy="1631216"/>
          </a:xfrm>
          <a:prstGeom prst="rect">
            <a:avLst/>
          </a:prstGeom>
          <a:noFill/>
        </p:spPr>
        <p:txBody>
          <a:bodyPr wrap="square">
            <a:spAutoFit/>
          </a:bodyPr>
          <a:lstStyle/>
          <a:p>
            <a:pPr marL="285750" indent="-285750">
              <a:buFont typeface="Arial" panose="020B0604020202020204" pitchFamily="34" charset="0"/>
              <a:buChar char="•"/>
            </a:pPr>
            <a:r>
              <a:rPr lang="en-US" sz="2000" dirty="0">
                <a:solidFill>
                  <a:srgbClr val="0070C0"/>
                </a:solidFill>
              </a:rPr>
              <a:t>93 autotaxin affinity predictions and 17 </a:t>
            </a:r>
            <a:r>
              <a:rPr lang="en-US" sz="2000" dirty="0" err="1">
                <a:solidFill>
                  <a:srgbClr val="0070C0"/>
                </a:solidFill>
              </a:rPr>
              <a:t>chymase</a:t>
            </a:r>
            <a:r>
              <a:rPr lang="en-US" sz="2000" dirty="0">
                <a:solidFill>
                  <a:srgbClr val="0070C0"/>
                </a:solidFill>
              </a:rPr>
              <a:t> predictions made with knowledge of the 93 &amp; 17 respective cocrystal structures</a:t>
            </a:r>
          </a:p>
          <a:p>
            <a:pPr marL="285750" indent="-285750">
              <a:buFont typeface="Arial" panose="020B0604020202020204" pitchFamily="34" charset="0"/>
              <a:buChar char="•"/>
            </a:pPr>
            <a:endParaRPr lang="en-US" sz="2000" dirty="0">
              <a:solidFill>
                <a:srgbClr val="FF0000"/>
              </a:solidFill>
            </a:endParaRPr>
          </a:p>
          <a:p>
            <a:pPr algn="ctr"/>
            <a:r>
              <a:rPr lang="en-US" sz="2000" dirty="0">
                <a:solidFill>
                  <a:srgbClr val="FF0000"/>
                </a:solidFill>
              </a:rPr>
              <a:t>Not fully representative of a real-world application</a:t>
            </a:r>
          </a:p>
          <a:p>
            <a:pPr algn="ctr"/>
            <a:r>
              <a:rPr lang="en-US" sz="2000" dirty="0">
                <a:solidFill>
                  <a:srgbClr val="FF0000"/>
                </a:solidFill>
              </a:rPr>
              <a:t>Presumably easier--?</a:t>
            </a:r>
          </a:p>
        </p:txBody>
      </p:sp>
      <p:sp>
        <p:nvSpPr>
          <p:cNvPr id="3" name="Slide Number Placeholder 2">
            <a:extLst>
              <a:ext uri="{FF2B5EF4-FFF2-40B4-BE49-F238E27FC236}">
                <a16:creationId xmlns:a16="http://schemas.microsoft.com/office/drawing/2014/main" id="{A9771A99-96F7-A7E5-3833-F7907EBECB39}"/>
              </a:ext>
            </a:extLst>
          </p:cNvPr>
          <p:cNvSpPr>
            <a:spLocks noGrp="1"/>
          </p:cNvSpPr>
          <p:nvPr>
            <p:ph type="sldNum" sz="quarter" idx="12"/>
          </p:nvPr>
        </p:nvSpPr>
        <p:spPr/>
        <p:txBody>
          <a:bodyPr/>
          <a:lstStyle/>
          <a:p>
            <a:fld id="{321894C4-26A6-463D-80E7-4901E156F3BD}" type="slidenum">
              <a:rPr lang="en-US" smtClean="0"/>
              <a:t>33</a:t>
            </a:fld>
            <a:endParaRPr lang="en-US"/>
          </a:p>
        </p:txBody>
      </p:sp>
    </p:spTree>
    <p:extLst>
      <p:ext uri="{BB962C8B-B14F-4D97-AF65-F5344CB8AC3E}">
        <p14:creationId xmlns:p14="http://schemas.microsoft.com/office/powerpoint/2010/main" val="15543271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0151E7-15AD-3ADF-9DCF-7CF095463644}"/>
              </a:ext>
            </a:extLst>
          </p:cNvPr>
          <p:cNvSpPr txBox="1"/>
          <p:nvPr/>
        </p:nvSpPr>
        <p:spPr>
          <a:xfrm>
            <a:off x="3568354" y="293914"/>
            <a:ext cx="5055295" cy="954107"/>
          </a:xfrm>
          <a:prstGeom prst="rect">
            <a:avLst/>
          </a:prstGeom>
          <a:noFill/>
        </p:spPr>
        <p:txBody>
          <a:bodyPr wrap="none" rtlCol="0">
            <a:spAutoFit/>
          </a:bodyPr>
          <a:lstStyle/>
          <a:p>
            <a:pPr algn="ctr"/>
            <a:r>
              <a:rPr lang="en-US" sz="3200" dirty="0">
                <a:solidFill>
                  <a:srgbClr val="0070C0"/>
                </a:solidFill>
              </a:rPr>
              <a:t>Stage 1</a:t>
            </a:r>
            <a:r>
              <a:rPr lang="en-US" sz="3200" dirty="0"/>
              <a:t> vs </a:t>
            </a:r>
            <a:r>
              <a:rPr lang="en-US" sz="3200" dirty="0">
                <a:solidFill>
                  <a:srgbClr val="FF0100"/>
                </a:solidFill>
              </a:rPr>
              <a:t>Stage 2</a:t>
            </a:r>
            <a:r>
              <a:rPr lang="en-US" sz="3200" dirty="0"/>
              <a:t> Accuracy</a:t>
            </a:r>
          </a:p>
          <a:p>
            <a:pPr algn="ctr"/>
            <a:r>
              <a:rPr lang="en-US" sz="2400" dirty="0"/>
              <a:t>no improvement</a:t>
            </a:r>
          </a:p>
        </p:txBody>
      </p:sp>
      <p:graphicFrame>
        <p:nvGraphicFramePr>
          <p:cNvPr id="3" name="Chart 2">
            <a:extLst>
              <a:ext uri="{FF2B5EF4-FFF2-40B4-BE49-F238E27FC236}">
                <a16:creationId xmlns:a16="http://schemas.microsoft.com/office/drawing/2014/main" id="{32AC571D-EC34-9907-64BC-926DAB0CDC99}"/>
              </a:ext>
            </a:extLst>
          </p:cNvPr>
          <p:cNvGraphicFramePr>
            <a:graphicFrameLocks/>
          </p:cNvGraphicFramePr>
          <p:nvPr>
            <p:extLst>
              <p:ext uri="{D42A27DB-BD31-4B8C-83A1-F6EECF244321}">
                <p14:modId xmlns:p14="http://schemas.microsoft.com/office/powerpoint/2010/main" val="3111609241"/>
              </p:ext>
            </p:extLst>
          </p:nvPr>
        </p:nvGraphicFramePr>
        <p:xfrm>
          <a:off x="113230" y="2101814"/>
          <a:ext cx="5525588" cy="27627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63171112-A842-A913-D861-DB15FA8B2568}"/>
              </a:ext>
            </a:extLst>
          </p:cNvPr>
          <p:cNvGraphicFramePr>
            <a:graphicFrameLocks/>
          </p:cNvGraphicFramePr>
          <p:nvPr>
            <p:extLst>
              <p:ext uri="{D42A27DB-BD31-4B8C-83A1-F6EECF244321}">
                <p14:modId xmlns:p14="http://schemas.microsoft.com/office/powerpoint/2010/main" val="3184373690"/>
              </p:ext>
            </p:extLst>
          </p:nvPr>
        </p:nvGraphicFramePr>
        <p:xfrm>
          <a:off x="6255767" y="2080478"/>
          <a:ext cx="5568260" cy="278413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960571D3-834C-6DB8-4DC9-23C4AFE5CB0D}"/>
              </a:ext>
            </a:extLst>
          </p:cNvPr>
          <p:cNvSpPr txBox="1"/>
          <p:nvPr/>
        </p:nvSpPr>
        <p:spPr>
          <a:xfrm>
            <a:off x="974072" y="5441402"/>
            <a:ext cx="4280680" cy="646331"/>
          </a:xfrm>
          <a:prstGeom prst="rect">
            <a:avLst/>
          </a:prstGeom>
          <a:noFill/>
        </p:spPr>
        <p:txBody>
          <a:bodyPr wrap="square">
            <a:spAutoFit/>
          </a:bodyPr>
          <a:lstStyle/>
          <a:p>
            <a:pPr algn="ctr"/>
            <a:r>
              <a:rPr lang="en-US" sz="1800" dirty="0"/>
              <a:t> 21 stage 1 and 24 stage 2 submissions</a:t>
            </a:r>
          </a:p>
          <a:p>
            <a:pPr algn="ctr"/>
            <a:r>
              <a:rPr lang="en-US" sz="1800" dirty="0"/>
              <a:t>93 affinity targets</a:t>
            </a:r>
          </a:p>
        </p:txBody>
      </p:sp>
      <p:sp>
        <p:nvSpPr>
          <p:cNvPr id="8" name="TextBox 7">
            <a:extLst>
              <a:ext uri="{FF2B5EF4-FFF2-40B4-BE49-F238E27FC236}">
                <a16:creationId xmlns:a16="http://schemas.microsoft.com/office/drawing/2014/main" id="{54C80273-EBA4-31E5-A94A-0A2F94FBD064}"/>
              </a:ext>
            </a:extLst>
          </p:cNvPr>
          <p:cNvSpPr txBox="1"/>
          <p:nvPr/>
        </p:nvSpPr>
        <p:spPr>
          <a:xfrm>
            <a:off x="7255528" y="5420066"/>
            <a:ext cx="3962400" cy="646331"/>
          </a:xfrm>
          <a:prstGeom prst="rect">
            <a:avLst/>
          </a:prstGeom>
          <a:noFill/>
        </p:spPr>
        <p:txBody>
          <a:bodyPr wrap="square">
            <a:spAutoFit/>
          </a:bodyPr>
          <a:lstStyle/>
          <a:p>
            <a:pPr algn="ctr"/>
            <a:r>
              <a:rPr lang="en-US" sz="1800" dirty="0"/>
              <a:t>28 stage1 groups, 27 stage 2 groups</a:t>
            </a:r>
          </a:p>
          <a:p>
            <a:pPr algn="ctr"/>
            <a:r>
              <a:rPr lang="en-US" sz="1800" dirty="0"/>
              <a:t>17 affinity targets</a:t>
            </a:r>
          </a:p>
        </p:txBody>
      </p:sp>
      <p:sp>
        <p:nvSpPr>
          <p:cNvPr id="9" name="TextBox 8">
            <a:extLst>
              <a:ext uri="{FF2B5EF4-FFF2-40B4-BE49-F238E27FC236}">
                <a16:creationId xmlns:a16="http://schemas.microsoft.com/office/drawing/2014/main" id="{A14FF7D2-DA94-9187-4624-6A30823D071D}"/>
              </a:ext>
            </a:extLst>
          </p:cNvPr>
          <p:cNvSpPr txBox="1"/>
          <p:nvPr/>
        </p:nvSpPr>
        <p:spPr>
          <a:xfrm>
            <a:off x="2436762" y="1895812"/>
            <a:ext cx="1131592" cy="369332"/>
          </a:xfrm>
          <a:prstGeom prst="rect">
            <a:avLst/>
          </a:prstGeom>
          <a:noFill/>
        </p:spPr>
        <p:txBody>
          <a:bodyPr wrap="none" rtlCol="0">
            <a:spAutoFit/>
          </a:bodyPr>
          <a:lstStyle/>
          <a:p>
            <a:r>
              <a:rPr lang="en-US" dirty="0" err="1"/>
              <a:t>Autotaxin</a:t>
            </a:r>
            <a:endParaRPr lang="en-US" dirty="0"/>
          </a:p>
        </p:txBody>
      </p:sp>
      <p:sp>
        <p:nvSpPr>
          <p:cNvPr id="10" name="TextBox 9">
            <a:extLst>
              <a:ext uri="{FF2B5EF4-FFF2-40B4-BE49-F238E27FC236}">
                <a16:creationId xmlns:a16="http://schemas.microsoft.com/office/drawing/2014/main" id="{11BE8380-9A0A-8257-9696-AEB226737E05}"/>
              </a:ext>
            </a:extLst>
          </p:cNvPr>
          <p:cNvSpPr txBox="1"/>
          <p:nvPr/>
        </p:nvSpPr>
        <p:spPr>
          <a:xfrm>
            <a:off x="8618455" y="1928558"/>
            <a:ext cx="1130438" cy="369332"/>
          </a:xfrm>
          <a:prstGeom prst="rect">
            <a:avLst/>
          </a:prstGeom>
          <a:noFill/>
        </p:spPr>
        <p:txBody>
          <a:bodyPr wrap="none" rtlCol="0">
            <a:spAutoFit/>
          </a:bodyPr>
          <a:lstStyle/>
          <a:p>
            <a:r>
              <a:rPr lang="en-US" dirty="0" err="1"/>
              <a:t>Chymase</a:t>
            </a:r>
            <a:endParaRPr lang="en-US" dirty="0"/>
          </a:p>
        </p:txBody>
      </p:sp>
      <p:sp>
        <p:nvSpPr>
          <p:cNvPr id="5" name="Slide Number Placeholder 4">
            <a:extLst>
              <a:ext uri="{FF2B5EF4-FFF2-40B4-BE49-F238E27FC236}">
                <a16:creationId xmlns:a16="http://schemas.microsoft.com/office/drawing/2014/main" id="{DEB2507B-93E5-C340-C9CB-1B6A49BE095E}"/>
              </a:ext>
            </a:extLst>
          </p:cNvPr>
          <p:cNvSpPr>
            <a:spLocks noGrp="1"/>
          </p:cNvSpPr>
          <p:nvPr>
            <p:ph type="sldNum" sz="quarter" idx="12"/>
          </p:nvPr>
        </p:nvSpPr>
        <p:spPr/>
        <p:txBody>
          <a:bodyPr/>
          <a:lstStyle/>
          <a:p>
            <a:fld id="{321894C4-26A6-463D-80E7-4901E156F3BD}" type="slidenum">
              <a:rPr lang="en-US" smtClean="0"/>
              <a:t>34</a:t>
            </a:fld>
            <a:endParaRPr lang="en-US"/>
          </a:p>
        </p:txBody>
      </p:sp>
    </p:spTree>
    <p:extLst>
      <p:ext uri="{BB962C8B-B14F-4D97-AF65-F5344CB8AC3E}">
        <p14:creationId xmlns:p14="http://schemas.microsoft.com/office/powerpoint/2010/main" val="22815220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DF2F46-D7AC-B228-B424-F8BD3C6387CC}"/>
              </a:ext>
            </a:extLst>
          </p:cNvPr>
          <p:cNvSpPr txBox="1"/>
          <p:nvPr/>
        </p:nvSpPr>
        <p:spPr>
          <a:xfrm>
            <a:off x="1342295" y="243757"/>
            <a:ext cx="9507410" cy="954107"/>
          </a:xfrm>
          <a:prstGeom prst="rect">
            <a:avLst/>
          </a:prstGeom>
          <a:noFill/>
        </p:spPr>
        <p:txBody>
          <a:bodyPr wrap="none" rtlCol="0">
            <a:spAutoFit/>
          </a:bodyPr>
          <a:lstStyle/>
          <a:p>
            <a:pPr algn="ctr"/>
            <a:r>
              <a:rPr lang="en-US" sz="3200" dirty="0"/>
              <a:t>Reliability scores (LSCORE)</a:t>
            </a:r>
          </a:p>
          <a:p>
            <a:pPr algn="ctr"/>
            <a:r>
              <a:rPr lang="en-US" sz="2400" dirty="0"/>
              <a:t>Each group predicts their own accuracy across their submitted models</a:t>
            </a:r>
          </a:p>
        </p:txBody>
      </p:sp>
      <p:graphicFrame>
        <p:nvGraphicFramePr>
          <p:cNvPr id="5" name="Table 4">
            <a:extLst>
              <a:ext uri="{FF2B5EF4-FFF2-40B4-BE49-F238E27FC236}">
                <a16:creationId xmlns:a16="http://schemas.microsoft.com/office/drawing/2014/main" id="{00105B51-046B-27B6-74FF-B04C27F8B5AE}"/>
              </a:ext>
            </a:extLst>
          </p:cNvPr>
          <p:cNvGraphicFramePr>
            <a:graphicFrameLocks noGrp="1"/>
          </p:cNvGraphicFramePr>
          <p:nvPr>
            <p:extLst>
              <p:ext uri="{D42A27DB-BD31-4B8C-83A1-F6EECF244321}">
                <p14:modId xmlns:p14="http://schemas.microsoft.com/office/powerpoint/2010/main" val="935194246"/>
              </p:ext>
            </p:extLst>
          </p:nvPr>
        </p:nvGraphicFramePr>
        <p:xfrm>
          <a:off x="3167270" y="1621568"/>
          <a:ext cx="5830956" cy="4023360"/>
        </p:xfrm>
        <a:graphic>
          <a:graphicData uri="http://schemas.openxmlformats.org/drawingml/2006/table">
            <a:tbl>
              <a:tblPr>
                <a:tableStyleId>{5C22544A-7EE6-4342-B048-85BDC9FD1C3A}</a:tableStyleId>
              </a:tblPr>
              <a:tblGrid>
                <a:gridCol w="2213113">
                  <a:extLst>
                    <a:ext uri="{9D8B030D-6E8A-4147-A177-3AD203B41FA5}">
                      <a16:colId xmlns:a16="http://schemas.microsoft.com/office/drawing/2014/main" val="2536358209"/>
                    </a:ext>
                  </a:extLst>
                </a:gridCol>
                <a:gridCol w="1674191">
                  <a:extLst>
                    <a:ext uri="{9D8B030D-6E8A-4147-A177-3AD203B41FA5}">
                      <a16:colId xmlns:a16="http://schemas.microsoft.com/office/drawing/2014/main" val="3667187999"/>
                    </a:ext>
                  </a:extLst>
                </a:gridCol>
                <a:gridCol w="1943652">
                  <a:extLst>
                    <a:ext uri="{9D8B030D-6E8A-4147-A177-3AD203B41FA5}">
                      <a16:colId xmlns:a16="http://schemas.microsoft.com/office/drawing/2014/main" val="2588091945"/>
                    </a:ext>
                  </a:extLst>
                </a:gridCol>
              </a:tblGrid>
              <a:tr h="365760">
                <a:tc>
                  <a:txBody>
                    <a:bodyPr/>
                    <a:lstStyle/>
                    <a:p>
                      <a:pPr algn="ctr" fontAlgn="b"/>
                      <a:r>
                        <a:rPr lang="en-US" sz="2000" b="1" u="none" strike="noStrike" dirty="0">
                          <a:effectLst/>
                        </a:rPr>
                        <a:t>Group</a:t>
                      </a:r>
                      <a:endParaRPr lang="en-US" sz="2000" b="1"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n-US" sz="2000" b="1" u="none" strike="noStrike" dirty="0">
                          <a:effectLst/>
                        </a:rPr>
                        <a:t>N</a:t>
                      </a:r>
                      <a:endParaRPr lang="en-US" sz="2000" b="1"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n-US" sz="2000" b="1" u="none" strike="noStrike" dirty="0">
                          <a:effectLst/>
                        </a:rPr>
                        <a:t>Kendall’s 𝛕</a:t>
                      </a:r>
                    </a:p>
                  </a:txBody>
                  <a:tcPr marL="9525" marR="9525" marT="9525"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632900"/>
                  </a:ext>
                </a:extLst>
              </a:tr>
              <a:tr h="365760">
                <a:tc>
                  <a:txBody>
                    <a:bodyPr/>
                    <a:lstStyle/>
                    <a:p>
                      <a:pPr algn="ctr" fontAlgn="b"/>
                      <a:r>
                        <a:rPr lang="en-US" sz="2000" u="none" strike="noStrike" dirty="0">
                          <a:effectLst/>
                        </a:rPr>
                        <a:t>HADDOCK</a:t>
                      </a:r>
                      <a:endParaRPr lang="en-US" sz="20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r>
                        <a:rPr lang="en-US" sz="2000" u="none" strike="noStrike">
                          <a:effectLst/>
                        </a:rPr>
                        <a:t>1292</a:t>
                      </a:r>
                      <a:endParaRPr lang="en-US" sz="2000" b="0" i="0" u="none" strike="noStrike">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r>
                        <a:rPr lang="en-US" sz="2000" u="none" strike="noStrike" dirty="0">
                          <a:effectLst/>
                        </a:rPr>
                        <a:t>0.43</a:t>
                      </a:r>
                      <a:endParaRPr lang="en-US" sz="20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984692403"/>
                  </a:ext>
                </a:extLst>
              </a:tr>
              <a:tr h="365760">
                <a:tc>
                  <a:txBody>
                    <a:bodyPr/>
                    <a:lstStyle/>
                    <a:p>
                      <a:pPr algn="ctr" fontAlgn="b"/>
                      <a:r>
                        <a:rPr lang="en-US" sz="2000" u="none" strike="noStrike" dirty="0">
                          <a:effectLst/>
                        </a:rPr>
                        <a:t>McGuffin</a:t>
                      </a:r>
                      <a:endParaRPr lang="en-US"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000" u="none" strike="noStrike">
                          <a:effectLst/>
                        </a:rPr>
                        <a:t>1295</a:t>
                      </a:r>
                      <a:endParaRPr lang="en-US" sz="20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000" u="none" strike="noStrike">
                          <a:effectLst/>
                        </a:rPr>
                        <a:t>0.29</a:t>
                      </a:r>
                      <a:endParaRPr lang="en-US" sz="2000" b="0" i="0" u="none" strike="noStrike">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3137733124"/>
                  </a:ext>
                </a:extLst>
              </a:tr>
              <a:tr h="365760">
                <a:tc>
                  <a:txBody>
                    <a:bodyPr/>
                    <a:lstStyle/>
                    <a:p>
                      <a:pPr algn="ctr" fontAlgn="b"/>
                      <a:r>
                        <a:rPr lang="en-US" sz="2000" u="none" strike="noStrike" dirty="0">
                          <a:effectLst/>
                        </a:rPr>
                        <a:t>Bryant</a:t>
                      </a:r>
                      <a:endParaRPr lang="en-US"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000" u="none" strike="noStrike">
                          <a:effectLst/>
                        </a:rPr>
                        <a:t>85</a:t>
                      </a:r>
                      <a:endParaRPr lang="en-US" sz="20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000" u="none" strike="noStrike">
                          <a:effectLst/>
                        </a:rPr>
                        <a:t>0.24</a:t>
                      </a:r>
                      <a:endParaRPr lang="en-US" sz="2000" b="0" i="0" u="none" strike="noStrike">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2600095409"/>
                  </a:ext>
                </a:extLst>
              </a:tr>
              <a:tr h="365760">
                <a:tc>
                  <a:txBody>
                    <a:bodyPr/>
                    <a:lstStyle/>
                    <a:p>
                      <a:pPr algn="ctr" fontAlgn="b"/>
                      <a:r>
                        <a:rPr lang="en-US" sz="2000" u="none" strike="noStrike">
                          <a:effectLst/>
                        </a:rPr>
                        <a:t>MULTICOM_ligand</a:t>
                      </a:r>
                      <a:endParaRPr lang="en-US" sz="20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000" u="none" strike="noStrike" dirty="0">
                          <a:effectLst/>
                        </a:rPr>
                        <a:t>1295</a:t>
                      </a:r>
                      <a:endParaRPr lang="en-US"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000" u="none" strike="noStrike">
                          <a:effectLst/>
                        </a:rPr>
                        <a:t>0.19</a:t>
                      </a:r>
                      <a:endParaRPr lang="en-US" sz="2000" b="0" i="0" u="none" strike="noStrike">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2091221657"/>
                  </a:ext>
                </a:extLst>
              </a:tr>
              <a:tr h="365760">
                <a:tc>
                  <a:txBody>
                    <a:bodyPr/>
                    <a:lstStyle/>
                    <a:p>
                      <a:pPr algn="ctr" fontAlgn="b"/>
                      <a:r>
                        <a:rPr lang="en-US" sz="2000" u="none" strike="noStrike">
                          <a:effectLst/>
                        </a:rPr>
                        <a:t>haiping</a:t>
                      </a:r>
                      <a:endParaRPr lang="en-US" sz="20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000" u="none" strike="noStrike" dirty="0">
                          <a:effectLst/>
                        </a:rPr>
                        <a:t>1295</a:t>
                      </a:r>
                      <a:endParaRPr lang="en-US"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000" u="none" strike="noStrike" dirty="0">
                          <a:effectLst/>
                        </a:rPr>
                        <a:t>0.11</a:t>
                      </a:r>
                      <a:endParaRPr lang="en-US" sz="20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815915882"/>
                  </a:ext>
                </a:extLst>
              </a:tr>
              <a:tr h="365760">
                <a:tc>
                  <a:txBody>
                    <a:bodyPr/>
                    <a:lstStyle/>
                    <a:p>
                      <a:pPr algn="ctr" fontAlgn="b"/>
                      <a:r>
                        <a:rPr lang="en-US" sz="2000" u="none" strike="noStrike">
                          <a:effectLst/>
                        </a:rPr>
                        <a:t>Zou</a:t>
                      </a:r>
                      <a:endParaRPr lang="en-US" sz="20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000" u="none" strike="noStrike" dirty="0">
                          <a:effectLst/>
                        </a:rPr>
                        <a:t>1225</a:t>
                      </a:r>
                      <a:endParaRPr lang="en-US"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000" u="none" strike="noStrike" dirty="0">
                          <a:effectLst/>
                        </a:rPr>
                        <a:t>0.11</a:t>
                      </a:r>
                      <a:endParaRPr lang="en-US" sz="20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101581254"/>
                  </a:ext>
                </a:extLst>
              </a:tr>
              <a:tr h="365760">
                <a:tc>
                  <a:txBody>
                    <a:bodyPr/>
                    <a:lstStyle/>
                    <a:p>
                      <a:pPr algn="ctr" fontAlgn="b"/>
                      <a:r>
                        <a:rPr lang="en-US" sz="2000" u="none" strike="noStrike">
                          <a:effectLst/>
                        </a:rPr>
                        <a:t>Zou_aff2</a:t>
                      </a:r>
                      <a:endParaRPr lang="en-US" sz="20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000" u="none" strike="noStrike">
                          <a:effectLst/>
                        </a:rPr>
                        <a:t>1225</a:t>
                      </a:r>
                      <a:endParaRPr lang="en-US" sz="20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000" u="none" strike="noStrike" dirty="0">
                          <a:effectLst/>
                        </a:rPr>
                        <a:t>0.11</a:t>
                      </a:r>
                      <a:endParaRPr lang="en-US" sz="20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3974908111"/>
                  </a:ext>
                </a:extLst>
              </a:tr>
              <a:tr h="365760">
                <a:tc>
                  <a:txBody>
                    <a:bodyPr/>
                    <a:lstStyle/>
                    <a:p>
                      <a:pPr algn="ctr" fontAlgn="b"/>
                      <a:r>
                        <a:rPr lang="en-US" sz="2000" u="none" strike="noStrike">
                          <a:effectLst/>
                        </a:rPr>
                        <a:t>Koes</a:t>
                      </a:r>
                      <a:endParaRPr lang="en-US" sz="20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000" u="none" strike="noStrike">
                          <a:effectLst/>
                        </a:rPr>
                        <a:t>959</a:t>
                      </a:r>
                      <a:endParaRPr lang="en-US" sz="20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000" u="none" strike="noStrike" dirty="0">
                          <a:effectLst/>
                        </a:rPr>
                        <a:t>0.06</a:t>
                      </a:r>
                      <a:endParaRPr lang="en-US" sz="20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2976931964"/>
                  </a:ext>
                </a:extLst>
              </a:tr>
              <a:tr h="365760">
                <a:tc>
                  <a:txBody>
                    <a:bodyPr/>
                    <a:lstStyle/>
                    <a:p>
                      <a:pPr algn="ctr" fontAlgn="b"/>
                      <a:r>
                        <a:rPr lang="en-US" sz="2000" u="none" strike="noStrike" dirty="0" err="1">
                          <a:effectLst/>
                        </a:rPr>
                        <a:t>CoDock</a:t>
                      </a:r>
                      <a:endParaRPr lang="en-US"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000" u="none" strike="noStrike">
                          <a:effectLst/>
                        </a:rPr>
                        <a:t>1295</a:t>
                      </a:r>
                      <a:endParaRPr lang="en-US" sz="20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000" u="none" strike="noStrike" dirty="0">
                          <a:effectLst/>
                        </a:rPr>
                        <a:t>0.04</a:t>
                      </a:r>
                      <a:endParaRPr lang="en-US" sz="20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475687649"/>
                  </a:ext>
                </a:extLst>
              </a:tr>
              <a:tr h="365760">
                <a:tc>
                  <a:txBody>
                    <a:bodyPr/>
                    <a:lstStyle/>
                    <a:p>
                      <a:pPr algn="ctr" fontAlgn="b"/>
                      <a:r>
                        <a:rPr lang="en-US" sz="2000" u="none" strike="noStrike" dirty="0" err="1">
                          <a:effectLst/>
                        </a:rPr>
                        <a:t>GromihaLab</a:t>
                      </a:r>
                      <a:endParaRPr lang="en-US" sz="2000" b="0"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n-US" sz="2000" u="none" strike="noStrike" dirty="0">
                          <a:effectLst/>
                        </a:rPr>
                        <a:t>22</a:t>
                      </a:r>
                      <a:endParaRPr lang="en-US" sz="2000" b="0"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n-US" sz="2000" u="none" strike="noStrike" dirty="0">
                          <a:effectLst/>
                        </a:rPr>
                        <a:t>-0.16</a:t>
                      </a:r>
                      <a:endParaRPr lang="en-US" sz="2000" b="0"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5012644"/>
                  </a:ext>
                </a:extLst>
              </a:tr>
            </a:tbl>
          </a:graphicData>
        </a:graphic>
      </p:graphicFrame>
      <p:sp>
        <p:nvSpPr>
          <p:cNvPr id="2" name="Slide Number Placeholder 1">
            <a:extLst>
              <a:ext uri="{FF2B5EF4-FFF2-40B4-BE49-F238E27FC236}">
                <a16:creationId xmlns:a16="http://schemas.microsoft.com/office/drawing/2014/main" id="{01BED1DD-8E0F-EBBB-9298-AAA6C9EACE53}"/>
              </a:ext>
            </a:extLst>
          </p:cNvPr>
          <p:cNvSpPr>
            <a:spLocks noGrp="1"/>
          </p:cNvSpPr>
          <p:nvPr>
            <p:ph type="sldNum" sz="quarter" idx="12"/>
          </p:nvPr>
        </p:nvSpPr>
        <p:spPr/>
        <p:txBody>
          <a:bodyPr/>
          <a:lstStyle/>
          <a:p>
            <a:fld id="{321894C4-26A6-463D-80E7-4901E156F3BD}" type="slidenum">
              <a:rPr lang="en-US" smtClean="0"/>
              <a:t>35</a:t>
            </a:fld>
            <a:endParaRPr lang="en-US"/>
          </a:p>
        </p:txBody>
      </p:sp>
    </p:spTree>
    <p:extLst>
      <p:ext uri="{BB962C8B-B14F-4D97-AF65-F5344CB8AC3E}">
        <p14:creationId xmlns:p14="http://schemas.microsoft.com/office/powerpoint/2010/main" val="29582069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752717-9CE5-F466-D91F-68CAD9AF2DCC}"/>
              </a:ext>
            </a:extLst>
          </p:cNvPr>
          <p:cNvSpPr txBox="1"/>
          <p:nvPr/>
        </p:nvSpPr>
        <p:spPr>
          <a:xfrm>
            <a:off x="3561203" y="119062"/>
            <a:ext cx="3782189" cy="584775"/>
          </a:xfrm>
          <a:prstGeom prst="rect">
            <a:avLst/>
          </a:prstGeom>
          <a:noFill/>
        </p:spPr>
        <p:txBody>
          <a:bodyPr wrap="none" rtlCol="0">
            <a:spAutoFit/>
          </a:bodyPr>
          <a:lstStyle/>
          <a:p>
            <a:r>
              <a:rPr lang="en-US" sz="3200" dirty="0"/>
              <a:t>Looked for Groups…</a:t>
            </a:r>
          </a:p>
        </p:txBody>
      </p:sp>
      <p:sp>
        <p:nvSpPr>
          <p:cNvPr id="3" name="TextBox 2">
            <a:extLst>
              <a:ext uri="{FF2B5EF4-FFF2-40B4-BE49-F238E27FC236}">
                <a16:creationId xmlns:a16="http://schemas.microsoft.com/office/drawing/2014/main" id="{F36007EE-C552-6695-5BE8-93200BD58F42}"/>
              </a:ext>
            </a:extLst>
          </p:cNvPr>
          <p:cNvSpPr txBox="1"/>
          <p:nvPr/>
        </p:nvSpPr>
        <p:spPr>
          <a:xfrm>
            <a:off x="3332274" y="2443585"/>
            <a:ext cx="5527451" cy="1200329"/>
          </a:xfrm>
          <a:prstGeom prst="rect">
            <a:avLst/>
          </a:prstGeom>
          <a:noFill/>
        </p:spPr>
        <p:txBody>
          <a:bodyPr wrap="square" rtlCol="0">
            <a:spAutoFit/>
          </a:bodyPr>
          <a:lstStyle/>
          <a:p>
            <a:r>
              <a:rPr lang="en-US" sz="2400" dirty="0"/>
              <a:t>Best at pose-prediction</a:t>
            </a:r>
          </a:p>
          <a:p>
            <a:r>
              <a:rPr lang="en-US" sz="2400" dirty="0"/>
              <a:t>Best at affinity prediction</a:t>
            </a:r>
          </a:p>
          <a:p>
            <a:r>
              <a:rPr lang="en-US" sz="2400" dirty="0"/>
              <a:t>Best overall, including </a:t>
            </a:r>
            <a:r>
              <a:rPr lang="en-US" sz="2400" dirty="0" err="1"/>
              <a:t>LScore</a:t>
            </a:r>
            <a:endParaRPr lang="en-US" sz="2400" dirty="0"/>
          </a:p>
        </p:txBody>
      </p:sp>
      <p:sp>
        <p:nvSpPr>
          <p:cNvPr id="4" name="Slide Number Placeholder 3">
            <a:extLst>
              <a:ext uri="{FF2B5EF4-FFF2-40B4-BE49-F238E27FC236}">
                <a16:creationId xmlns:a16="http://schemas.microsoft.com/office/drawing/2014/main" id="{2CB0F075-4B52-E702-8B11-202AAEBE0C86}"/>
              </a:ext>
            </a:extLst>
          </p:cNvPr>
          <p:cNvSpPr>
            <a:spLocks noGrp="1"/>
          </p:cNvSpPr>
          <p:nvPr>
            <p:ph type="sldNum" sz="quarter" idx="12"/>
          </p:nvPr>
        </p:nvSpPr>
        <p:spPr/>
        <p:txBody>
          <a:bodyPr/>
          <a:lstStyle/>
          <a:p>
            <a:fld id="{321894C4-26A6-463D-80E7-4901E156F3BD}" type="slidenum">
              <a:rPr lang="en-US" smtClean="0"/>
              <a:t>36</a:t>
            </a:fld>
            <a:endParaRPr lang="en-US"/>
          </a:p>
        </p:txBody>
      </p:sp>
    </p:spTree>
    <p:extLst>
      <p:ext uri="{BB962C8B-B14F-4D97-AF65-F5344CB8AC3E}">
        <p14:creationId xmlns:p14="http://schemas.microsoft.com/office/powerpoint/2010/main" val="30143294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752717-9CE5-F466-D91F-68CAD9AF2DCC}"/>
              </a:ext>
            </a:extLst>
          </p:cNvPr>
          <p:cNvSpPr txBox="1"/>
          <p:nvPr/>
        </p:nvSpPr>
        <p:spPr>
          <a:xfrm>
            <a:off x="4308139" y="185438"/>
            <a:ext cx="3575722" cy="646331"/>
          </a:xfrm>
          <a:prstGeom prst="rect">
            <a:avLst/>
          </a:prstGeom>
          <a:noFill/>
        </p:spPr>
        <p:txBody>
          <a:bodyPr wrap="none" rtlCol="0">
            <a:spAutoFit/>
          </a:bodyPr>
          <a:lstStyle/>
          <a:p>
            <a:r>
              <a:rPr lang="en-US" sz="3600" dirty="0"/>
              <a:t>Summary Scores</a:t>
            </a:r>
          </a:p>
        </p:txBody>
      </p:sp>
      <p:sp>
        <p:nvSpPr>
          <p:cNvPr id="3" name="TextBox 2">
            <a:extLst>
              <a:ext uri="{FF2B5EF4-FFF2-40B4-BE49-F238E27FC236}">
                <a16:creationId xmlns:a16="http://schemas.microsoft.com/office/drawing/2014/main" id="{F36007EE-C552-6695-5BE8-93200BD58F42}"/>
              </a:ext>
            </a:extLst>
          </p:cNvPr>
          <p:cNvSpPr txBox="1"/>
          <p:nvPr/>
        </p:nvSpPr>
        <p:spPr>
          <a:xfrm>
            <a:off x="1373731" y="2061412"/>
            <a:ext cx="8790547" cy="2123658"/>
          </a:xfrm>
          <a:prstGeom prst="rect">
            <a:avLst/>
          </a:prstGeom>
          <a:noFill/>
        </p:spPr>
        <p:txBody>
          <a:bodyPr wrap="square" rtlCol="0">
            <a:spAutoFit/>
          </a:bodyPr>
          <a:lstStyle/>
          <a:p>
            <a:pPr marL="342900" indent="-342900">
              <a:buFont typeface="Arial" panose="020B0604020202020204" pitchFamily="34" charset="0"/>
              <a:buChar char="•"/>
            </a:pPr>
            <a:r>
              <a:rPr lang="en-US" sz="2400" b="1" dirty="0"/>
              <a:t>Pose: </a:t>
            </a:r>
            <a:r>
              <a:rPr lang="en-US" sz="2400" dirty="0"/>
              <a:t>0.75 pharma-</a:t>
            </a:r>
            <a:r>
              <a:rPr lang="en-US" sz="2400" dirty="0" err="1"/>
              <a:t>lDDT_PLI</a:t>
            </a:r>
            <a:r>
              <a:rPr lang="en-US" sz="2400" dirty="0"/>
              <a:t> + 0.25 incidental-</a:t>
            </a:r>
            <a:r>
              <a:rPr lang="en-US" sz="2400" dirty="0" err="1"/>
              <a:t>lDDT_PLI</a:t>
            </a:r>
            <a:endParaRPr lang="en-US" sz="2400" b="1" dirty="0"/>
          </a:p>
          <a:p>
            <a:endParaRPr lang="en-US" sz="2000" dirty="0"/>
          </a:p>
          <a:p>
            <a:pPr marL="342900" indent="-342900">
              <a:buFont typeface="Arial" panose="020B0604020202020204" pitchFamily="34" charset="0"/>
              <a:buChar char="•"/>
            </a:pPr>
            <a:r>
              <a:rPr lang="en-US" sz="2400" b="1" dirty="0"/>
              <a:t>Affinity: </a:t>
            </a:r>
            <a:r>
              <a:rPr lang="en-US" sz="2400" dirty="0"/>
              <a:t>0.75 Stage 1 + 0.25 Stage 2</a:t>
            </a:r>
          </a:p>
          <a:p>
            <a:pPr lvl="1"/>
            <a:r>
              <a:rPr lang="en-US" sz="2000" dirty="0"/>
              <a:t>	Each stage: 1/3 Chymase + 2/3 </a:t>
            </a:r>
            <a:r>
              <a:rPr lang="en-US" sz="2000" dirty="0" err="1"/>
              <a:t>autotaxin</a:t>
            </a:r>
            <a:endParaRPr lang="en-US" sz="2000" dirty="0"/>
          </a:p>
          <a:p>
            <a:pPr lvl="1"/>
            <a:endParaRPr lang="en-US" sz="2000" dirty="0"/>
          </a:p>
          <a:p>
            <a:pPr marL="342900" indent="-342900">
              <a:buFont typeface="Arial" panose="020B0604020202020204" pitchFamily="34" charset="0"/>
              <a:buChar char="•"/>
            </a:pPr>
            <a:r>
              <a:rPr lang="en-US" sz="2400" b="1" dirty="0"/>
              <a:t>Overall</a:t>
            </a:r>
            <a:r>
              <a:rPr lang="en-US" sz="2000" dirty="0"/>
              <a:t>: Overall pose + Overall affinity + 0.25 LSCORE</a:t>
            </a:r>
          </a:p>
        </p:txBody>
      </p:sp>
      <p:sp>
        <p:nvSpPr>
          <p:cNvPr id="4" name="Slide Number Placeholder 3">
            <a:extLst>
              <a:ext uri="{FF2B5EF4-FFF2-40B4-BE49-F238E27FC236}">
                <a16:creationId xmlns:a16="http://schemas.microsoft.com/office/drawing/2014/main" id="{CB35AD50-D362-52A9-3FD1-31294B946B4B}"/>
              </a:ext>
            </a:extLst>
          </p:cNvPr>
          <p:cNvSpPr>
            <a:spLocks noGrp="1"/>
          </p:cNvSpPr>
          <p:nvPr>
            <p:ph type="sldNum" sz="quarter" idx="12"/>
          </p:nvPr>
        </p:nvSpPr>
        <p:spPr/>
        <p:txBody>
          <a:bodyPr/>
          <a:lstStyle/>
          <a:p>
            <a:fld id="{321894C4-26A6-463D-80E7-4901E156F3BD}" type="slidenum">
              <a:rPr lang="en-US" smtClean="0"/>
              <a:t>37</a:t>
            </a:fld>
            <a:endParaRPr lang="en-US"/>
          </a:p>
        </p:txBody>
      </p:sp>
    </p:spTree>
    <p:extLst>
      <p:ext uri="{BB962C8B-B14F-4D97-AF65-F5344CB8AC3E}">
        <p14:creationId xmlns:p14="http://schemas.microsoft.com/office/powerpoint/2010/main" val="2291216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0C61D6F-F340-10ED-DDF0-03B9ACA0693E}"/>
              </a:ext>
            </a:extLst>
          </p:cNvPr>
          <p:cNvGraphicFramePr>
            <a:graphicFrameLocks noGrp="1"/>
          </p:cNvGraphicFramePr>
          <p:nvPr>
            <p:extLst>
              <p:ext uri="{D42A27DB-BD31-4B8C-83A1-F6EECF244321}">
                <p14:modId xmlns:p14="http://schemas.microsoft.com/office/powerpoint/2010/main" val="3225374305"/>
              </p:ext>
            </p:extLst>
          </p:nvPr>
        </p:nvGraphicFramePr>
        <p:xfrm>
          <a:off x="0" y="998763"/>
          <a:ext cx="11497465" cy="5499919"/>
        </p:xfrm>
        <a:graphic>
          <a:graphicData uri="http://schemas.openxmlformats.org/drawingml/2006/table">
            <a:tbl>
              <a:tblPr/>
              <a:tblGrid>
                <a:gridCol w="926592">
                  <a:extLst>
                    <a:ext uri="{9D8B030D-6E8A-4147-A177-3AD203B41FA5}">
                      <a16:colId xmlns:a16="http://schemas.microsoft.com/office/drawing/2014/main" val="4050821080"/>
                    </a:ext>
                  </a:extLst>
                </a:gridCol>
                <a:gridCol w="657094">
                  <a:extLst>
                    <a:ext uri="{9D8B030D-6E8A-4147-A177-3AD203B41FA5}">
                      <a16:colId xmlns:a16="http://schemas.microsoft.com/office/drawing/2014/main" val="2528480985"/>
                    </a:ext>
                  </a:extLst>
                </a:gridCol>
                <a:gridCol w="1104026">
                  <a:extLst>
                    <a:ext uri="{9D8B030D-6E8A-4147-A177-3AD203B41FA5}">
                      <a16:colId xmlns:a16="http://schemas.microsoft.com/office/drawing/2014/main" val="3302205588"/>
                    </a:ext>
                  </a:extLst>
                </a:gridCol>
                <a:gridCol w="851531">
                  <a:extLst>
                    <a:ext uri="{9D8B030D-6E8A-4147-A177-3AD203B41FA5}">
                      <a16:colId xmlns:a16="http://schemas.microsoft.com/office/drawing/2014/main" val="2623422366"/>
                    </a:ext>
                  </a:extLst>
                </a:gridCol>
                <a:gridCol w="652573">
                  <a:extLst>
                    <a:ext uri="{9D8B030D-6E8A-4147-A177-3AD203B41FA5}">
                      <a16:colId xmlns:a16="http://schemas.microsoft.com/office/drawing/2014/main" val="1716190779"/>
                    </a:ext>
                  </a:extLst>
                </a:gridCol>
                <a:gridCol w="612783">
                  <a:extLst>
                    <a:ext uri="{9D8B030D-6E8A-4147-A177-3AD203B41FA5}">
                      <a16:colId xmlns:a16="http://schemas.microsoft.com/office/drawing/2014/main" val="3207986238"/>
                    </a:ext>
                  </a:extLst>
                </a:gridCol>
                <a:gridCol w="1138026">
                  <a:extLst>
                    <a:ext uri="{9D8B030D-6E8A-4147-A177-3AD203B41FA5}">
                      <a16:colId xmlns:a16="http://schemas.microsoft.com/office/drawing/2014/main" val="439601466"/>
                    </a:ext>
                  </a:extLst>
                </a:gridCol>
                <a:gridCol w="604825">
                  <a:extLst>
                    <a:ext uri="{9D8B030D-6E8A-4147-A177-3AD203B41FA5}">
                      <a16:colId xmlns:a16="http://schemas.microsoft.com/office/drawing/2014/main" val="848386496"/>
                    </a:ext>
                  </a:extLst>
                </a:gridCol>
                <a:gridCol w="612783">
                  <a:extLst>
                    <a:ext uri="{9D8B030D-6E8A-4147-A177-3AD203B41FA5}">
                      <a16:colId xmlns:a16="http://schemas.microsoft.com/office/drawing/2014/main" val="4206869345"/>
                    </a:ext>
                  </a:extLst>
                </a:gridCol>
                <a:gridCol w="819697">
                  <a:extLst>
                    <a:ext uri="{9D8B030D-6E8A-4147-A177-3AD203B41FA5}">
                      <a16:colId xmlns:a16="http://schemas.microsoft.com/office/drawing/2014/main" val="3759854894"/>
                    </a:ext>
                  </a:extLst>
                </a:gridCol>
                <a:gridCol w="621459">
                  <a:extLst>
                    <a:ext uri="{9D8B030D-6E8A-4147-A177-3AD203B41FA5}">
                      <a16:colId xmlns:a16="http://schemas.microsoft.com/office/drawing/2014/main" val="3063853185"/>
                    </a:ext>
                  </a:extLst>
                </a:gridCol>
                <a:gridCol w="444943">
                  <a:extLst>
                    <a:ext uri="{9D8B030D-6E8A-4147-A177-3AD203B41FA5}">
                      <a16:colId xmlns:a16="http://schemas.microsoft.com/office/drawing/2014/main" val="2213984221"/>
                    </a:ext>
                  </a:extLst>
                </a:gridCol>
                <a:gridCol w="1679185">
                  <a:extLst>
                    <a:ext uri="{9D8B030D-6E8A-4147-A177-3AD203B41FA5}">
                      <a16:colId xmlns:a16="http://schemas.microsoft.com/office/drawing/2014/main" val="2943294122"/>
                    </a:ext>
                  </a:extLst>
                </a:gridCol>
                <a:gridCol w="771948">
                  <a:extLst>
                    <a:ext uri="{9D8B030D-6E8A-4147-A177-3AD203B41FA5}">
                      <a16:colId xmlns:a16="http://schemas.microsoft.com/office/drawing/2014/main" val="3375451525"/>
                    </a:ext>
                  </a:extLst>
                </a:gridCol>
              </a:tblGrid>
              <a:tr h="972502">
                <a:tc>
                  <a:txBody>
                    <a:bodyPr/>
                    <a:lstStyle/>
                    <a:p>
                      <a:pPr algn="l" fontAlgn="b"/>
                      <a:r>
                        <a:rPr lang="en-US" sz="1100" b="0" i="0" u="none" strike="noStrike" dirty="0">
                          <a:solidFill>
                            <a:srgbClr val="000000"/>
                          </a:solidFill>
                          <a:effectLst/>
                          <a:latin typeface="Aptos Narrow" panose="020B0004020202020204" pitchFamily="34" charset="0"/>
                        </a:rPr>
                        <a:t> </a:t>
                      </a:r>
                    </a:p>
                  </a:txBody>
                  <a:tcPr marL="3373" marR="3373" marT="3373" marB="0" anchor="b">
                    <a:lnL>
                      <a:noFill/>
                    </a:lnL>
                    <a:lnR>
                      <a:noFill/>
                    </a:lnR>
                    <a:lnT>
                      <a:noFill/>
                    </a:lnT>
                    <a:lnB w="12700" cap="flat" cmpd="sng" algn="ctr">
                      <a:solidFill>
                        <a:schemeClr val="tx1"/>
                      </a:solidFill>
                      <a:prstDash val="solid"/>
                      <a:round/>
                      <a:headEnd type="none" w="med" len="med"/>
                      <a:tailEnd type="none" w="med" len="med"/>
                    </a:lnB>
                    <a:solidFill>
                      <a:srgbClr val="DAF2D0"/>
                    </a:solidFill>
                  </a:tcPr>
                </a:tc>
                <a:tc>
                  <a:txBody>
                    <a:bodyPr/>
                    <a:lstStyle/>
                    <a:p>
                      <a:pPr algn="ctr" fontAlgn="b"/>
                      <a:r>
                        <a:rPr lang="en-US" sz="1200" b="1" i="0" u="none" strike="noStrike" dirty="0">
                          <a:solidFill>
                            <a:srgbClr val="000000"/>
                          </a:solidFill>
                          <a:effectLst/>
                          <a:latin typeface="Aptos Narrow" panose="020B0004020202020204" pitchFamily="34" charset="0"/>
                        </a:rPr>
                        <a:t>Group</a:t>
                      </a:r>
                    </a:p>
                  </a:txBody>
                  <a:tcPr marL="3373" marR="3373" marT="3373" marB="0" anchor="b">
                    <a:lnL>
                      <a:noFill/>
                    </a:lnL>
                    <a:lnR>
                      <a:noFill/>
                    </a:lnR>
                    <a:lnT>
                      <a:noFill/>
                    </a:lnT>
                    <a:lnB w="12700" cap="flat" cmpd="sng" algn="ctr">
                      <a:solidFill>
                        <a:schemeClr val="tx1"/>
                      </a:solidFill>
                      <a:prstDash val="solid"/>
                      <a:round/>
                      <a:headEnd type="none" w="med" len="med"/>
                      <a:tailEnd type="none" w="med" len="med"/>
                    </a:lnB>
                    <a:solidFill>
                      <a:srgbClr val="DAF2D0"/>
                    </a:solidFill>
                  </a:tcPr>
                </a:tc>
                <a:tc>
                  <a:txBody>
                    <a:bodyPr/>
                    <a:lstStyle/>
                    <a:p>
                      <a:pPr algn="ctr" fontAlgn="b"/>
                      <a:r>
                        <a:rPr lang="en-US" sz="1200" b="1" i="0" u="none" strike="noStrike" dirty="0">
                          <a:solidFill>
                            <a:schemeClr val="tx2">
                              <a:lumMod val="75000"/>
                              <a:lumOff val="25000"/>
                            </a:schemeClr>
                          </a:solidFill>
                          <a:effectLst/>
                          <a:latin typeface="Aptos Narrow" panose="020B0004020202020204" pitchFamily="34" charset="0"/>
                        </a:rPr>
                        <a:t>Pharma </a:t>
                      </a:r>
                      <a:r>
                        <a:rPr lang="en-US" sz="1200" b="1" i="0" u="none" strike="noStrike" dirty="0" err="1">
                          <a:solidFill>
                            <a:schemeClr val="tx2">
                              <a:lumMod val="75000"/>
                              <a:lumOff val="25000"/>
                            </a:schemeClr>
                          </a:solidFill>
                          <a:effectLst/>
                          <a:latin typeface="Aptos Narrow" panose="020B0004020202020204" pitchFamily="34" charset="0"/>
                        </a:rPr>
                        <a:t>lDDT_PLI</a:t>
                      </a:r>
                      <a:endParaRPr lang="en-US" sz="1200" b="1" i="0" u="none" strike="noStrike" dirty="0">
                        <a:solidFill>
                          <a:schemeClr val="tx2">
                            <a:lumMod val="75000"/>
                            <a:lumOff val="25000"/>
                          </a:schemeClr>
                        </a:solidFill>
                        <a:effectLst/>
                        <a:latin typeface="Aptos Narrow" panose="020B0004020202020204" pitchFamily="34" charset="0"/>
                      </a:endParaRPr>
                    </a:p>
                  </a:txBody>
                  <a:tcPr marL="3373" marR="3373" marT="3373" marB="0" anchor="b">
                    <a:lnL>
                      <a:noFill/>
                    </a:lnL>
                    <a:lnR>
                      <a:noFill/>
                    </a:lnR>
                    <a:lnT>
                      <a:noFill/>
                    </a:lnT>
                    <a:lnB w="12700" cap="flat" cmpd="sng" algn="ctr">
                      <a:solidFill>
                        <a:schemeClr val="tx1"/>
                      </a:solidFill>
                      <a:prstDash val="solid"/>
                      <a:round/>
                      <a:headEnd type="none" w="med" len="med"/>
                      <a:tailEnd type="none" w="med" len="med"/>
                    </a:lnB>
                    <a:solidFill>
                      <a:srgbClr val="DAF2D0"/>
                    </a:solidFill>
                  </a:tcPr>
                </a:tc>
                <a:tc>
                  <a:txBody>
                    <a:bodyPr/>
                    <a:lstStyle/>
                    <a:p>
                      <a:pPr algn="ctr" fontAlgn="b"/>
                      <a:r>
                        <a:rPr lang="en-US" sz="1200" b="1" i="0" u="none" strike="noStrike" dirty="0">
                          <a:solidFill>
                            <a:srgbClr val="000000"/>
                          </a:solidFill>
                          <a:effectLst/>
                          <a:latin typeface="Aptos Narrow" panose="020B0004020202020204" pitchFamily="34" charset="0"/>
                        </a:rPr>
                        <a:t>Incidental </a:t>
                      </a:r>
                      <a:r>
                        <a:rPr lang="en-US" sz="1200" b="1" i="0" u="none" strike="noStrike" dirty="0" err="1">
                          <a:solidFill>
                            <a:srgbClr val="000000"/>
                          </a:solidFill>
                          <a:effectLst/>
                          <a:latin typeface="Aptos Narrow" panose="020B0004020202020204" pitchFamily="34" charset="0"/>
                        </a:rPr>
                        <a:t>lDDT_PLI</a:t>
                      </a:r>
                      <a:endParaRPr lang="en-US" sz="1200" b="1" i="0" u="none" strike="noStrike" dirty="0">
                        <a:solidFill>
                          <a:srgbClr val="000000"/>
                        </a:solidFill>
                        <a:effectLst/>
                        <a:latin typeface="Aptos Narrow" panose="020B0004020202020204" pitchFamily="34" charset="0"/>
                      </a:endParaRPr>
                    </a:p>
                  </a:txBody>
                  <a:tcPr marL="3373" marR="3373" marT="3373" marB="0" anchor="b">
                    <a:lnL>
                      <a:noFill/>
                    </a:lnL>
                    <a:lnR>
                      <a:noFill/>
                    </a:lnR>
                    <a:lnT>
                      <a:noFill/>
                    </a:lnT>
                    <a:lnB w="12700" cap="flat" cmpd="sng" algn="ctr">
                      <a:solidFill>
                        <a:schemeClr val="tx1"/>
                      </a:solidFill>
                      <a:prstDash val="solid"/>
                      <a:round/>
                      <a:headEnd type="none" w="med" len="med"/>
                      <a:tailEnd type="none" w="med" len="med"/>
                    </a:lnB>
                    <a:solidFill>
                      <a:srgbClr val="DAF2D0"/>
                    </a:solidFill>
                  </a:tcPr>
                </a:tc>
                <a:tc>
                  <a:txBody>
                    <a:bodyPr/>
                    <a:lstStyle/>
                    <a:p>
                      <a:pPr algn="ctr" fontAlgn="b"/>
                      <a:r>
                        <a:rPr lang="en-US" sz="1200" b="1" i="0" u="none" strike="noStrike" dirty="0">
                          <a:solidFill>
                            <a:srgbClr val="000000"/>
                          </a:solidFill>
                          <a:effectLst/>
                          <a:latin typeface="Aptos Narrow" panose="020B0004020202020204" pitchFamily="34" charset="0"/>
                        </a:rPr>
                        <a:t>S1 Chymase</a:t>
                      </a:r>
                    </a:p>
                  </a:txBody>
                  <a:tcPr marL="3373" marR="3373" marT="3373" marB="0" anchor="b">
                    <a:lnL>
                      <a:noFill/>
                    </a:lnL>
                    <a:lnR>
                      <a:noFill/>
                    </a:lnR>
                    <a:lnT>
                      <a:noFill/>
                    </a:lnT>
                    <a:lnB w="12700" cap="flat" cmpd="sng" algn="ctr">
                      <a:solidFill>
                        <a:schemeClr val="tx1"/>
                      </a:solidFill>
                      <a:prstDash val="solid"/>
                      <a:round/>
                      <a:headEnd type="none" w="med" len="med"/>
                      <a:tailEnd type="none" w="med" len="med"/>
                    </a:lnB>
                    <a:solidFill>
                      <a:srgbClr val="DAF2D0"/>
                    </a:solidFill>
                  </a:tcPr>
                </a:tc>
                <a:tc>
                  <a:txBody>
                    <a:bodyPr/>
                    <a:lstStyle/>
                    <a:p>
                      <a:pPr algn="ctr" fontAlgn="b"/>
                      <a:r>
                        <a:rPr lang="en-US" sz="1200" b="1" i="0" u="none" strike="noStrike" dirty="0">
                          <a:solidFill>
                            <a:srgbClr val="000000"/>
                          </a:solidFill>
                          <a:effectLst/>
                          <a:latin typeface="Aptos Narrow" panose="020B0004020202020204" pitchFamily="34" charset="0"/>
                        </a:rPr>
                        <a:t>S1 </a:t>
                      </a:r>
                      <a:r>
                        <a:rPr lang="en-US" sz="1200" b="1" i="0" u="none" strike="noStrike" dirty="0" err="1">
                          <a:solidFill>
                            <a:srgbClr val="000000"/>
                          </a:solidFill>
                          <a:effectLst/>
                          <a:latin typeface="Aptos Narrow" panose="020B0004020202020204" pitchFamily="34" charset="0"/>
                        </a:rPr>
                        <a:t>Autotaxin</a:t>
                      </a:r>
                      <a:endParaRPr lang="en-US" sz="1200" b="1" i="0" u="none" strike="noStrike" dirty="0">
                        <a:solidFill>
                          <a:srgbClr val="000000"/>
                        </a:solidFill>
                        <a:effectLst/>
                        <a:latin typeface="Aptos Narrow" panose="020B0004020202020204" pitchFamily="34" charset="0"/>
                      </a:endParaRPr>
                    </a:p>
                  </a:txBody>
                  <a:tcPr marL="3373" marR="3373" marT="3373" marB="0" anchor="b">
                    <a:lnL>
                      <a:noFill/>
                    </a:lnL>
                    <a:lnR>
                      <a:noFill/>
                    </a:lnR>
                    <a:lnT>
                      <a:noFill/>
                    </a:lnT>
                    <a:lnB w="12700" cap="flat" cmpd="sng" algn="ctr">
                      <a:solidFill>
                        <a:schemeClr val="tx1"/>
                      </a:solidFill>
                      <a:prstDash val="solid"/>
                      <a:round/>
                      <a:headEnd type="none" w="med" len="med"/>
                      <a:tailEnd type="none" w="med" len="med"/>
                    </a:lnB>
                    <a:solidFill>
                      <a:srgbClr val="DAF2D0"/>
                    </a:solidFill>
                  </a:tcPr>
                </a:tc>
                <a:tc>
                  <a:txBody>
                    <a:bodyPr/>
                    <a:lstStyle/>
                    <a:p>
                      <a:pPr algn="ctr" fontAlgn="b"/>
                      <a:r>
                        <a:rPr lang="en-US" sz="1200" b="1" i="0" u="none" strike="noStrike" dirty="0">
                          <a:solidFill>
                            <a:srgbClr val="000000"/>
                          </a:solidFill>
                          <a:effectLst/>
                          <a:latin typeface="Aptos Narrow" panose="020B0004020202020204" pitchFamily="34" charset="0"/>
                        </a:rPr>
                        <a:t>S1 Summary (1/3 </a:t>
                      </a:r>
                      <a:r>
                        <a:rPr lang="en-US" sz="1200" b="1" i="0" u="none" strike="noStrike" dirty="0" err="1">
                          <a:solidFill>
                            <a:srgbClr val="000000"/>
                          </a:solidFill>
                          <a:effectLst/>
                          <a:latin typeface="Aptos Narrow" panose="020B0004020202020204" pitchFamily="34" charset="0"/>
                        </a:rPr>
                        <a:t>chymase</a:t>
                      </a:r>
                      <a:r>
                        <a:rPr lang="en-US" sz="1200" b="1" i="0" u="none" strike="noStrike" dirty="0">
                          <a:solidFill>
                            <a:srgbClr val="000000"/>
                          </a:solidFill>
                          <a:effectLst/>
                          <a:latin typeface="Aptos Narrow" panose="020B0004020202020204" pitchFamily="34" charset="0"/>
                        </a:rPr>
                        <a:t>, 2/3 autotaxin)</a:t>
                      </a:r>
                    </a:p>
                  </a:txBody>
                  <a:tcPr marL="3373" marR="3373" marT="3373" marB="0" anchor="b">
                    <a:lnL>
                      <a:noFill/>
                    </a:lnL>
                    <a:lnR>
                      <a:noFill/>
                    </a:lnR>
                    <a:lnT>
                      <a:noFill/>
                    </a:lnT>
                    <a:lnB w="12700" cap="flat" cmpd="sng" algn="ctr">
                      <a:solidFill>
                        <a:schemeClr val="tx1"/>
                      </a:solidFill>
                      <a:prstDash val="solid"/>
                      <a:round/>
                      <a:headEnd type="none" w="med" len="med"/>
                      <a:tailEnd type="none" w="med" len="med"/>
                    </a:lnB>
                    <a:solidFill>
                      <a:srgbClr val="DAF2D0"/>
                    </a:solidFill>
                  </a:tcPr>
                </a:tc>
                <a:tc>
                  <a:txBody>
                    <a:bodyPr/>
                    <a:lstStyle/>
                    <a:p>
                      <a:pPr algn="ctr" fontAlgn="b"/>
                      <a:r>
                        <a:rPr lang="en-US" sz="1200" b="1" i="0" u="none" strike="noStrike" dirty="0">
                          <a:solidFill>
                            <a:srgbClr val="000000"/>
                          </a:solidFill>
                          <a:effectLst/>
                          <a:latin typeface="Aptos Narrow" panose="020B0004020202020204" pitchFamily="34" charset="0"/>
                        </a:rPr>
                        <a:t>S2 </a:t>
                      </a:r>
                      <a:r>
                        <a:rPr lang="en-US" sz="1200" b="1" i="0" u="none" strike="noStrike" dirty="0" err="1">
                          <a:solidFill>
                            <a:srgbClr val="000000"/>
                          </a:solidFill>
                          <a:effectLst/>
                          <a:latin typeface="Aptos Narrow" panose="020B0004020202020204" pitchFamily="34" charset="0"/>
                        </a:rPr>
                        <a:t>Chymase</a:t>
                      </a:r>
                      <a:endParaRPr lang="en-US" sz="1200" b="1" i="0" u="none" strike="noStrike" dirty="0">
                        <a:solidFill>
                          <a:srgbClr val="000000"/>
                        </a:solidFill>
                        <a:effectLst/>
                        <a:latin typeface="Aptos Narrow" panose="020B0004020202020204" pitchFamily="34" charset="0"/>
                      </a:endParaRPr>
                    </a:p>
                  </a:txBody>
                  <a:tcPr marL="3373" marR="3373" marT="3373" marB="0" anchor="b">
                    <a:lnL>
                      <a:noFill/>
                    </a:lnL>
                    <a:lnR>
                      <a:noFill/>
                    </a:lnR>
                    <a:lnT>
                      <a:noFill/>
                    </a:lnT>
                    <a:lnB w="12700" cap="flat" cmpd="sng" algn="ctr">
                      <a:solidFill>
                        <a:schemeClr val="tx1"/>
                      </a:solidFill>
                      <a:prstDash val="solid"/>
                      <a:round/>
                      <a:headEnd type="none" w="med" len="med"/>
                      <a:tailEnd type="none" w="med" len="med"/>
                    </a:lnB>
                    <a:solidFill>
                      <a:srgbClr val="DAF2D0"/>
                    </a:solidFill>
                  </a:tcPr>
                </a:tc>
                <a:tc>
                  <a:txBody>
                    <a:bodyPr/>
                    <a:lstStyle/>
                    <a:p>
                      <a:pPr algn="ctr" fontAlgn="b"/>
                      <a:r>
                        <a:rPr lang="en-US" sz="1200" b="1" i="0" u="none" strike="noStrike" dirty="0">
                          <a:solidFill>
                            <a:srgbClr val="000000"/>
                          </a:solidFill>
                          <a:effectLst/>
                          <a:latin typeface="Aptos Narrow" panose="020B0004020202020204" pitchFamily="34" charset="0"/>
                        </a:rPr>
                        <a:t>S2 Autotaxin</a:t>
                      </a:r>
                    </a:p>
                  </a:txBody>
                  <a:tcPr marL="3373" marR="3373" marT="3373" marB="0" anchor="b">
                    <a:lnL>
                      <a:noFill/>
                    </a:lnL>
                    <a:lnR>
                      <a:noFill/>
                    </a:lnR>
                    <a:lnT>
                      <a:noFill/>
                    </a:lnT>
                    <a:lnB w="12700" cap="flat" cmpd="sng" algn="ctr">
                      <a:solidFill>
                        <a:schemeClr val="tx1"/>
                      </a:solidFill>
                      <a:prstDash val="solid"/>
                      <a:round/>
                      <a:headEnd type="none" w="med" len="med"/>
                      <a:tailEnd type="none" w="med" len="med"/>
                    </a:lnB>
                    <a:solidFill>
                      <a:srgbClr val="DAF2D0"/>
                    </a:solidFill>
                  </a:tcPr>
                </a:tc>
                <a:tc>
                  <a:txBody>
                    <a:bodyPr/>
                    <a:lstStyle/>
                    <a:p>
                      <a:pPr algn="ctr" fontAlgn="b"/>
                      <a:r>
                        <a:rPr lang="en-US" sz="1200" b="1" i="0" u="none" strike="noStrike" dirty="0">
                          <a:solidFill>
                            <a:srgbClr val="000000"/>
                          </a:solidFill>
                          <a:effectLst/>
                          <a:latin typeface="Aptos Narrow" panose="020B0004020202020204" pitchFamily="34" charset="0"/>
                        </a:rPr>
                        <a:t>S2 Summary (1/3 </a:t>
                      </a:r>
                      <a:r>
                        <a:rPr lang="en-US" sz="1200" b="1" i="0" u="none" strike="noStrike" dirty="0" err="1">
                          <a:solidFill>
                            <a:srgbClr val="000000"/>
                          </a:solidFill>
                          <a:effectLst/>
                          <a:latin typeface="Aptos Narrow" panose="020B0004020202020204" pitchFamily="34" charset="0"/>
                        </a:rPr>
                        <a:t>chymase</a:t>
                      </a:r>
                      <a:r>
                        <a:rPr lang="en-US" sz="1200" b="1" i="0" u="none" strike="noStrike" dirty="0">
                          <a:solidFill>
                            <a:srgbClr val="000000"/>
                          </a:solidFill>
                          <a:effectLst/>
                          <a:latin typeface="Aptos Narrow" panose="020B0004020202020204" pitchFamily="34" charset="0"/>
                        </a:rPr>
                        <a:t>, 2/3 </a:t>
                      </a:r>
                      <a:r>
                        <a:rPr lang="en-US" sz="1200" b="1" i="0" u="none" strike="noStrike" dirty="0" err="1">
                          <a:solidFill>
                            <a:srgbClr val="000000"/>
                          </a:solidFill>
                          <a:effectLst/>
                          <a:latin typeface="Aptos Narrow" panose="020B0004020202020204" pitchFamily="34" charset="0"/>
                        </a:rPr>
                        <a:t>autotaxin</a:t>
                      </a:r>
                      <a:r>
                        <a:rPr lang="en-US" sz="1200" b="1" i="0" u="none" strike="noStrike" dirty="0">
                          <a:solidFill>
                            <a:srgbClr val="000000"/>
                          </a:solidFill>
                          <a:effectLst/>
                          <a:latin typeface="Aptos Narrow" panose="020B0004020202020204" pitchFamily="34" charset="0"/>
                        </a:rPr>
                        <a:t>)</a:t>
                      </a:r>
                    </a:p>
                  </a:txBody>
                  <a:tcPr marL="3373" marR="3373" marT="3373" marB="0" anchor="b">
                    <a:lnL>
                      <a:noFill/>
                    </a:lnL>
                    <a:lnR>
                      <a:noFill/>
                    </a:lnR>
                    <a:lnT>
                      <a:noFill/>
                    </a:lnT>
                    <a:lnB w="12700" cap="flat" cmpd="sng" algn="ctr">
                      <a:solidFill>
                        <a:schemeClr val="tx1"/>
                      </a:solidFill>
                      <a:prstDash val="solid"/>
                      <a:round/>
                      <a:headEnd type="none" w="med" len="med"/>
                      <a:tailEnd type="none" w="med" len="med"/>
                    </a:lnB>
                    <a:solidFill>
                      <a:srgbClr val="DAF2D0"/>
                    </a:solidFill>
                  </a:tcPr>
                </a:tc>
                <a:tc>
                  <a:txBody>
                    <a:bodyPr/>
                    <a:lstStyle/>
                    <a:p>
                      <a:pPr algn="ctr" fontAlgn="b"/>
                      <a:r>
                        <a:rPr lang="en-US" sz="1200" b="1" i="0" u="none" strike="noStrike" dirty="0">
                          <a:solidFill>
                            <a:schemeClr val="tx2">
                              <a:lumMod val="75000"/>
                              <a:lumOff val="25000"/>
                            </a:schemeClr>
                          </a:solidFill>
                          <a:effectLst/>
                          <a:latin typeface="Aptos Narrow" panose="020B0004020202020204" pitchFamily="34" charset="0"/>
                        </a:rPr>
                        <a:t>Affinity Summary: 0.75 S1  +0.25 S2</a:t>
                      </a:r>
                    </a:p>
                  </a:txBody>
                  <a:tcPr marL="3373" marR="3373" marT="3373" marB="0" anchor="b">
                    <a:lnL>
                      <a:noFill/>
                    </a:lnL>
                    <a:lnR>
                      <a:noFill/>
                    </a:lnR>
                    <a:lnT>
                      <a:noFill/>
                    </a:lnT>
                    <a:lnB w="12700" cap="flat" cmpd="sng" algn="ctr">
                      <a:solidFill>
                        <a:schemeClr val="tx1"/>
                      </a:solidFill>
                      <a:prstDash val="solid"/>
                      <a:round/>
                      <a:headEnd type="none" w="med" len="med"/>
                      <a:tailEnd type="none" w="med" len="med"/>
                    </a:lnB>
                    <a:solidFill>
                      <a:srgbClr val="DAF2D0"/>
                    </a:solidFill>
                  </a:tcPr>
                </a:tc>
                <a:tc>
                  <a:txBody>
                    <a:bodyPr/>
                    <a:lstStyle/>
                    <a:p>
                      <a:pPr algn="ctr" fontAlgn="b"/>
                      <a:r>
                        <a:rPr lang="en-US" sz="1400" b="1" i="0" u="none" strike="noStrike" dirty="0" err="1">
                          <a:solidFill>
                            <a:srgbClr val="000000"/>
                          </a:solidFill>
                          <a:effectLst/>
                          <a:latin typeface="Aptos Narrow" panose="020B0004020202020204" pitchFamily="34" charset="0"/>
                        </a:rPr>
                        <a:t>L</a:t>
                      </a:r>
                      <a:r>
                        <a:rPr lang="en-US" sz="900" b="1" i="0" u="none" strike="noStrike" dirty="0" err="1">
                          <a:solidFill>
                            <a:srgbClr val="000000"/>
                          </a:solidFill>
                          <a:effectLst/>
                          <a:latin typeface="Aptos Narrow" panose="020B0004020202020204" pitchFamily="34" charset="0"/>
                        </a:rPr>
                        <a:t>score</a:t>
                      </a:r>
                      <a:endParaRPr lang="en-US" sz="1200" b="1" i="0" u="none" strike="noStrike" dirty="0">
                        <a:solidFill>
                          <a:srgbClr val="000000"/>
                        </a:solidFill>
                        <a:effectLst/>
                        <a:latin typeface="Aptos Narrow" panose="020B0004020202020204" pitchFamily="34" charset="0"/>
                      </a:endParaRPr>
                    </a:p>
                  </a:txBody>
                  <a:tcPr marL="3373" marR="3373" marT="3373" marB="0" anchor="b">
                    <a:lnL>
                      <a:noFill/>
                    </a:lnL>
                    <a:lnR>
                      <a:noFill/>
                    </a:lnR>
                    <a:lnT>
                      <a:noFill/>
                    </a:lnT>
                    <a:lnB w="12700" cap="flat" cmpd="sng" algn="ctr">
                      <a:solidFill>
                        <a:schemeClr val="tx1"/>
                      </a:solidFill>
                      <a:prstDash val="solid"/>
                      <a:round/>
                      <a:headEnd type="none" w="med" len="med"/>
                      <a:tailEnd type="none" w="med" len="med"/>
                    </a:lnB>
                    <a:solidFill>
                      <a:srgbClr val="DAF2D0"/>
                    </a:solidFill>
                  </a:tcPr>
                </a:tc>
                <a:tc>
                  <a:txBody>
                    <a:bodyPr/>
                    <a:lstStyle/>
                    <a:p>
                      <a:pPr algn="ctr" fontAlgn="b"/>
                      <a:r>
                        <a:rPr lang="en-US" sz="1200" b="1" i="0" u="none" strike="noStrike" dirty="0">
                          <a:solidFill>
                            <a:srgbClr val="000000"/>
                          </a:solidFill>
                          <a:effectLst/>
                          <a:latin typeface="Aptos Narrow" panose="020B0004020202020204" pitchFamily="34" charset="0"/>
                        </a:rPr>
                        <a:t>Summary statistic: 3/4 * p-</a:t>
                      </a:r>
                      <a:r>
                        <a:rPr lang="en-US" sz="1200" b="1" i="0" u="none" strike="noStrike" dirty="0" err="1">
                          <a:solidFill>
                            <a:srgbClr val="000000"/>
                          </a:solidFill>
                          <a:effectLst/>
                          <a:latin typeface="Aptos Narrow" panose="020B0004020202020204" pitchFamily="34" charset="0"/>
                        </a:rPr>
                        <a:t>lDDT_PLI</a:t>
                      </a:r>
                      <a:r>
                        <a:rPr lang="en-US" sz="1200" b="1" i="0" u="none" strike="noStrike" dirty="0">
                          <a:solidFill>
                            <a:srgbClr val="000000"/>
                          </a:solidFill>
                          <a:effectLst/>
                          <a:latin typeface="Aptos Narrow" panose="020B0004020202020204" pitchFamily="34" charset="0"/>
                        </a:rPr>
                        <a:t> + 1/4i-lDDT_PLI + 3/4 S1 Summary + 1/4 S2 Summary + 0.25* </a:t>
                      </a:r>
                      <a:r>
                        <a:rPr lang="en-US" sz="1200" b="1" i="0" u="none" strike="noStrike" dirty="0" err="1">
                          <a:solidFill>
                            <a:srgbClr val="000000"/>
                          </a:solidFill>
                          <a:effectLst/>
                          <a:latin typeface="Aptos Narrow" panose="020B0004020202020204" pitchFamily="34" charset="0"/>
                        </a:rPr>
                        <a:t>Lscore</a:t>
                      </a:r>
                      <a:endParaRPr lang="en-US" sz="1200" b="1" i="0" u="none" strike="noStrike" dirty="0">
                        <a:solidFill>
                          <a:srgbClr val="000000"/>
                        </a:solidFill>
                        <a:effectLst/>
                        <a:latin typeface="Aptos Narrow" panose="020B0004020202020204" pitchFamily="34" charset="0"/>
                      </a:endParaRPr>
                    </a:p>
                  </a:txBody>
                  <a:tcPr marL="3373" marR="3373" marT="3373" marB="0" anchor="b">
                    <a:lnL>
                      <a:noFill/>
                    </a:lnL>
                    <a:lnR>
                      <a:noFill/>
                    </a:lnR>
                    <a:lnT>
                      <a:noFill/>
                    </a:lnT>
                    <a:lnB w="12700" cap="flat" cmpd="sng" algn="ctr">
                      <a:solidFill>
                        <a:schemeClr val="tx1"/>
                      </a:solidFill>
                      <a:prstDash val="solid"/>
                      <a:round/>
                      <a:headEnd type="none" w="med" len="med"/>
                      <a:tailEnd type="none" w="med" len="med"/>
                    </a:lnB>
                    <a:solidFill>
                      <a:srgbClr val="DAF2D0"/>
                    </a:solidFill>
                  </a:tcPr>
                </a:tc>
                <a:tc>
                  <a:txBody>
                    <a:bodyPr/>
                    <a:lstStyle/>
                    <a:p>
                      <a:pPr algn="ctr" fontAlgn="b"/>
                      <a:r>
                        <a:rPr lang="en-US" sz="1200" b="1" i="0" u="none" strike="noStrike" dirty="0">
                          <a:solidFill>
                            <a:schemeClr val="tx2">
                              <a:lumMod val="75000"/>
                              <a:lumOff val="25000"/>
                            </a:schemeClr>
                          </a:solidFill>
                          <a:effectLst/>
                          <a:latin typeface="Aptos Narrow" panose="020B0004020202020204" pitchFamily="34" charset="0"/>
                        </a:rPr>
                        <a:t>Summary normalized to max of 1</a:t>
                      </a:r>
                    </a:p>
                  </a:txBody>
                  <a:tcPr marL="3373" marR="3373" marT="3373" marB="0" anchor="b">
                    <a:lnL>
                      <a:noFill/>
                    </a:lnL>
                    <a:lnR>
                      <a:noFill/>
                    </a:lnR>
                    <a:lnT>
                      <a:noFill/>
                    </a:lnT>
                    <a:lnB w="12700" cap="flat" cmpd="sng" algn="ctr">
                      <a:solidFill>
                        <a:schemeClr val="tx1"/>
                      </a:solidFill>
                      <a:prstDash val="solid"/>
                      <a:round/>
                      <a:headEnd type="none" w="med" len="med"/>
                      <a:tailEnd type="none" w="med" len="med"/>
                    </a:lnB>
                    <a:solidFill>
                      <a:srgbClr val="DAF2D0"/>
                    </a:solidFill>
                  </a:tcPr>
                </a:tc>
                <a:extLst>
                  <a:ext uri="{0D108BD9-81ED-4DB2-BD59-A6C34878D82A}">
                    <a16:rowId xmlns:a16="http://schemas.microsoft.com/office/drawing/2014/main" val="2537182598"/>
                  </a:ext>
                </a:extLst>
              </a:tr>
              <a:tr h="162084">
                <a:tc rowSpan="8">
                  <a:txBody>
                    <a:bodyPr/>
                    <a:lstStyle/>
                    <a:p>
                      <a:pPr algn="ctr" fontAlgn="ctr"/>
                      <a:r>
                        <a:rPr lang="en-US" sz="1400" b="1" i="0" u="none" strike="noStrike" dirty="0">
                          <a:solidFill>
                            <a:srgbClr val="000000"/>
                          </a:solidFill>
                          <a:effectLst/>
                          <a:latin typeface="Aptos Narrow" panose="020B0004020202020204" pitchFamily="34" charset="0"/>
                        </a:rPr>
                        <a:t>POSE</a:t>
                      </a:r>
                    </a:p>
                    <a:p>
                      <a:pPr algn="ctr" fontAlgn="ctr"/>
                      <a:r>
                        <a:rPr lang="en-US" sz="1100" b="1" i="0" u="none" strike="noStrike" dirty="0">
                          <a:solidFill>
                            <a:srgbClr val="000000"/>
                          </a:solidFill>
                          <a:effectLst/>
                          <a:latin typeface="Aptos Narrow" panose="020B0004020202020204" pitchFamily="34" charset="0"/>
                        </a:rPr>
                        <a:t>Best p-</a:t>
                      </a:r>
                      <a:r>
                        <a:rPr lang="en-US" sz="1100" b="1" i="0" u="none" strike="noStrike" dirty="0" err="1">
                          <a:solidFill>
                            <a:srgbClr val="000000"/>
                          </a:solidFill>
                          <a:effectLst/>
                          <a:latin typeface="Aptos Narrow" panose="020B0004020202020204" pitchFamily="34" charset="0"/>
                        </a:rPr>
                        <a:t>lDDT_PLI</a:t>
                      </a:r>
                      <a:endParaRPr lang="en-US" sz="1100" b="1" i="0" u="none" strike="noStrike" dirty="0">
                        <a:solidFill>
                          <a:srgbClr val="000000"/>
                        </a:solidFill>
                        <a:effectLst/>
                        <a:latin typeface="Aptos Narrow" panose="020B0004020202020204" pitchFamily="34" charset="0"/>
                      </a:endParaRPr>
                    </a:p>
                  </a:txBody>
                  <a:tcPr marL="3373" marR="3373" marT="3373"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AE9F8"/>
                    </a:solidFill>
                  </a:tcPr>
                </a:tc>
                <a:tc>
                  <a:txBody>
                    <a:bodyPr/>
                    <a:lstStyle/>
                    <a:p>
                      <a:pPr algn="ctr" fontAlgn="b"/>
                      <a:r>
                        <a:rPr lang="en-US" sz="1200" b="1" i="0" u="none" strike="noStrike" dirty="0">
                          <a:solidFill>
                            <a:srgbClr val="FF0000"/>
                          </a:solidFill>
                          <a:effectLst/>
                          <a:latin typeface="Aptos Narrow" panose="020B0004020202020204" pitchFamily="34" charset="0"/>
                        </a:rPr>
                        <a:t>494</a:t>
                      </a:r>
                    </a:p>
                  </a:txBody>
                  <a:tcPr marL="3373" marR="3373" marT="3373"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DAE9F8"/>
                    </a:solidFill>
                  </a:tcPr>
                </a:tc>
                <a:tc>
                  <a:txBody>
                    <a:bodyPr/>
                    <a:lstStyle/>
                    <a:p>
                      <a:pPr algn="ctr" fontAlgn="b"/>
                      <a:r>
                        <a:rPr lang="en-US" sz="1200" b="1" i="0" u="none" strike="noStrike" dirty="0">
                          <a:solidFill>
                            <a:srgbClr val="FF0000"/>
                          </a:solidFill>
                          <a:effectLst/>
                          <a:latin typeface="Aptos Narrow" panose="020B0004020202020204" pitchFamily="34" charset="0"/>
                        </a:rPr>
                        <a:t>0.70</a:t>
                      </a:r>
                    </a:p>
                  </a:txBody>
                  <a:tcPr marL="3373" marR="3373" marT="3373" marB="0" anchor="b">
                    <a:lnL>
                      <a:noFill/>
                    </a:lnL>
                    <a:lnR>
                      <a:noFill/>
                    </a:lnR>
                    <a:lnT w="12700" cap="flat" cmpd="sng" algn="ctr">
                      <a:solidFill>
                        <a:schemeClr val="tx1"/>
                      </a:solidFill>
                      <a:prstDash val="solid"/>
                      <a:round/>
                      <a:headEnd type="none" w="med" len="med"/>
                      <a:tailEnd type="none" w="med" len="med"/>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0.39</a:t>
                      </a:r>
                    </a:p>
                  </a:txBody>
                  <a:tcPr marL="3373" marR="3373" marT="3373" marB="0" anchor="b">
                    <a:lnL>
                      <a:noFill/>
                    </a:lnL>
                    <a:lnR>
                      <a:noFill/>
                    </a:lnR>
                    <a:lnT w="12700" cap="flat" cmpd="sng" algn="ctr">
                      <a:solidFill>
                        <a:schemeClr val="tx1"/>
                      </a:solidFill>
                      <a:prstDash val="solid"/>
                      <a:round/>
                      <a:headEnd type="none" w="med" len="med"/>
                      <a:tailEnd type="none" w="med" len="med"/>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w="12700" cap="flat" cmpd="sng" algn="ctr">
                      <a:solidFill>
                        <a:schemeClr val="tx1"/>
                      </a:solidFill>
                      <a:prstDash val="solid"/>
                      <a:round/>
                      <a:headEnd type="none" w="med" len="med"/>
                      <a:tailEnd type="none" w="med" len="med"/>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w="12700" cap="flat" cmpd="sng" algn="ctr">
                      <a:solidFill>
                        <a:schemeClr val="tx1"/>
                      </a:solidFill>
                      <a:prstDash val="solid"/>
                      <a:round/>
                      <a:headEnd type="none" w="med" len="med"/>
                      <a:tailEnd type="none" w="med" len="med"/>
                    </a:lnT>
                    <a:lnB>
                      <a:noFill/>
                    </a:lnB>
                    <a:solidFill>
                      <a:srgbClr val="DAE9F8"/>
                    </a:solidFill>
                  </a:tcPr>
                </a:tc>
                <a:tc>
                  <a:txBody>
                    <a:bodyPr/>
                    <a:lstStyle/>
                    <a:p>
                      <a:pPr algn="ctr" fontAlgn="b"/>
                      <a:r>
                        <a:rPr lang="en-US" sz="1200" b="1" i="0" u="none" strike="noStrike">
                          <a:solidFill>
                            <a:srgbClr val="000000"/>
                          </a:solidFill>
                          <a:effectLst/>
                          <a:latin typeface="Aptos Narrow" panose="020B0004020202020204" pitchFamily="34" charset="0"/>
                        </a:rPr>
                        <a:t>0.00</a:t>
                      </a:r>
                    </a:p>
                  </a:txBody>
                  <a:tcPr marL="3373" marR="3373" marT="3373" marB="0" anchor="b">
                    <a:lnL>
                      <a:noFill/>
                    </a:lnL>
                    <a:lnR>
                      <a:noFill/>
                    </a:lnR>
                    <a:lnT w="12700" cap="flat" cmpd="sng" algn="ctr">
                      <a:solidFill>
                        <a:schemeClr val="tx1"/>
                      </a:solidFill>
                      <a:prstDash val="solid"/>
                      <a:round/>
                      <a:headEnd type="none" w="med" len="med"/>
                      <a:tailEnd type="none" w="med" len="med"/>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w="12700" cap="flat" cmpd="sng" algn="ctr">
                      <a:solidFill>
                        <a:schemeClr val="tx1"/>
                      </a:solidFill>
                      <a:prstDash val="solid"/>
                      <a:round/>
                      <a:headEnd type="none" w="med" len="med"/>
                      <a:tailEnd type="none" w="med" len="med"/>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w="12700" cap="flat" cmpd="sng" algn="ctr">
                      <a:solidFill>
                        <a:schemeClr val="tx1"/>
                      </a:solidFill>
                      <a:prstDash val="solid"/>
                      <a:round/>
                      <a:headEnd type="none" w="med" len="med"/>
                      <a:tailEnd type="none" w="med" len="med"/>
                    </a:lnT>
                    <a:lnB>
                      <a:noFill/>
                    </a:lnB>
                    <a:solidFill>
                      <a:srgbClr val="DAE9F8"/>
                    </a:solidFill>
                  </a:tcPr>
                </a:tc>
                <a:tc>
                  <a:txBody>
                    <a:bodyPr/>
                    <a:lstStyle/>
                    <a:p>
                      <a:pPr algn="ctr" fontAlgn="b"/>
                      <a:r>
                        <a:rPr lang="en-US" sz="1200" b="1" i="0" u="none" strike="noStrike">
                          <a:solidFill>
                            <a:srgbClr val="000000"/>
                          </a:solidFill>
                          <a:effectLst/>
                          <a:latin typeface="Aptos Narrow" panose="020B0004020202020204" pitchFamily="34" charset="0"/>
                        </a:rPr>
                        <a:t>0.00</a:t>
                      </a:r>
                    </a:p>
                  </a:txBody>
                  <a:tcPr marL="3373" marR="3373" marT="3373" marB="0" anchor="b">
                    <a:lnL>
                      <a:noFill/>
                    </a:lnL>
                    <a:lnR>
                      <a:noFill/>
                    </a:lnR>
                    <a:lnT w="12700" cap="flat" cmpd="sng" algn="ctr">
                      <a:solidFill>
                        <a:schemeClr val="tx1"/>
                      </a:solidFill>
                      <a:prstDash val="solid"/>
                      <a:round/>
                      <a:headEnd type="none" w="med" len="med"/>
                      <a:tailEnd type="none" w="med" len="med"/>
                    </a:lnT>
                    <a:lnB>
                      <a:noFill/>
                    </a:lnB>
                    <a:solidFill>
                      <a:srgbClr val="DAE9F8"/>
                    </a:solidFill>
                  </a:tcPr>
                </a:tc>
                <a:tc>
                  <a:txBody>
                    <a:bodyPr/>
                    <a:lstStyle/>
                    <a:p>
                      <a:pPr algn="ctr" fontAlgn="b"/>
                      <a:r>
                        <a:rPr lang="en-US" sz="1200" b="1" i="0" u="none" strike="noStrike">
                          <a:solidFill>
                            <a:srgbClr val="000000"/>
                          </a:solidFill>
                          <a:effectLst/>
                          <a:latin typeface="Aptos Narrow" panose="020B0004020202020204" pitchFamily="34" charset="0"/>
                        </a:rPr>
                        <a:t>0.00</a:t>
                      </a:r>
                    </a:p>
                  </a:txBody>
                  <a:tcPr marL="3373" marR="3373" marT="3373" marB="0" anchor="b">
                    <a:lnL>
                      <a:noFill/>
                    </a:lnL>
                    <a:lnR>
                      <a:noFill/>
                    </a:lnR>
                    <a:lnT w="12700" cap="flat" cmpd="sng" algn="ctr">
                      <a:solidFill>
                        <a:schemeClr val="tx1"/>
                      </a:solidFill>
                      <a:prstDash val="solid"/>
                      <a:round/>
                      <a:headEnd type="none" w="med" len="med"/>
                      <a:tailEnd type="none" w="med" len="med"/>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w="12700" cap="flat" cmpd="sng" algn="ctr">
                      <a:solidFill>
                        <a:schemeClr val="tx1"/>
                      </a:solidFill>
                      <a:prstDash val="solid"/>
                      <a:round/>
                      <a:headEnd type="none" w="med" len="med"/>
                      <a:tailEnd type="none" w="med" len="med"/>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0.62</a:t>
                      </a:r>
                    </a:p>
                  </a:txBody>
                  <a:tcPr marL="3373" marR="3373" marT="3373" marB="0" anchor="b">
                    <a:lnL>
                      <a:noFill/>
                    </a:lnL>
                    <a:lnR>
                      <a:noFill/>
                    </a:lnR>
                    <a:lnT w="12700" cap="flat" cmpd="sng" algn="ctr">
                      <a:solidFill>
                        <a:schemeClr val="tx1"/>
                      </a:solidFill>
                      <a:prstDash val="solid"/>
                      <a:round/>
                      <a:headEnd type="none" w="med" len="med"/>
                      <a:tailEnd type="none" w="med" len="med"/>
                    </a:lnT>
                    <a:lnB>
                      <a:noFill/>
                    </a:lnB>
                    <a:solidFill>
                      <a:srgbClr val="DAE9F8"/>
                    </a:solidFill>
                  </a:tcPr>
                </a:tc>
                <a:tc>
                  <a:txBody>
                    <a:bodyPr/>
                    <a:lstStyle/>
                    <a:p>
                      <a:pPr algn="ctr" fontAlgn="b"/>
                      <a:r>
                        <a:rPr lang="en-US" sz="1200" b="1" i="0" u="none" strike="noStrike">
                          <a:solidFill>
                            <a:srgbClr val="000000"/>
                          </a:solidFill>
                          <a:effectLst/>
                          <a:latin typeface="Aptos Narrow" panose="020B0004020202020204" pitchFamily="34" charset="0"/>
                        </a:rPr>
                        <a:t>0.28</a:t>
                      </a:r>
                    </a:p>
                  </a:txBody>
                  <a:tcPr marL="3373" marR="3373" marT="3373" marB="0" anchor="b">
                    <a:lnL>
                      <a:noFill/>
                    </a:lnL>
                    <a:lnR>
                      <a:noFill/>
                    </a:lnR>
                    <a:lnT w="12700" cap="flat" cmpd="sng" algn="ctr">
                      <a:solidFill>
                        <a:schemeClr val="tx1"/>
                      </a:solidFill>
                      <a:prstDash val="solid"/>
                      <a:round/>
                      <a:headEnd type="none" w="med" len="med"/>
                      <a:tailEnd type="none" w="med" len="med"/>
                    </a:lnT>
                    <a:lnB>
                      <a:noFill/>
                    </a:lnB>
                    <a:solidFill>
                      <a:srgbClr val="DAE9F8"/>
                    </a:solidFill>
                  </a:tcPr>
                </a:tc>
                <a:extLst>
                  <a:ext uri="{0D108BD9-81ED-4DB2-BD59-A6C34878D82A}">
                    <a16:rowId xmlns:a16="http://schemas.microsoft.com/office/drawing/2014/main" val="3852099229"/>
                  </a:ext>
                </a:extLst>
              </a:tr>
              <a:tr h="162084">
                <a:tc vMerge="1">
                  <a:txBody>
                    <a:bodyPr/>
                    <a:lstStyle/>
                    <a:p>
                      <a:endParaRPr lang="en-US"/>
                    </a:p>
                  </a:txBody>
                  <a:tcPr/>
                </a:tc>
                <a:tc>
                  <a:txBody>
                    <a:bodyPr/>
                    <a:lstStyle/>
                    <a:p>
                      <a:pPr algn="ctr" fontAlgn="b"/>
                      <a:r>
                        <a:rPr lang="en-US" sz="1200" b="1" i="0" u="none" strike="noStrike" dirty="0">
                          <a:solidFill>
                            <a:srgbClr val="FF0000"/>
                          </a:solidFill>
                          <a:effectLst/>
                          <a:latin typeface="Aptos Narrow" panose="020B0004020202020204" pitchFamily="34" charset="0"/>
                        </a:rPr>
                        <a:t>274</a:t>
                      </a:r>
                    </a:p>
                  </a:txBody>
                  <a:tcPr marL="3373" marR="3373" marT="3373" marB="0" anchor="b">
                    <a:lnL w="12700" cap="flat" cmpd="sng" algn="ctr">
                      <a:solidFill>
                        <a:schemeClr val="tx1"/>
                      </a:solidFill>
                      <a:prstDash val="solid"/>
                      <a:round/>
                      <a:headEnd type="none" w="med" len="med"/>
                      <a:tailEnd type="none" w="med" len="med"/>
                    </a:lnL>
                    <a:lnR>
                      <a:noFill/>
                    </a:lnR>
                    <a:lnT>
                      <a:noFill/>
                    </a:lnT>
                    <a:lnB>
                      <a:noFill/>
                    </a:lnB>
                    <a:solidFill>
                      <a:srgbClr val="DAE9F8"/>
                    </a:solidFill>
                  </a:tcPr>
                </a:tc>
                <a:tc>
                  <a:txBody>
                    <a:bodyPr/>
                    <a:lstStyle/>
                    <a:p>
                      <a:pPr algn="ctr" fontAlgn="b"/>
                      <a:r>
                        <a:rPr lang="en-US" sz="1200" b="1" i="0" u="none" strike="noStrike" dirty="0">
                          <a:solidFill>
                            <a:srgbClr val="FF0000"/>
                          </a:solidFill>
                          <a:effectLst/>
                          <a:latin typeface="Aptos Narrow" panose="020B0004020202020204" pitchFamily="34" charset="0"/>
                        </a:rPr>
                        <a:t>0.70</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0.39</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DAE9F8"/>
                    </a:solidFill>
                  </a:tcPr>
                </a:tc>
                <a:tc>
                  <a:txBody>
                    <a:bodyPr/>
                    <a:lstStyle/>
                    <a:p>
                      <a:pPr algn="ctr" fontAlgn="b"/>
                      <a:r>
                        <a:rPr lang="en-US" sz="1200" b="1" i="0" u="none" strike="noStrike">
                          <a:solidFill>
                            <a:srgbClr val="000000"/>
                          </a:solidFill>
                          <a:effectLst/>
                          <a:latin typeface="Aptos Narrow" panose="020B0004020202020204" pitchFamily="34" charset="0"/>
                        </a:rPr>
                        <a:t>0.00</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DAE9F8"/>
                    </a:solidFill>
                  </a:tcPr>
                </a:tc>
                <a:tc>
                  <a:txBody>
                    <a:bodyPr/>
                    <a:lstStyle/>
                    <a:p>
                      <a:pPr algn="ctr" fontAlgn="b"/>
                      <a:r>
                        <a:rPr lang="en-US" sz="1200" b="1" i="0" u="none" strike="noStrike">
                          <a:solidFill>
                            <a:srgbClr val="000000"/>
                          </a:solidFill>
                          <a:effectLst/>
                          <a:latin typeface="Aptos Narrow" panose="020B0004020202020204" pitchFamily="34" charset="0"/>
                        </a:rPr>
                        <a:t>0.00</a:t>
                      </a:r>
                    </a:p>
                  </a:txBody>
                  <a:tcPr marL="3373" marR="3373" marT="3373" marB="0" anchor="b">
                    <a:lnL>
                      <a:noFill/>
                    </a:lnL>
                    <a:lnR>
                      <a:noFill/>
                    </a:lnR>
                    <a:lnT>
                      <a:noFill/>
                    </a:lnT>
                    <a:lnB>
                      <a:noFill/>
                    </a:lnB>
                    <a:solidFill>
                      <a:srgbClr val="DAE9F8"/>
                    </a:solidFill>
                  </a:tcPr>
                </a:tc>
                <a:tc>
                  <a:txBody>
                    <a:bodyPr/>
                    <a:lstStyle/>
                    <a:p>
                      <a:pPr algn="ctr" fontAlgn="b"/>
                      <a:r>
                        <a:rPr lang="en-US" sz="1200" b="1" i="0" u="none" strike="noStrike">
                          <a:solidFill>
                            <a:srgbClr val="000000"/>
                          </a:solidFill>
                          <a:effectLst/>
                          <a:latin typeface="Aptos Narrow" panose="020B0004020202020204" pitchFamily="34" charset="0"/>
                        </a:rPr>
                        <a:t>0.00</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0.62</a:t>
                      </a:r>
                    </a:p>
                  </a:txBody>
                  <a:tcPr marL="3373" marR="3373" marT="3373" marB="0" anchor="b">
                    <a:lnL>
                      <a:noFill/>
                    </a:lnL>
                    <a:lnR>
                      <a:noFill/>
                    </a:lnR>
                    <a:lnT>
                      <a:noFill/>
                    </a:lnT>
                    <a:lnB>
                      <a:noFill/>
                    </a:lnB>
                    <a:solidFill>
                      <a:srgbClr val="DAE9F8"/>
                    </a:solidFill>
                  </a:tcPr>
                </a:tc>
                <a:tc>
                  <a:txBody>
                    <a:bodyPr/>
                    <a:lstStyle/>
                    <a:p>
                      <a:pPr algn="ctr" fontAlgn="b"/>
                      <a:r>
                        <a:rPr lang="en-US" sz="1200" b="1" i="0" u="none" strike="noStrike" dirty="0">
                          <a:solidFill>
                            <a:srgbClr val="000000"/>
                          </a:solidFill>
                          <a:effectLst/>
                          <a:latin typeface="Aptos Narrow" panose="020B0004020202020204" pitchFamily="34" charset="0"/>
                        </a:rPr>
                        <a:t>0.28</a:t>
                      </a:r>
                    </a:p>
                  </a:txBody>
                  <a:tcPr marL="3373" marR="3373" marT="3373" marB="0" anchor="b">
                    <a:lnL>
                      <a:noFill/>
                    </a:lnL>
                    <a:lnR>
                      <a:noFill/>
                    </a:lnR>
                    <a:lnT>
                      <a:noFill/>
                    </a:lnT>
                    <a:lnB>
                      <a:noFill/>
                    </a:lnB>
                    <a:solidFill>
                      <a:srgbClr val="DAE9F8"/>
                    </a:solidFill>
                  </a:tcPr>
                </a:tc>
                <a:extLst>
                  <a:ext uri="{0D108BD9-81ED-4DB2-BD59-A6C34878D82A}">
                    <a16:rowId xmlns:a16="http://schemas.microsoft.com/office/drawing/2014/main" val="1712002252"/>
                  </a:ext>
                </a:extLst>
              </a:tr>
              <a:tr h="162084">
                <a:tc vMerge="1">
                  <a:txBody>
                    <a:bodyPr/>
                    <a:lstStyle/>
                    <a:p>
                      <a:endParaRPr lang="en-US"/>
                    </a:p>
                  </a:txBody>
                  <a:tcPr/>
                </a:tc>
                <a:tc>
                  <a:txBody>
                    <a:bodyPr/>
                    <a:lstStyle/>
                    <a:p>
                      <a:pPr algn="ctr" fontAlgn="b"/>
                      <a:r>
                        <a:rPr lang="en-US" sz="1200" b="1" i="0" u="none" strike="noStrike" dirty="0">
                          <a:solidFill>
                            <a:srgbClr val="FF0000"/>
                          </a:solidFill>
                          <a:effectLst/>
                          <a:latin typeface="Aptos Narrow" panose="020B0004020202020204" pitchFamily="34" charset="0"/>
                        </a:rPr>
                        <a:t>262</a:t>
                      </a:r>
                    </a:p>
                  </a:txBody>
                  <a:tcPr marL="3373" marR="3373" marT="3373" marB="0" anchor="b">
                    <a:lnL w="12700" cap="flat" cmpd="sng" algn="ctr">
                      <a:solidFill>
                        <a:schemeClr val="tx1"/>
                      </a:solidFill>
                      <a:prstDash val="solid"/>
                      <a:round/>
                      <a:headEnd type="none" w="med" len="med"/>
                      <a:tailEnd type="none" w="med" len="med"/>
                    </a:lnL>
                    <a:lnR>
                      <a:noFill/>
                    </a:lnR>
                    <a:lnT>
                      <a:noFill/>
                    </a:lnT>
                    <a:lnB>
                      <a:noFill/>
                    </a:lnB>
                    <a:solidFill>
                      <a:srgbClr val="DAE9F8"/>
                    </a:solidFill>
                  </a:tcPr>
                </a:tc>
                <a:tc>
                  <a:txBody>
                    <a:bodyPr/>
                    <a:lstStyle/>
                    <a:p>
                      <a:pPr algn="ctr" fontAlgn="b"/>
                      <a:r>
                        <a:rPr lang="en-US" sz="1200" b="1" i="0" u="none" strike="noStrike" dirty="0">
                          <a:solidFill>
                            <a:srgbClr val="000000"/>
                          </a:solidFill>
                          <a:effectLst/>
                          <a:latin typeface="Aptos Narrow" panose="020B0004020202020204" pitchFamily="34" charset="0"/>
                        </a:rPr>
                        <a:t>0.61</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0.12</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-0.25</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0.33</a:t>
                      </a:r>
                    </a:p>
                  </a:txBody>
                  <a:tcPr marL="3373" marR="3373" marT="3373" marB="0" anchor="b">
                    <a:lnL>
                      <a:noFill/>
                    </a:lnL>
                    <a:lnR>
                      <a:noFill/>
                    </a:lnR>
                    <a:lnT>
                      <a:noFill/>
                    </a:lnT>
                    <a:lnB>
                      <a:noFill/>
                    </a:lnB>
                    <a:solidFill>
                      <a:srgbClr val="DAE9F8"/>
                    </a:solidFill>
                  </a:tcPr>
                </a:tc>
                <a:tc>
                  <a:txBody>
                    <a:bodyPr/>
                    <a:lstStyle/>
                    <a:p>
                      <a:pPr algn="ctr" fontAlgn="b"/>
                      <a:r>
                        <a:rPr lang="en-US" sz="1200" b="1" i="0" u="none" strike="noStrike">
                          <a:solidFill>
                            <a:srgbClr val="000000"/>
                          </a:solidFill>
                          <a:effectLst/>
                          <a:latin typeface="Aptos Narrow" panose="020B0004020202020204" pitchFamily="34" charset="0"/>
                        </a:rPr>
                        <a:t>0.14</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-0.21</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0.15</a:t>
                      </a:r>
                    </a:p>
                  </a:txBody>
                  <a:tcPr marL="3373" marR="3373" marT="3373" marB="0" anchor="b">
                    <a:lnL>
                      <a:noFill/>
                    </a:lnL>
                    <a:lnR>
                      <a:noFill/>
                    </a:lnR>
                    <a:lnT>
                      <a:noFill/>
                    </a:lnT>
                    <a:lnB>
                      <a:noFill/>
                    </a:lnB>
                    <a:solidFill>
                      <a:srgbClr val="DAE9F8"/>
                    </a:solidFill>
                  </a:tcPr>
                </a:tc>
                <a:tc>
                  <a:txBody>
                    <a:bodyPr/>
                    <a:lstStyle/>
                    <a:p>
                      <a:pPr algn="ctr" fontAlgn="b"/>
                      <a:r>
                        <a:rPr lang="en-US" sz="1200" b="1" i="0" u="none" strike="noStrike">
                          <a:solidFill>
                            <a:srgbClr val="000000"/>
                          </a:solidFill>
                          <a:effectLst/>
                          <a:latin typeface="Aptos Narrow" panose="020B0004020202020204" pitchFamily="34" charset="0"/>
                        </a:rPr>
                        <a:t>0.03</a:t>
                      </a:r>
                    </a:p>
                  </a:txBody>
                  <a:tcPr marL="3373" marR="3373" marT="3373" marB="0" anchor="b">
                    <a:lnL>
                      <a:noFill/>
                    </a:lnL>
                    <a:lnR>
                      <a:noFill/>
                    </a:lnR>
                    <a:lnT>
                      <a:noFill/>
                    </a:lnT>
                    <a:lnB>
                      <a:noFill/>
                    </a:lnB>
                    <a:solidFill>
                      <a:srgbClr val="DAE9F8"/>
                    </a:solidFill>
                  </a:tcPr>
                </a:tc>
                <a:tc>
                  <a:txBody>
                    <a:bodyPr/>
                    <a:lstStyle/>
                    <a:p>
                      <a:pPr algn="ctr" fontAlgn="b"/>
                      <a:r>
                        <a:rPr lang="en-US" sz="1200" b="1" i="0" u="none" strike="noStrike">
                          <a:solidFill>
                            <a:srgbClr val="000000"/>
                          </a:solidFill>
                          <a:effectLst/>
                          <a:latin typeface="Aptos Narrow" panose="020B0004020202020204" pitchFamily="34" charset="0"/>
                        </a:rPr>
                        <a:t>0.11</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0.11</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0.63</a:t>
                      </a:r>
                    </a:p>
                  </a:txBody>
                  <a:tcPr marL="3373" marR="3373" marT="3373" marB="0" anchor="b">
                    <a:lnL>
                      <a:noFill/>
                    </a:lnL>
                    <a:lnR>
                      <a:noFill/>
                    </a:lnR>
                    <a:lnT>
                      <a:noFill/>
                    </a:lnT>
                    <a:lnB>
                      <a:noFill/>
                    </a:lnB>
                    <a:solidFill>
                      <a:srgbClr val="DAE9F8"/>
                    </a:solidFill>
                  </a:tcPr>
                </a:tc>
                <a:tc>
                  <a:txBody>
                    <a:bodyPr/>
                    <a:lstStyle/>
                    <a:p>
                      <a:pPr algn="ctr" fontAlgn="b"/>
                      <a:r>
                        <a:rPr lang="en-US" sz="1200" b="1" i="0" u="none" strike="noStrike">
                          <a:solidFill>
                            <a:srgbClr val="000000"/>
                          </a:solidFill>
                          <a:effectLst/>
                          <a:latin typeface="Aptos Narrow" panose="020B0004020202020204" pitchFamily="34" charset="0"/>
                        </a:rPr>
                        <a:t>0.28</a:t>
                      </a:r>
                    </a:p>
                  </a:txBody>
                  <a:tcPr marL="3373" marR="3373" marT="3373" marB="0" anchor="b">
                    <a:lnL>
                      <a:noFill/>
                    </a:lnL>
                    <a:lnR>
                      <a:noFill/>
                    </a:lnR>
                    <a:lnT>
                      <a:noFill/>
                    </a:lnT>
                    <a:lnB>
                      <a:noFill/>
                    </a:lnB>
                    <a:solidFill>
                      <a:srgbClr val="DAE9F8"/>
                    </a:solidFill>
                  </a:tcPr>
                </a:tc>
                <a:extLst>
                  <a:ext uri="{0D108BD9-81ED-4DB2-BD59-A6C34878D82A}">
                    <a16:rowId xmlns:a16="http://schemas.microsoft.com/office/drawing/2014/main" val="1787982751"/>
                  </a:ext>
                </a:extLst>
              </a:tr>
              <a:tr h="243598">
                <a:tc vMerge="1">
                  <a:txBody>
                    <a:bodyPr/>
                    <a:lstStyle/>
                    <a:p>
                      <a:endParaRPr lang="en-US"/>
                    </a:p>
                  </a:txBody>
                  <a:tcPr/>
                </a:tc>
                <a:tc>
                  <a:txBody>
                    <a:bodyPr/>
                    <a:lstStyle/>
                    <a:p>
                      <a:pPr algn="ctr" fontAlgn="b"/>
                      <a:r>
                        <a:rPr lang="en-US" sz="1200" b="1" i="0" u="none" strike="noStrike" dirty="0">
                          <a:solidFill>
                            <a:srgbClr val="FF0000"/>
                          </a:solidFill>
                          <a:effectLst/>
                          <a:latin typeface="Aptos Narrow" panose="020B0004020202020204" pitchFamily="34" charset="0"/>
                        </a:rPr>
                        <a:t>91</a:t>
                      </a:r>
                    </a:p>
                  </a:txBody>
                  <a:tcPr marL="3373" marR="3373" marT="3373" marB="0" anchor="b">
                    <a:lnL w="12700" cap="flat" cmpd="sng" algn="ctr">
                      <a:solidFill>
                        <a:schemeClr val="tx1"/>
                      </a:solidFill>
                      <a:prstDash val="solid"/>
                      <a:round/>
                      <a:headEnd type="none" w="med" len="med"/>
                      <a:tailEnd type="none" w="med" len="med"/>
                    </a:lnL>
                    <a:lnR>
                      <a:noFill/>
                    </a:lnR>
                    <a:lnT>
                      <a:noFill/>
                    </a:lnT>
                    <a:lnB>
                      <a:noFill/>
                    </a:lnB>
                    <a:solidFill>
                      <a:srgbClr val="DAE9F8"/>
                    </a:solidFill>
                  </a:tcPr>
                </a:tc>
                <a:tc>
                  <a:txBody>
                    <a:bodyPr/>
                    <a:lstStyle/>
                    <a:p>
                      <a:pPr algn="ctr" fontAlgn="b"/>
                      <a:r>
                        <a:rPr lang="en-US" sz="1200" b="1" i="0" u="none" strike="noStrike">
                          <a:solidFill>
                            <a:srgbClr val="000000"/>
                          </a:solidFill>
                          <a:effectLst/>
                          <a:latin typeface="Aptos Narrow" panose="020B0004020202020204" pitchFamily="34" charset="0"/>
                        </a:rPr>
                        <a:t>0.59</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0.39</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dirty="0">
                          <a:solidFill>
                            <a:srgbClr val="000000"/>
                          </a:solidFill>
                          <a:effectLst/>
                          <a:latin typeface="Aptos Narrow" panose="020B0004020202020204" pitchFamily="34" charset="0"/>
                        </a:rPr>
                        <a:t>-0.12</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0.22</a:t>
                      </a:r>
                    </a:p>
                  </a:txBody>
                  <a:tcPr marL="3373" marR="3373" marT="3373" marB="0" anchor="b">
                    <a:lnL>
                      <a:noFill/>
                    </a:lnL>
                    <a:lnR>
                      <a:noFill/>
                    </a:lnR>
                    <a:lnT>
                      <a:noFill/>
                    </a:lnT>
                    <a:lnB>
                      <a:noFill/>
                    </a:lnB>
                    <a:solidFill>
                      <a:srgbClr val="DAE9F8"/>
                    </a:solidFill>
                  </a:tcPr>
                </a:tc>
                <a:tc>
                  <a:txBody>
                    <a:bodyPr/>
                    <a:lstStyle/>
                    <a:p>
                      <a:pPr algn="ctr" fontAlgn="b"/>
                      <a:r>
                        <a:rPr lang="en-US" sz="1200" b="1" i="0" u="none" strike="noStrike">
                          <a:solidFill>
                            <a:srgbClr val="000000"/>
                          </a:solidFill>
                          <a:effectLst/>
                          <a:latin typeface="Aptos Narrow" panose="020B0004020202020204" pitchFamily="34" charset="0"/>
                        </a:rPr>
                        <a:t>0.11</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-0.03</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0.20</a:t>
                      </a:r>
                    </a:p>
                  </a:txBody>
                  <a:tcPr marL="3373" marR="3373" marT="3373" marB="0" anchor="b">
                    <a:lnL>
                      <a:noFill/>
                    </a:lnL>
                    <a:lnR>
                      <a:noFill/>
                    </a:lnR>
                    <a:lnT>
                      <a:noFill/>
                    </a:lnT>
                    <a:lnB>
                      <a:noFill/>
                    </a:lnB>
                    <a:solidFill>
                      <a:srgbClr val="DAE9F8"/>
                    </a:solidFill>
                  </a:tcPr>
                </a:tc>
                <a:tc>
                  <a:txBody>
                    <a:bodyPr/>
                    <a:lstStyle/>
                    <a:p>
                      <a:pPr algn="ctr" fontAlgn="b"/>
                      <a:r>
                        <a:rPr lang="en-US" sz="1200" b="1" i="0" u="none" strike="noStrike">
                          <a:solidFill>
                            <a:srgbClr val="000000"/>
                          </a:solidFill>
                          <a:effectLst/>
                          <a:latin typeface="Aptos Narrow" panose="020B0004020202020204" pitchFamily="34" charset="0"/>
                        </a:rPr>
                        <a:t>0.12</a:t>
                      </a:r>
                    </a:p>
                  </a:txBody>
                  <a:tcPr marL="3373" marR="3373" marT="3373" marB="0" anchor="b">
                    <a:lnL>
                      <a:noFill/>
                    </a:lnL>
                    <a:lnR>
                      <a:noFill/>
                    </a:lnR>
                    <a:lnT>
                      <a:noFill/>
                    </a:lnT>
                    <a:lnB>
                      <a:noFill/>
                    </a:lnB>
                    <a:solidFill>
                      <a:srgbClr val="DAE9F8"/>
                    </a:solidFill>
                  </a:tcPr>
                </a:tc>
                <a:tc>
                  <a:txBody>
                    <a:bodyPr/>
                    <a:lstStyle/>
                    <a:p>
                      <a:pPr algn="ctr" fontAlgn="b"/>
                      <a:r>
                        <a:rPr lang="en-US" sz="1200" b="1" i="0" u="none" strike="noStrike">
                          <a:solidFill>
                            <a:srgbClr val="000000"/>
                          </a:solidFill>
                          <a:effectLst/>
                          <a:latin typeface="Aptos Narrow" panose="020B0004020202020204" pitchFamily="34" charset="0"/>
                        </a:rPr>
                        <a:t>0.11</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0.65</a:t>
                      </a:r>
                    </a:p>
                  </a:txBody>
                  <a:tcPr marL="3373" marR="3373" marT="3373" marB="0" anchor="b">
                    <a:lnL>
                      <a:noFill/>
                    </a:lnL>
                    <a:lnR>
                      <a:noFill/>
                    </a:lnR>
                    <a:lnT>
                      <a:noFill/>
                    </a:lnT>
                    <a:lnB>
                      <a:noFill/>
                    </a:lnB>
                    <a:solidFill>
                      <a:srgbClr val="DAE9F8"/>
                    </a:solidFill>
                  </a:tcPr>
                </a:tc>
                <a:tc>
                  <a:txBody>
                    <a:bodyPr/>
                    <a:lstStyle/>
                    <a:p>
                      <a:pPr algn="ctr" fontAlgn="b"/>
                      <a:r>
                        <a:rPr lang="en-US" sz="1200" b="1" i="0" u="none" strike="noStrike">
                          <a:solidFill>
                            <a:srgbClr val="000000"/>
                          </a:solidFill>
                          <a:effectLst/>
                          <a:latin typeface="Aptos Narrow" panose="020B0004020202020204" pitchFamily="34" charset="0"/>
                        </a:rPr>
                        <a:t>0.29</a:t>
                      </a:r>
                    </a:p>
                  </a:txBody>
                  <a:tcPr marL="3373" marR="3373" marT="3373" marB="0" anchor="b">
                    <a:lnL>
                      <a:noFill/>
                    </a:lnL>
                    <a:lnR>
                      <a:noFill/>
                    </a:lnR>
                    <a:lnT>
                      <a:noFill/>
                    </a:lnT>
                    <a:lnB>
                      <a:noFill/>
                    </a:lnB>
                    <a:solidFill>
                      <a:srgbClr val="DAE9F8"/>
                    </a:solidFill>
                  </a:tcPr>
                </a:tc>
                <a:extLst>
                  <a:ext uri="{0D108BD9-81ED-4DB2-BD59-A6C34878D82A}">
                    <a16:rowId xmlns:a16="http://schemas.microsoft.com/office/drawing/2014/main" val="167382321"/>
                  </a:ext>
                </a:extLst>
              </a:tr>
              <a:tr h="162084">
                <a:tc vMerge="1">
                  <a:txBody>
                    <a:bodyPr/>
                    <a:lstStyle/>
                    <a:p>
                      <a:endParaRPr lang="en-US"/>
                    </a:p>
                  </a:txBody>
                  <a:tcPr/>
                </a:tc>
                <a:tc>
                  <a:txBody>
                    <a:bodyPr/>
                    <a:lstStyle/>
                    <a:p>
                      <a:pPr algn="ctr" fontAlgn="b"/>
                      <a:r>
                        <a:rPr lang="en-US" sz="1200" b="1" i="0" u="none" strike="noStrike" dirty="0">
                          <a:solidFill>
                            <a:srgbClr val="000000"/>
                          </a:solidFill>
                          <a:effectLst/>
                          <a:latin typeface="Aptos Narrow" panose="020B0004020202020204" pitchFamily="34" charset="0"/>
                        </a:rPr>
                        <a:t>207</a:t>
                      </a:r>
                    </a:p>
                  </a:txBody>
                  <a:tcPr marL="3373" marR="3373" marT="3373" marB="0" anchor="b">
                    <a:lnL w="12700" cap="flat" cmpd="sng" algn="ctr">
                      <a:solidFill>
                        <a:schemeClr val="tx1"/>
                      </a:solidFill>
                      <a:prstDash val="solid"/>
                      <a:round/>
                      <a:headEnd type="none" w="med" len="med"/>
                      <a:tailEnd type="none" w="med" len="med"/>
                    </a:lnL>
                    <a:lnR>
                      <a:noFill/>
                    </a:lnR>
                    <a:lnT>
                      <a:noFill/>
                    </a:lnT>
                    <a:lnB>
                      <a:noFill/>
                    </a:lnB>
                    <a:solidFill>
                      <a:srgbClr val="DAE9F8"/>
                    </a:solidFill>
                  </a:tcPr>
                </a:tc>
                <a:tc>
                  <a:txBody>
                    <a:bodyPr/>
                    <a:lstStyle/>
                    <a:p>
                      <a:pPr algn="ctr" fontAlgn="b"/>
                      <a:r>
                        <a:rPr lang="en-US" sz="1200" b="1" i="0" u="none" strike="noStrike" dirty="0">
                          <a:solidFill>
                            <a:srgbClr val="000000"/>
                          </a:solidFill>
                          <a:effectLst/>
                          <a:latin typeface="Aptos Narrow" panose="020B0004020202020204" pitchFamily="34" charset="0"/>
                        </a:rPr>
                        <a:t>0.58</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dirty="0">
                          <a:solidFill>
                            <a:srgbClr val="000000"/>
                          </a:solidFill>
                          <a:effectLst/>
                          <a:latin typeface="Aptos Narrow" panose="020B0004020202020204" pitchFamily="34" charset="0"/>
                        </a:rPr>
                        <a:t>0.13</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dirty="0">
                          <a:solidFill>
                            <a:srgbClr val="000000"/>
                          </a:solidFill>
                          <a:effectLst/>
                          <a:latin typeface="Aptos Narrow" panose="020B0004020202020204" pitchFamily="34" charset="0"/>
                        </a:rPr>
                        <a:t>0.25</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dirty="0">
                          <a:solidFill>
                            <a:srgbClr val="000000"/>
                          </a:solidFill>
                          <a:effectLst/>
                          <a:latin typeface="Aptos Narrow" panose="020B0004020202020204" pitchFamily="34" charset="0"/>
                        </a:rPr>
                        <a:t>0.33</a:t>
                      </a:r>
                    </a:p>
                  </a:txBody>
                  <a:tcPr marL="3373" marR="3373" marT="3373" marB="0" anchor="b">
                    <a:lnL>
                      <a:noFill/>
                    </a:lnL>
                    <a:lnR>
                      <a:noFill/>
                    </a:lnR>
                    <a:lnT>
                      <a:noFill/>
                    </a:lnT>
                    <a:lnB>
                      <a:noFill/>
                    </a:lnB>
                    <a:solidFill>
                      <a:srgbClr val="DAE9F8"/>
                    </a:solidFill>
                  </a:tcPr>
                </a:tc>
                <a:tc>
                  <a:txBody>
                    <a:bodyPr/>
                    <a:lstStyle/>
                    <a:p>
                      <a:pPr algn="ctr" fontAlgn="b"/>
                      <a:r>
                        <a:rPr lang="en-US" sz="1200" b="1" i="0" u="none" strike="noStrike" dirty="0">
                          <a:solidFill>
                            <a:srgbClr val="000000"/>
                          </a:solidFill>
                          <a:effectLst/>
                          <a:latin typeface="Aptos Narrow" panose="020B0004020202020204" pitchFamily="34" charset="0"/>
                        </a:rPr>
                        <a:t>0.30</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dirty="0">
                          <a:solidFill>
                            <a:srgbClr val="000000"/>
                          </a:solidFill>
                          <a:effectLst/>
                          <a:latin typeface="Aptos Narrow" panose="020B0004020202020204" pitchFamily="34" charset="0"/>
                        </a:rPr>
                        <a:t>0.19</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dirty="0">
                          <a:solidFill>
                            <a:srgbClr val="000000"/>
                          </a:solidFill>
                          <a:effectLst/>
                          <a:latin typeface="Aptos Narrow" panose="020B0004020202020204" pitchFamily="34" charset="0"/>
                        </a:rPr>
                        <a:t>0.28</a:t>
                      </a:r>
                    </a:p>
                  </a:txBody>
                  <a:tcPr marL="3373" marR="3373" marT="3373" marB="0" anchor="b">
                    <a:lnL>
                      <a:noFill/>
                    </a:lnL>
                    <a:lnR>
                      <a:noFill/>
                    </a:lnR>
                    <a:lnT>
                      <a:noFill/>
                    </a:lnT>
                    <a:lnB>
                      <a:noFill/>
                    </a:lnB>
                    <a:solidFill>
                      <a:srgbClr val="DAE9F8"/>
                    </a:solidFill>
                  </a:tcPr>
                </a:tc>
                <a:tc>
                  <a:txBody>
                    <a:bodyPr/>
                    <a:lstStyle/>
                    <a:p>
                      <a:pPr algn="ctr" fontAlgn="b"/>
                      <a:r>
                        <a:rPr lang="en-US" sz="1200" b="1" i="0" u="none" strike="noStrike" dirty="0">
                          <a:solidFill>
                            <a:srgbClr val="000000"/>
                          </a:solidFill>
                          <a:effectLst/>
                          <a:latin typeface="Aptos Narrow" panose="020B0004020202020204" pitchFamily="34" charset="0"/>
                        </a:rPr>
                        <a:t>0.25</a:t>
                      </a:r>
                    </a:p>
                  </a:txBody>
                  <a:tcPr marL="3373" marR="3373" marT="3373" marB="0" anchor="b">
                    <a:lnL>
                      <a:noFill/>
                    </a:lnL>
                    <a:lnR>
                      <a:noFill/>
                    </a:lnR>
                    <a:lnT>
                      <a:noFill/>
                    </a:lnT>
                    <a:lnB>
                      <a:noFill/>
                    </a:lnB>
                    <a:solidFill>
                      <a:srgbClr val="DAE9F8"/>
                    </a:solidFill>
                  </a:tcPr>
                </a:tc>
                <a:tc>
                  <a:txBody>
                    <a:bodyPr/>
                    <a:lstStyle/>
                    <a:p>
                      <a:pPr algn="ctr" fontAlgn="b"/>
                      <a:r>
                        <a:rPr lang="en-US" sz="1200" b="1" i="0" u="none" strike="noStrike" dirty="0">
                          <a:solidFill>
                            <a:srgbClr val="000000"/>
                          </a:solidFill>
                          <a:effectLst/>
                          <a:latin typeface="Aptos Narrow" panose="020B0004020202020204" pitchFamily="34" charset="0"/>
                        </a:rPr>
                        <a:t>0.29</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0.30</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0.83</a:t>
                      </a:r>
                    </a:p>
                  </a:txBody>
                  <a:tcPr marL="3373" marR="3373" marT="3373" marB="0" anchor="b">
                    <a:lnL>
                      <a:noFill/>
                    </a:lnL>
                    <a:lnR>
                      <a:noFill/>
                    </a:lnR>
                    <a:lnT>
                      <a:noFill/>
                    </a:lnT>
                    <a:lnB>
                      <a:noFill/>
                    </a:lnB>
                    <a:solidFill>
                      <a:srgbClr val="DAE9F8"/>
                    </a:solidFill>
                  </a:tcPr>
                </a:tc>
                <a:tc>
                  <a:txBody>
                    <a:bodyPr/>
                    <a:lstStyle/>
                    <a:p>
                      <a:pPr algn="ctr" fontAlgn="b"/>
                      <a:r>
                        <a:rPr lang="en-US" sz="1200" b="1" i="0" u="none" strike="noStrike">
                          <a:solidFill>
                            <a:srgbClr val="000000"/>
                          </a:solidFill>
                          <a:effectLst/>
                          <a:latin typeface="Aptos Narrow" panose="020B0004020202020204" pitchFamily="34" charset="0"/>
                        </a:rPr>
                        <a:t>0.37</a:t>
                      </a:r>
                    </a:p>
                  </a:txBody>
                  <a:tcPr marL="3373" marR="3373" marT="3373" marB="0" anchor="b">
                    <a:lnL>
                      <a:noFill/>
                    </a:lnL>
                    <a:lnR>
                      <a:noFill/>
                    </a:lnR>
                    <a:lnT>
                      <a:noFill/>
                    </a:lnT>
                    <a:lnB>
                      <a:noFill/>
                    </a:lnB>
                    <a:solidFill>
                      <a:srgbClr val="DAE9F8"/>
                    </a:solidFill>
                  </a:tcPr>
                </a:tc>
                <a:extLst>
                  <a:ext uri="{0D108BD9-81ED-4DB2-BD59-A6C34878D82A}">
                    <a16:rowId xmlns:a16="http://schemas.microsoft.com/office/drawing/2014/main" val="4209707571"/>
                  </a:ext>
                </a:extLst>
              </a:tr>
              <a:tr h="162084">
                <a:tc vMerge="1">
                  <a:txBody>
                    <a:bodyPr/>
                    <a:lstStyle/>
                    <a:p>
                      <a:endParaRPr lang="en-US"/>
                    </a:p>
                  </a:txBody>
                  <a:tcPr/>
                </a:tc>
                <a:tc>
                  <a:txBody>
                    <a:bodyPr/>
                    <a:lstStyle/>
                    <a:p>
                      <a:pPr algn="ctr" fontAlgn="b"/>
                      <a:r>
                        <a:rPr lang="en-US" sz="1200" b="1" i="0" u="none" strike="noStrike" dirty="0">
                          <a:solidFill>
                            <a:srgbClr val="000000"/>
                          </a:solidFill>
                          <a:effectLst/>
                          <a:latin typeface="Aptos Narrow" panose="020B0004020202020204" pitchFamily="34" charset="0"/>
                        </a:rPr>
                        <a:t>432</a:t>
                      </a:r>
                    </a:p>
                  </a:txBody>
                  <a:tcPr marL="3373" marR="3373" marT="3373" marB="0" anchor="b">
                    <a:lnL w="12700" cap="flat" cmpd="sng" algn="ctr">
                      <a:solidFill>
                        <a:schemeClr val="tx1"/>
                      </a:solidFill>
                      <a:prstDash val="solid"/>
                      <a:round/>
                      <a:headEnd type="none" w="med" len="med"/>
                      <a:tailEnd type="none" w="med" len="med"/>
                    </a:lnL>
                    <a:lnR>
                      <a:noFill/>
                    </a:lnR>
                    <a:lnT>
                      <a:noFill/>
                    </a:lnT>
                    <a:lnB>
                      <a:noFill/>
                    </a:lnB>
                    <a:solidFill>
                      <a:srgbClr val="DAE9F8"/>
                    </a:solidFill>
                  </a:tcPr>
                </a:tc>
                <a:tc>
                  <a:txBody>
                    <a:bodyPr/>
                    <a:lstStyle/>
                    <a:p>
                      <a:pPr algn="ctr" fontAlgn="b"/>
                      <a:r>
                        <a:rPr lang="en-US" sz="1200" b="1" i="0" u="none" strike="noStrike" dirty="0">
                          <a:solidFill>
                            <a:srgbClr val="000000"/>
                          </a:solidFill>
                          <a:effectLst/>
                          <a:latin typeface="Aptos Narrow" panose="020B0004020202020204" pitchFamily="34" charset="0"/>
                        </a:rPr>
                        <a:t>0.55</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0.04</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-0.30</a:t>
                      </a:r>
                    </a:p>
                  </a:txBody>
                  <a:tcPr marL="3373" marR="3373" marT="3373" marB="0" anchor="b">
                    <a:lnL>
                      <a:noFill/>
                    </a:lnL>
                    <a:lnR>
                      <a:noFill/>
                    </a:lnR>
                    <a:lnT>
                      <a:noFill/>
                    </a:lnT>
                    <a:lnB>
                      <a:noFill/>
                    </a:lnB>
                    <a:solidFill>
                      <a:srgbClr val="DAE9F8"/>
                    </a:solidFill>
                  </a:tcPr>
                </a:tc>
                <a:tc>
                  <a:txBody>
                    <a:bodyPr/>
                    <a:lstStyle/>
                    <a:p>
                      <a:pPr algn="ctr" fontAlgn="b"/>
                      <a:r>
                        <a:rPr lang="en-US" sz="1200" b="1" i="0" u="none" strike="noStrike">
                          <a:solidFill>
                            <a:srgbClr val="000000"/>
                          </a:solidFill>
                          <a:effectLst/>
                          <a:latin typeface="Aptos Narrow" panose="020B0004020202020204" pitchFamily="34" charset="0"/>
                        </a:rPr>
                        <a:t>-0.19</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0.03</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-0.03</a:t>
                      </a:r>
                    </a:p>
                  </a:txBody>
                  <a:tcPr marL="3373" marR="3373" marT="3373" marB="0" anchor="b">
                    <a:lnL>
                      <a:noFill/>
                    </a:lnL>
                    <a:lnR>
                      <a:noFill/>
                    </a:lnR>
                    <a:lnT>
                      <a:noFill/>
                    </a:lnT>
                    <a:lnB>
                      <a:noFill/>
                    </a:lnB>
                    <a:solidFill>
                      <a:srgbClr val="DAE9F8"/>
                    </a:solidFill>
                  </a:tcPr>
                </a:tc>
                <a:tc>
                  <a:txBody>
                    <a:bodyPr/>
                    <a:lstStyle/>
                    <a:p>
                      <a:pPr algn="ctr" fontAlgn="b"/>
                      <a:r>
                        <a:rPr lang="en-US" sz="1200" b="1" i="0" u="none" strike="noStrike">
                          <a:solidFill>
                            <a:srgbClr val="000000"/>
                          </a:solidFill>
                          <a:effectLst/>
                          <a:latin typeface="Aptos Narrow" panose="020B0004020202020204" pitchFamily="34" charset="0"/>
                        </a:rPr>
                        <a:t>-0.01</a:t>
                      </a:r>
                    </a:p>
                  </a:txBody>
                  <a:tcPr marL="3373" marR="3373" marT="3373" marB="0" anchor="b">
                    <a:lnL>
                      <a:noFill/>
                    </a:lnL>
                    <a:lnR>
                      <a:noFill/>
                    </a:lnR>
                    <a:lnT>
                      <a:noFill/>
                    </a:lnT>
                    <a:lnB>
                      <a:noFill/>
                    </a:lnB>
                    <a:solidFill>
                      <a:srgbClr val="DAE9F8"/>
                    </a:solidFill>
                  </a:tcPr>
                </a:tc>
                <a:tc>
                  <a:txBody>
                    <a:bodyPr/>
                    <a:lstStyle/>
                    <a:p>
                      <a:pPr algn="ctr" fontAlgn="b"/>
                      <a:r>
                        <a:rPr lang="en-US" sz="1200" b="1" i="0" u="none" strike="noStrike" dirty="0">
                          <a:solidFill>
                            <a:srgbClr val="000000"/>
                          </a:solidFill>
                          <a:effectLst/>
                          <a:latin typeface="Aptos Narrow" panose="020B0004020202020204" pitchFamily="34" charset="0"/>
                        </a:rPr>
                        <a:t>-0.14</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0.27</a:t>
                      </a:r>
                    </a:p>
                  </a:txBody>
                  <a:tcPr marL="3373" marR="3373" marT="3373" marB="0" anchor="b">
                    <a:lnL>
                      <a:noFill/>
                    </a:lnL>
                    <a:lnR>
                      <a:noFill/>
                    </a:lnR>
                    <a:lnT>
                      <a:noFill/>
                    </a:lnT>
                    <a:lnB>
                      <a:noFill/>
                    </a:lnB>
                    <a:solidFill>
                      <a:srgbClr val="DAE9F8"/>
                    </a:solidFill>
                  </a:tcPr>
                </a:tc>
                <a:tc>
                  <a:txBody>
                    <a:bodyPr/>
                    <a:lstStyle/>
                    <a:p>
                      <a:pPr algn="ctr" fontAlgn="b"/>
                      <a:r>
                        <a:rPr lang="en-US" sz="1200" b="1" i="0" u="none" strike="noStrike">
                          <a:solidFill>
                            <a:srgbClr val="000000"/>
                          </a:solidFill>
                          <a:effectLst/>
                          <a:latin typeface="Aptos Narrow" panose="020B0004020202020204" pitchFamily="34" charset="0"/>
                        </a:rPr>
                        <a:t>0.12</a:t>
                      </a:r>
                    </a:p>
                  </a:txBody>
                  <a:tcPr marL="3373" marR="3373" marT="3373" marB="0" anchor="b">
                    <a:lnL>
                      <a:noFill/>
                    </a:lnL>
                    <a:lnR>
                      <a:noFill/>
                    </a:lnR>
                    <a:lnT>
                      <a:noFill/>
                    </a:lnT>
                    <a:lnB>
                      <a:noFill/>
                    </a:lnB>
                    <a:solidFill>
                      <a:srgbClr val="DAE9F8"/>
                    </a:solidFill>
                  </a:tcPr>
                </a:tc>
                <a:extLst>
                  <a:ext uri="{0D108BD9-81ED-4DB2-BD59-A6C34878D82A}">
                    <a16:rowId xmlns:a16="http://schemas.microsoft.com/office/drawing/2014/main" val="3323323320"/>
                  </a:ext>
                </a:extLst>
              </a:tr>
              <a:tr h="162084">
                <a:tc vMerge="1">
                  <a:txBody>
                    <a:bodyPr/>
                    <a:lstStyle/>
                    <a:p>
                      <a:endParaRPr lang="en-US"/>
                    </a:p>
                  </a:txBody>
                  <a:tcPr/>
                </a:tc>
                <a:tc>
                  <a:txBody>
                    <a:bodyPr/>
                    <a:lstStyle/>
                    <a:p>
                      <a:pPr algn="ctr" fontAlgn="b"/>
                      <a:r>
                        <a:rPr lang="en-US" sz="1200" b="1" i="0" u="none" strike="noStrike" dirty="0">
                          <a:solidFill>
                            <a:srgbClr val="000000"/>
                          </a:solidFill>
                          <a:effectLst/>
                          <a:latin typeface="Aptos Narrow" panose="020B0004020202020204" pitchFamily="34" charset="0"/>
                        </a:rPr>
                        <a:t>420</a:t>
                      </a:r>
                    </a:p>
                  </a:txBody>
                  <a:tcPr marL="3373" marR="3373" marT="3373" marB="0" anchor="b">
                    <a:lnL w="12700" cap="flat" cmpd="sng" algn="ctr">
                      <a:solidFill>
                        <a:schemeClr val="tx1"/>
                      </a:solidFill>
                      <a:prstDash val="solid"/>
                      <a:round/>
                      <a:headEnd type="none" w="med" len="med"/>
                      <a:tailEnd type="none" w="med" len="med"/>
                    </a:lnL>
                    <a:lnR>
                      <a:noFill/>
                    </a:lnR>
                    <a:lnT>
                      <a:noFill/>
                    </a:lnT>
                    <a:lnB>
                      <a:noFill/>
                    </a:lnB>
                    <a:solidFill>
                      <a:srgbClr val="DAE9F8"/>
                    </a:solidFill>
                  </a:tcPr>
                </a:tc>
                <a:tc>
                  <a:txBody>
                    <a:bodyPr/>
                    <a:lstStyle/>
                    <a:p>
                      <a:pPr algn="ctr" fontAlgn="b"/>
                      <a:r>
                        <a:rPr lang="en-US" sz="1200" b="1" i="0" u="none" strike="noStrike" dirty="0">
                          <a:solidFill>
                            <a:srgbClr val="000000"/>
                          </a:solidFill>
                          <a:effectLst/>
                          <a:latin typeface="Aptos Narrow" panose="020B0004020202020204" pitchFamily="34" charset="0"/>
                        </a:rPr>
                        <a:t>0.54</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-0.21</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0.04</a:t>
                      </a:r>
                    </a:p>
                  </a:txBody>
                  <a:tcPr marL="3373" marR="3373" marT="3373" marB="0" anchor="b">
                    <a:lnL>
                      <a:noFill/>
                    </a:lnL>
                    <a:lnR>
                      <a:noFill/>
                    </a:lnR>
                    <a:lnT>
                      <a:noFill/>
                    </a:lnT>
                    <a:lnB>
                      <a:noFill/>
                    </a:lnB>
                    <a:solidFill>
                      <a:srgbClr val="DAE9F8"/>
                    </a:solidFill>
                  </a:tcPr>
                </a:tc>
                <a:tc>
                  <a:txBody>
                    <a:bodyPr/>
                    <a:lstStyle/>
                    <a:p>
                      <a:pPr algn="ctr" fontAlgn="b"/>
                      <a:r>
                        <a:rPr lang="en-US" sz="1200" b="1" i="0" u="none" strike="noStrike" dirty="0">
                          <a:solidFill>
                            <a:srgbClr val="000000"/>
                          </a:solidFill>
                          <a:effectLst/>
                          <a:latin typeface="Aptos Narrow" panose="020B0004020202020204" pitchFamily="34" charset="0"/>
                        </a:rPr>
                        <a:t>-0.04</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-0.24</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0.14</a:t>
                      </a:r>
                    </a:p>
                  </a:txBody>
                  <a:tcPr marL="3373" marR="3373" marT="3373" marB="0" anchor="b">
                    <a:lnL>
                      <a:noFill/>
                    </a:lnL>
                    <a:lnR>
                      <a:noFill/>
                    </a:lnR>
                    <a:lnT>
                      <a:noFill/>
                    </a:lnT>
                    <a:lnB>
                      <a:noFill/>
                    </a:lnB>
                    <a:solidFill>
                      <a:srgbClr val="DAE9F8"/>
                    </a:solidFill>
                  </a:tcPr>
                </a:tc>
                <a:tc>
                  <a:txBody>
                    <a:bodyPr/>
                    <a:lstStyle/>
                    <a:p>
                      <a:pPr algn="ctr" fontAlgn="b"/>
                      <a:r>
                        <a:rPr lang="en-US" sz="1200" b="1" i="0" u="none" strike="noStrike">
                          <a:solidFill>
                            <a:srgbClr val="000000"/>
                          </a:solidFill>
                          <a:effectLst/>
                          <a:latin typeface="Aptos Narrow" panose="020B0004020202020204" pitchFamily="34" charset="0"/>
                        </a:rPr>
                        <a:t>0.01</a:t>
                      </a:r>
                    </a:p>
                  </a:txBody>
                  <a:tcPr marL="3373" marR="3373" marT="3373" marB="0" anchor="b">
                    <a:lnL>
                      <a:noFill/>
                    </a:lnL>
                    <a:lnR>
                      <a:noFill/>
                    </a:lnR>
                    <a:lnT>
                      <a:noFill/>
                    </a:lnT>
                    <a:lnB>
                      <a:noFill/>
                    </a:lnB>
                    <a:solidFill>
                      <a:srgbClr val="DAE9F8"/>
                    </a:solidFill>
                  </a:tcPr>
                </a:tc>
                <a:tc>
                  <a:txBody>
                    <a:bodyPr/>
                    <a:lstStyle/>
                    <a:p>
                      <a:pPr algn="ctr" fontAlgn="b"/>
                      <a:r>
                        <a:rPr lang="en-US" sz="1200" b="1" i="0" u="none" strike="noStrike">
                          <a:solidFill>
                            <a:srgbClr val="000000"/>
                          </a:solidFill>
                          <a:effectLst/>
                          <a:latin typeface="Aptos Narrow" panose="020B0004020202020204" pitchFamily="34" charset="0"/>
                        </a:rPr>
                        <a:t>-0.03</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0.16</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0.42</a:t>
                      </a:r>
                    </a:p>
                  </a:txBody>
                  <a:tcPr marL="3373" marR="3373" marT="3373" marB="0" anchor="b">
                    <a:lnL>
                      <a:noFill/>
                    </a:lnL>
                    <a:lnR>
                      <a:noFill/>
                    </a:lnR>
                    <a:lnT>
                      <a:noFill/>
                    </a:lnT>
                    <a:lnB>
                      <a:noFill/>
                    </a:lnB>
                    <a:solidFill>
                      <a:srgbClr val="DAE9F8"/>
                    </a:solidFill>
                  </a:tcPr>
                </a:tc>
                <a:tc>
                  <a:txBody>
                    <a:bodyPr/>
                    <a:lstStyle/>
                    <a:p>
                      <a:pPr algn="ctr" fontAlgn="b"/>
                      <a:r>
                        <a:rPr lang="en-US" sz="1200" b="1" i="0" u="none" strike="noStrike">
                          <a:solidFill>
                            <a:srgbClr val="000000"/>
                          </a:solidFill>
                          <a:effectLst/>
                          <a:latin typeface="Aptos Narrow" panose="020B0004020202020204" pitchFamily="34" charset="0"/>
                        </a:rPr>
                        <a:t>0.19</a:t>
                      </a:r>
                    </a:p>
                  </a:txBody>
                  <a:tcPr marL="3373" marR="3373" marT="3373" marB="0" anchor="b">
                    <a:lnL>
                      <a:noFill/>
                    </a:lnL>
                    <a:lnR>
                      <a:noFill/>
                    </a:lnR>
                    <a:lnT>
                      <a:noFill/>
                    </a:lnT>
                    <a:lnB>
                      <a:noFill/>
                    </a:lnB>
                    <a:solidFill>
                      <a:srgbClr val="DAE9F8"/>
                    </a:solidFill>
                  </a:tcPr>
                </a:tc>
                <a:extLst>
                  <a:ext uri="{0D108BD9-81ED-4DB2-BD59-A6C34878D82A}">
                    <a16:rowId xmlns:a16="http://schemas.microsoft.com/office/drawing/2014/main" val="1755915280"/>
                  </a:ext>
                </a:extLst>
              </a:tr>
              <a:tr h="162084">
                <a:tc vMerge="1">
                  <a:txBody>
                    <a:bodyPr/>
                    <a:lstStyle/>
                    <a:p>
                      <a:endParaRPr lang="en-US"/>
                    </a:p>
                  </a:txBody>
                  <a:tcPr/>
                </a:tc>
                <a:tc>
                  <a:txBody>
                    <a:bodyPr/>
                    <a:lstStyle/>
                    <a:p>
                      <a:pPr algn="ctr" fontAlgn="b"/>
                      <a:r>
                        <a:rPr lang="en-US" sz="1200" b="1" i="0" u="none" strike="noStrike" dirty="0">
                          <a:solidFill>
                            <a:srgbClr val="000000"/>
                          </a:solidFill>
                          <a:effectLst/>
                          <a:latin typeface="Aptos Narrow" panose="020B0004020202020204" pitchFamily="34" charset="0"/>
                        </a:rPr>
                        <a:t>55</a:t>
                      </a:r>
                    </a:p>
                  </a:txBody>
                  <a:tcPr marL="3373" marR="3373" marT="3373" marB="0" anchor="b">
                    <a:lnL w="12700" cap="flat" cmpd="sng" algn="ctr">
                      <a:solidFill>
                        <a:schemeClr val="tx1"/>
                      </a:solidFill>
                      <a:prstDash val="solid"/>
                      <a:round/>
                      <a:headEnd type="none" w="med" len="med"/>
                      <a:tailEnd type="none" w="med" len="med"/>
                    </a:lnL>
                    <a:lnR>
                      <a:noFill/>
                    </a:lnR>
                    <a:lnT>
                      <a:noFill/>
                    </a:lnT>
                    <a:lnB>
                      <a:noFill/>
                    </a:lnB>
                    <a:solidFill>
                      <a:srgbClr val="DAE9F8"/>
                    </a:solidFill>
                  </a:tcPr>
                </a:tc>
                <a:tc>
                  <a:txBody>
                    <a:bodyPr/>
                    <a:lstStyle/>
                    <a:p>
                      <a:pPr algn="ctr" fontAlgn="b"/>
                      <a:r>
                        <a:rPr lang="en-US" sz="1200" b="1" i="0" u="none" strike="noStrike" dirty="0">
                          <a:solidFill>
                            <a:srgbClr val="000000"/>
                          </a:solidFill>
                          <a:effectLst/>
                          <a:latin typeface="Aptos Narrow" panose="020B0004020202020204" pitchFamily="34" charset="0"/>
                        </a:rPr>
                        <a:t>0.53</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0.18</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0.12</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0.39</a:t>
                      </a:r>
                    </a:p>
                  </a:txBody>
                  <a:tcPr marL="3373" marR="3373" marT="3373" marB="0" anchor="b">
                    <a:lnL>
                      <a:noFill/>
                    </a:lnL>
                    <a:lnR>
                      <a:noFill/>
                    </a:lnR>
                    <a:lnT>
                      <a:noFill/>
                    </a:lnT>
                    <a:lnB>
                      <a:noFill/>
                    </a:lnB>
                    <a:solidFill>
                      <a:srgbClr val="DAE9F8"/>
                    </a:solidFill>
                  </a:tcPr>
                </a:tc>
                <a:tc>
                  <a:txBody>
                    <a:bodyPr/>
                    <a:lstStyle/>
                    <a:p>
                      <a:pPr algn="ctr" fontAlgn="b"/>
                      <a:r>
                        <a:rPr lang="en-US" sz="1200" b="1" i="0" u="none" strike="noStrike" dirty="0">
                          <a:solidFill>
                            <a:srgbClr val="000000"/>
                          </a:solidFill>
                          <a:effectLst/>
                          <a:latin typeface="Aptos Narrow" panose="020B0004020202020204" pitchFamily="34" charset="0"/>
                        </a:rPr>
                        <a:t>0.30</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DAE9F8"/>
                    </a:solidFill>
                  </a:tcPr>
                </a:tc>
                <a:tc>
                  <a:txBody>
                    <a:bodyPr/>
                    <a:lstStyle/>
                    <a:p>
                      <a:pPr algn="ctr" fontAlgn="b"/>
                      <a:r>
                        <a:rPr lang="en-US" sz="1200" b="1" i="0" u="none" strike="noStrike">
                          <a:solidFill>
                            <a:srgbClr val="000000"/>
                          </a:solidFill>
                          <a:effectLst/>
                          <a:latin typeface="Aptos Narrow" panose="020B0004020202020204" pitchFamily="34" charset="0"/>
                        </a:rPr>
                        <a:t>0.00</a:t>
                      </a:r>
                    </a:p>
                  </a:txBody>
                  <a:tcPr marL="3373" marR="3373" marT="3373" marB="0" anchor="b">
                    <a:lnL>
                      <a:noFill/>
                    </a:lnL>
                    <a:lnR>
                      <a:noFill/>
                    </a:lnR>
                    <a:lnT>
                      <a:noFill/>
                    </a:lnT>
                    <a:lnB>
                      <a:noFill/>
                    </a:lnB>
                    <a:solidFill>
                      <a:srgbClr val="DAE9F8"/>
                    </a:solidFill>
                  </a:tcPr>
                </a:tc>
                <a:tc>
                  <a:txBody>
                    <a:bodyPr/>
                    <a:lstStyle/>
                    <a:p>
                      <a:pPr algn="ctr" fontAlgn="b"/>
                      <a:r>
                        <a:rPr lang="en-US" sz="1200" b="1" i="0" u="none" strike="noStrike">
                          <a:solidFill>
                            <a:srgbClr val="000000"/>
                          </a:solidFill>
                          <a:effectLst/>
                          <a:latin typeface="Aptos Narrow" panose="020B0004020202020204" pitchFamily="34" charset="0"/>
                        </a:rPr>
                        <a:t>0.22</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DAE9F8"/>
                    </a:solidFill>
                  </a:tcPr>
                </a:tc>
                <a:tc>
                  <a:txBody>
                    <a:bodyPr/>
                    <a:lstStyle/>
                    <a:p>
                      <a:pPr algn="ctr" fontAlgn="b"/>
                      <a:r>
                        <a:rPr lang="en-US" sz="1200" b="0" i="0" u="none" strike="noStrike">
                          <a:solidFill>
                            <a:srgbClr val="000000"/>
                          </a:solidFill>
                          <a:effectLst/>
                          <a:latin typeface="Aptos Narrow" panose="020B0004020202020204" pitchFamily="34" charset="0"/>
                        </a:rPr>
                        <a:t>0.67</a:t>
                      </a:r>
                    </a:p>
                  </a:txBody>
                  <a:tcPr marL="3373" marR="3373" marT="3373" marB="0" anchor="b">
                    <a:lnL>
                      <a:noFill/>
                    </a:lnL>
                    <a:lnR>
                      <a:noFill/>
                    </a:lnR>
                    <a:lnT>
                      <a:noFill/>
                    </a:lnT>
                    <a:lnB>
                      <a:noFill/>
                    </a:lnB>
                    <a:solidFill>
                      <a:srgbClr val="DAE9F8"/>
                    </a:solidFill>
                  </a:tcPr>
                </a:tc>
                <a:tc>
                  <a:txBody>
                    <a:bodyPr/>
                    <a:lstStyle/>
                    <a:p>
                      <a:pPr algn="ctr" fontAlgn="b"/>
                      <a:r>
                        <a:rPr lang="en-US" sz="1200" b="1" i="0" u="none" strike="noStrike">
                          <a:solidFill>
                            <a:srgbClr val="000000"/>
                          </a:solidFill>
                          <a:effectLst/>
                          <a:latin typeface="Aptos Narrow" panose="020B0004020202020204" pitchFamily="34" charset="0"/>
                        </a:rPr>
                        <a:t>0.30</a:t>
                      </a:r>
                    </a:p>
                  </a:txBody>
                  <a:tcPr marL="3373" marR="3373" marT="3373" marB="0" anchor="b">
                    <a:lnL>
                      <a:noFill/>
                    </a:lnL>
                    <a:lnR>
                      <a:noFill/>
                    </a:lnR>
                    <a:lnT>
                      <a:noFill/>
                    </a:lnT>
                    <a:lnB>
                      <a:noFill/>
                    </a:lnB>
                    <a:solidFill>
                      <a:srgbClr val="DAE9F8"/>
                    </a:solidFill>
                  </a:tcPr>
                </a:tc>
                <a:extLst>
                  <a:ext uri="{0D108BD9-81ED-4DB2-BD59-A6C34878D82A}">
                    <a16:rowId xmlns:a16="http://schemas.microsoft.com/office/drawing/2014/main" val="826405453"/>
                  </a:ext>
                </a:extLst>
              </a:tr>
              <a:tr h="162084">
                <a:tc rowSpan="8">
                  <a:txBody>
                    <a:bodyPr/>
                    <a:lstStyle/>
                    <a:p>
                      <a:pPr algn="ctr" fontAlgn="ctr"/>
                      <a:r>
                        <a:rPr lang="en-US" sz="1400" b="1" i="0" u="none" strike="noStrike" dirty="0">
                          <a:solidFill>
                            <a:srgbClr val="000000"/>
                          </a:solidFill>
                          <a:effectLst/>
                          <a:latin typeface="Aptos Narrow" panose="020B0004020202020204" pitchFamily="34" charset="0"/>
                        </a:rPr>
                        <a:t>AFFINITY</a:t>
                      </a:r>
                    </a:p>
                    <a:p>
                      <a:pPr algn="ctr" fontAlgn="ctr"/>
                      <a:r>
                        <a:rPr lang="en-US" sz="1100" b="1" i="0" u="none" strike="noStrike" dirty="0">
                          <a:solidFill>
                            <a:srgbClr val="000000"/>
                          </a:solidFill>
                          <a:effectLst/>
                          <a:latin typeface="Aptos Narrow" panose="020B0004020202020204" pitchFamily="34" charset="0"/>
                        </a:rPr>
                        <a:t>Best Overall Affinity</a:t>
                      </a:r>
                    </a:p>
                  </a:txBody>
                  <a:tcPr marL="3373" marR="3373" marT="3373" marB="0" anchor="ctr">
                    <a:lnL>
                      <a:noFill/>
                    </a:lnL>
                    <a:lnR w="12700" cap="flat" cmpd="sng" algn="ctr">
                      <a:solidFill>
                        <a:schemeClr val="tx1"/>
                      </a:solidFill>
                      <a:prstDash val="solid"/>
                      <a:round/>
                      <a:headEnd type="none" w="med" len="med"/>
                      <a:tailEnd type="none" w="med" len="med"/>
                    </a:lnR>
                    <a:lnT>
                      <a:noFill/>
                    </a:lnT>
                    <a:lnB>
                      <a:noFill/>
                    </a:lnB>
                    <a:solidFill>
                      <a:srgbClr val="F2F2F2"/>
                    </a:solidFill>
                  </a:tcPr>
                </a:tc>
                <a:tc>
                  <a:txBody>
                    <a:bodyPr/>
                    <a:lstStyle/>
                    <a:p>
                      <a:pPr algn="ctr" fontAlgn="b"/>
                      <a:r>
                        <a:rPr lang="en-US" sz="1200" b="1" i="0" u="none" strike="noStrike" dirty="0">
                          <a:solidFill>
                            <a:srgbClr val="FF0000"/>
                          </a:solidFill>
                          <a:effectLst/>
                          <a:latin typeface="Aptos Narrow" panose="020B0004020202020204" pitchFamily="34" charset="0"/>
                        </a:rPr>
                        <a:t>16</a:t>
                      </a:r>
                    </a:p>
                  </a:txBody>
                  <a:tcPr marL="3373" marR="3373" marT="3373" marB="0" anchor="b">
                    <a:lnL w="12700" cap="flat" cmpd="sng" algn="ctr">
                      <a:solidFill>
                        <a:schemeClr val="tx1"/>
                      </a:solidFill>
                      <a:prstDash val="solid"/>
                      <a:round/>
                      <a:headEnd type="none" w="med" len="med"/>
                      <a:tailEnd type="none" w="med" len="med"/>
                    </a:lnL>
                    <a:lnR>
                      <a:noFill/>
                    </a:lnR>
                    <a:lnT>
                      <a:noFill/>
                    </a:lnT>
                    <a:lnB>
                      <a:noFill/>
                    </a:lnB>
                    <a:solidFill>
                      <a:srgbClr val="F2F2F2"/>
                    </a:solidFill>
                  </a:tcPr>
                </a:tc>
                <a:tc>
                  <a:txBody>
                    <a:bodyPr/>
                    <a:lstStyle/>
                    <a:p>
                      <a:pPr algn="ctr" fontAlgn="b"/>
                      <a:r>
                        <a:rPr lang="en-US" sz="1200" b="1" i="0" u="none" strike="noStrike" dirty="0">
                          <a:solidFill>
                            <a:srgbClr val="000000"/>
                          </a:solidFill>
                          <a:effectLst/>
                          <a:latin typeface="Aptos Narrow" panose="020B0004020202020204" pitchFamily="34" charset="0"/>
                        </a:rPr>
                        <a:t>0.36</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0.17</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0.29</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0.44</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dirty="0">
                          <a:solidFill>
                            <a:srgbClr val="000000"/>
                          </a:solidFill>
                          <a:effectLst/>
                          <a:latin typeface="Aptos Narrow" panose="020B0004020202020204" pitchFamily="34" charset="0"/>
                        </a:rPr>
                        <a:t>0.39</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0.21</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0.28</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a:solidFill>
                            <a:srgbClr val="000000"/>
                          </a:solidFill>
                          <a:effectLst/>
                          <a:latin typeface="Aptos Narrow" panose="020B0004020202020204" pitchFamily="34" charset="0"/>
                        </a:rPr>
                        <a:t>0.26</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dirty="0">
                          <a:solidFill>
                            <a:srgbClr val="FF0000"/>
                          </a:solidFill>
                          <a:effectLst/>
                          <a:latin typeface="Aptos Narrow" panose="020B0004020202020204" pitchFamily="34" charset="0"/>
                        </a:rPr>
                        <a:t>0.36</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0.15</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0.71</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a:solidFill>
                            <a:srgbClr val="000000"/>
                          </a:solidFill>
                          <a:effectLst/>
                          <a:latin typeface="Aptos Narrow" panose="020B0004020202020204" pitchFamily="34" charset="0"/>
                        </a:rPr>
                        <a:t>0.31</a:t>
                      </a:r>
                    </a:p>
                  </a:txBody>
                  <a:tcPr marL="3373" marR="3373" marT="3373" marB="0" anchor="b">
                    <a:lnL>
                      <a:noFill/>
                    </a:lnL>
                    <a:lnR>
                      <a:noFill/>
                    </a:lnR>
                    <a:lnT>
                      <a:noFill/>
                    </a:lnT>
                    <a:lnB>
                      <a:noFill/>
                    </a:lnB>
                    <a:solidFill>
                      <a:srgbClr val="F2F2F2"/>
                    </a:solidFill>
                  </a:tcPr>
                </a:tc>
                <a:extLst>
                  <a:ext uri="{0D108BD9-81ED-4DB2-BD59-A6C34878D82A}">
                    <a16:rowId xmlns:a16="http://schemas.microsoft.com/office/drawing/2014/main" val="3796884302"/>
                  </a:ext>
                </a:extLst>
              </a:tr>
              <a:tr h="162084">
                <a:tc vMerge="1">
                  <a:txBody>
                    <a:bodyPr/>
                    <a:lstStyle/>
                    <a:p>
                      <a:endParaRPr lang="en-US"/>
                    </a:p>
                  </a:txBody>
                  <a:tcPr/>
                </a:tc>
                <a:tc>
                  <a:txBody>
                    <a:bodyPr/>
                    <a:lstStyle/>
                    <a:p>
                      <a:pPr algn="ctr" fontAlgn="b"/>
                      <a:r>
                        <a:rPr lang="en-US" sz="1200" b="1" i="0" u="none" strike="noStrike" dirty="0">
                          <a:solidFill>
                            <a:srgbClr val="FF0000"/>
                          </a:solidFill>
                          <a:effectLst/>
                          <a:latin typeface="Aptos Narrow" panose="020B0004020202020204" pitchFamily="34" charset="0"/>
                        </a:rPr>
                        <a:t>207</a:t>
                      </a:r>
                    </a:p>
                  </a:txBody>
                  <a:tcPr marL="3373" marR="3373" marT="3373" marB="0" anchor="b">
                    <a:lnL w="12700" cap="flat" cmpd="sng" algn="ctr">
                      <a:solidFill>
                        <a:schemeClr val="tx1"/>
                      </a:solidFill>
                      <a:prstDash val="solid"/>
                      <a:round/>
                      <a:headEnd type="none" w="med" len="med"/>
                      <a:tailEnd type="none" w="med" len="med"/>
                    </a:lnL>
                    <a:lnR>
                      <a:noFill/>
                    </a:lnR>
                    <a:lnT>
                      <a:noFill/>
                    </a:lnT>
                    <a:lnB>
                      <a:noFill/>
                    </a:lnB>
                    <a:solidFill>
                      <a:srgbClr val="F2F2F2"/>
                    </a:solidFill>
                  </a:tcPr>
                </a:tc>
                <a:tc>
                  <a:txBody>
                    <a:bodyPr/>
                    <a:lstStyle/>
                    <a:p>
                      <a:pPr algn="ctr" fontAlgn="b"/>
                      <a:r>
                        <a:rPr lang="en-US" sz="1200" b="1" i="0" u="none" strike="noStrike" dirty="0">
                          <a:solidFill>
                            <a:srgbClr val="000000"/>
                          </a:solidFill>
                          <a:effectLst/>
                          <a:latin typeface="Aptos Narrow" panose="020B0004020202020204" pitchFamily="34" charset="0"/>
                        </a:rPr>
                        <a:t>0.58</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0.13</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0.25</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0.33</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dirty="0">
                          <a:solidFill>
                            <a:srgbClr val="000000"/>
                          </a:solidFill>
                          <a:effectLst/>
                          <a:latin typeface="Aptos Narrow" panose="020B0004020202020204" pitchFamily="34" charset="0"/>
                        </a:rPr>
                        <a:t>0.30</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0.19</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0.28</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a:solidFill>
                            <a:srgbClr val="000000"/>
                          </a:solidFill>
                          <a:effectLst/>
                          <a:latin typeface="Aptos Narrow" panose="020B0004020202020204" pitchFamily="34" charset="0"/>
                        </a:rPr>
                        <a:t>0.25</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dirty="0">
                          <a:solidFill>
                            <a:srgbClr val="FF0000"/>
                          </a:solidFill>
                          <a:effectLst/>
                          <a:latin typeface="Aptos Narrow" panose="020B0004020202020204" pitchFamily="34" charset="0"/>
                        </a:rPr>
                        <a:t>0.29</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0.30</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0.83</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a:solidFill>
                            <a:srgbClr val="000000"/>
                          </a:solidFill>
                          <a:effectLst/>
                          <a:latin typeface="Aptos Narrow" panose="020B0004020202020204" pitchFamily="34" charset="0"/>
                        </a:rPr>
                        <a:t>0.37</a:t>
                      </a:r>
                    </a:p>
                  </a:txBody>
                  <a:tcPr marL="3373" marR="3373" marT="3373" marB="0" anchor="b">
                    <a:lnL>
                      <a:noFill/>
                    </a:lnL>
                    <a:lnR>
                      <a:noFill/>
                    </a:lnR>
                    <a:lnT>
                      <a:noFill/>
                    </a:lnT>
                    <a:lnB>
                      <a:noFill/>
                    </a:lnB>
                    <a:solidFill>
                      <a:srgbClr val="F2F2F2"/>
                    </a:solidFill>
                  </a:tcPr>
                </a:tc>
                <a:extLst>
                  <a:ext uri="{0D108BD9-81ED-4DB2-BD59-A6C34878D82A}">
                    <a16:rowId xmlns:a16="http://schemas.microsoft.com/office/drawing/2014/main" val="3171868451"/>
                  </a:ext>
                </a:extLst>
              </a:tr>
              <a:tr h="162084">
                <a:tc vMerge="1">
                  <a:txBody>
                    <a:bodyPr/>
                    <a:lstStyle/>
                    <a:p>
                      <a:endParaRPr lang="en-US"/>
                    </a:p>
                  </a:txBody>
                  <a:tcPr/>
                </a:tc>
                <a:tc>
                  <a:txBody>
                    <a:bodyPr/>
                    <a:lstStyle/>
                    <a:p>
                      <a:pPr algn="ctr" fontAlgn="b"/>
                      <a:r>
                        <a:rPr lang="en-US" sz="1200" b="1" i="0" u="none" strike="noStrike" dirty="0">
                          <a:solidFill>
                            <a:srgbClr val="000000"/>
                          </a:solidFill>
                          <a:effectLst/>
                          <a:latin typeface="Aptos Narrow" panose="020B0004020202020204" pitchFamily="34" charset="0"/>
                        </a:rPr>
                        <a:t>204</a:t>
                      </a:r>
                    </a:p>
                  </a:txBody>
                  <a:tcPr marL="3373" marR="3373" marT="3373" marB="0" anchor="b">
                    <a:lnL w="12700" cap="flat" cmpd="sng" algn="ctr">
                      <a:solidFill>
                        <a:schemeClr val="tx1"/>
                      </a:solidFill>
                      <a:prstDash val="solid"/>
                      <a:round/>
                      <a:headEnd type="none" w="med" len="med"/>
                      <a:tailEnd type="none" w="med" len="med"/>
                    </a:lnL>
                    <a:lnR>
                      <a:noFill/>
                    </a:lnR>
                    <a:lnT>
                      <a:noFill/>
                    </a:lnT>
                    <a:lnB>
                      <a:noFill/>
                    </a:lnB>
                    <a:solidFill>
                      <a:srgbClr val="F2F2F2"/>
                    </a:solidFill>
                  </a:tcPr>
                </a:tc>
                <a:tc>
                  <a:txBody>
                    <a:bodyPr/>
                    <a:lstStyle/>
                    <a:p>
                      <a:pPr algn="ctr" fontAlgn="b"/>
                      <a:r>
                        <a:rPr lang="en-US" sz="1200" b="1" i="0" u="none" strike="noStrike">
                          <a:solidFill>
                            <a:srgbClr val="000000"/>
                          </a:solidFill>
                          <a:effectLst/>
                          <a:latin typeface="Aptos Narrow" panose="020B0004020202020204" pitchFamily="34" charset="0"/>
                        </a:rPr>
                        <a:t>0.51</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0.19</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0.35</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a:solidFill>
                            <a:srgbClr val="000000"/>
                          </a:solidFill>
                          <a:effectLst/>
                          <a:latin typeface="Aptos Narrow" panose="020B0004020202020204" pitchFamily="34" charset="0"/>
                        </a:rPr>
                        <a:t>0.30</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dirty="0">
                          <a:solidFill>
                            <a:srgbClr val="000000"/>
                          </a:solidFill>
                          <a:effectLst/>
                          <a:latin typeface="Aptos Narrow" panose="020B0004020202020204" pitchFamily="34" charset="0"/>
                        </a:rPr>
                        <a:t>0.24</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0.18</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a:solidFill>
                            <a:srgbClr val="000000"/>
                          </a:solidFill>
                          <a:effectLst/>
                          <a:latin typeface="Aptos Narrow" panose="020B0004020202020204" pitchFamily="34" charset="0"/>
                        </a:rPr>
                        <a:t>0.20</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a:solidFill>
                            <a:srgbClr val="000000"/>
                          </a:solidFill>
                          <a:effectLst/>
                          <a:latin typeface="Aptos Narrow" panose="020B0004020202020204" pitchFamily="34" charset="0"/>
                        </a:rPr>
                        <a:t>0.27</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0.13</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0.69</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a:solidFill>
                            <a:srgbClr val="000000"/>
                          </a:solidFill>
                          <a:effectLst/>
                          <a:latin typeface="Aptos Narrow" panose="020B0004020202020204" pitchFamily="34" charset="0"/>
                        </a:rPr>
                        <a:t>0.31</a:t>
                      </a:r>
                    </a:p>
                  </a:txBody>
                  <a:tcPr marL="3373" marR="3373" marT="3373" marB="0" anchor="b">
                    <a:lnL>
                      <a:noFill/>
                    </a:lnL>
                    <a:lnR>
                      <a:noFill/>
                    </a:lnR>
                    <a:lnT>
                      <a:noFill/>
                    </a:lnT>
                    <a:lnB>
                      <a:noFill/>
                    </a:lnB>
                    <a:solidFill>
                      <a:srgbClr val="F2F2F2"/>
                    </a:solidFill>
                  </a:tcPr>
                </a:tc>
                <a:extLst>
                  <a:ext uri="{0D108BD9-81ED-4DB2-BD59-A6C34878D82A}">
                    <a16:rowId xmlns:a16="http://schemas.microsoft.com/office/drawing/2014/main" val="1616451510"/>
                  </a:ext>
                </a:extLst>
              </a:tr>
              <a:tr h="162084">
                <a:tc vMerge="1">
                  <a:txBody>
                    <a:bodyPr/>
                    <a:lstStyle/>
                    <a:p>
                      <a:endParaRPr lang="en-US"/>
                    </a:p>
                  </a:txBody>
                  <a:tcPr/>
                </a:tc>
                <a:tc>
                  <a:txBody>
                    <a:bodyPr/>
                    <a:lstStyle/>
                    <a:p>
                      <a:pPr algn="ctr" fontAlgn="b"/>
                      <a:r>
                        <a:rPr lang="en-US" sz="1200" b="1" i="0" u="none" strike="noStrike" dirty="0">
                          <a:solidFill>
                            <a:srgbClr val="000000"/>
                          </a:solidFill>
                          <a:effectLst/>
                          <a:latin typeface="Aptos Narrow" panose="020B0004020202020204" pitchFamily="34" charset="0"/>
                        </a:rPr>
                        <a:t>82</a:t>
                      </a:r>
                    </a:p>
                  </a:txBody>
                  <a:tcPr marL="3373" marR="3373" marT="3373" marB="0" anchor="b">
                    <a:lnL w="12700" cap="flat" cmpd="sng" algn="ctr">
                      <a:solidFill>
                        <a:schemeClr val="tx1"/>
                      </a:solidFill>
                      <a:prstDash val="solid"/>
                      <a:round/>
                      <a:headEnd type="none" w="med" len="med"/>
                      <a:tailEnd type="none" w="med" len="med"/>
                    </a:lnL>
                    <a:lnR>
                      <a:noFill/>
                    </a:lnR>
                    <a:lnT>
                      <a:noFill/>
                    </a:lnT>
                    <a:lnB>
                      <a:noFill/>
                    </a:lnB>
                    <a:solidFill>
                      <a:srgbClr val="F2F2F2"/>
                    </a:solidFill>
                  </a:tcPr>
                </a:tc>
                <a:tc>
                  <a:txBody>
                    <a:bodyPr/>
                    <a:lstStyle/>
                    <a:p>
                      <a:pPr algn="ctr" fontAlgn="b"/>
                      <a:r>
                        <a:rPr lang="en-US" sz="1200" b="1" i="0" u="none" strike="noStrike">
                          <a:solidFill>
                            <a:srgbClr val="000000"/>
                          </a:solidFill>
                          <a:effectLst/>
                          <a:latin typeface="Aptos Narrow" panose="020B0004020202020204" pitchFamily="34" charset="0"/>
                        </a:rPr>
                        <a:t>0.35</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0.16</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0.37</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a:solidFill>
                            <a:srgbClr val="000000"/>
                          </a:solidFill>
                          <a:effectLst/>
                          <a:latin typeface="Aptos Narrow" panose="020B0004020202020204" pitchFamily="34" charset="0"/>
                        </a:rPr>
                        <a:t>0.30</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dirty="0">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a:solidFill>
                            <a:srgbClr val="000000"/>
                          </a:solidFill>
                          <a:effectLst/>
                          <a:latin typeface="Aptos Narrow" panose="020B0004020202020204" pitchFamily="34" charset="0"/>
                        </a:rPr>
                        <a:t>0.00</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a:solidFill>
                            <a:srgbClr val="000000"/>
                          </a:solidFill>
                          <a:effectLst/>
                          <a:latin typeface="Aptos Narrow" panose="020B0004020202020204" pitchFamily="34" charset="0"/>
                        </a:rPr>
                        <a:t>0.23</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0.49</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a:solidFill>
                            <a:srgbClr val="000000"/>
                          </a:solidFill>
                          <a:effectLst/>
                          <a:latin typeface="Aptos Narrow" panose="020B0004020202020204" pitchFamily="34" charset="0"/>
                        </a:rPr>
                        <a:t>0.22</a:t>
                      </a:r>
                    </a:p>
                  </a:txBody>
                  <a:tcPr marL="3373" marR="3373" marT="3373" marB="0" anchor="b">
                    <a:lnL>
                      <a:noFill/>
                    </a:lnL>
                    <a:lnR>
                      <a:noFill/>
                    </a:lnR>
                    <a:lnT>
                      <a:noFill/>
                    </a:lnT>
                    <a:lnB>
                      <a:noFill/>
                    </a:lnB>
                    <a:solidFill>
                      <a:srgbClr val="F2F2F2"/>
                    </a:solidFill>
                  </a:tcPr>
                </a:tc>
                <a:extLst>
                  <a:ext uri="{0D108BD9-81ED-4DB2-BD59-A6C34878D82A}">
                    <a16:rowId xmlns:a16="http://schemas.microsoft.com/office/drawing/2014/main" val="119384300"/>
                  </a:ext>
                </a:extLst>
              </a:tr>
              <a:tr h="162084">
                <a:tc vMerge="1">
                  <a:txBody>
                    <a:bodyPr/>
                    <a:lstStyle/>
                    <a:p>
                      <a:endParaRPr lang="en-US"/>
                    </a:p>
                  </a:txBody>
                  <a:tcPr/>
                </a:tc>
                <a:tc>
                  <a:txBody>
                    <a:bodyPr/>
                    <a:lstStyle/>
                    <a:p>
                      <a:pPr algn="ctr" fontAlgn="b"/>
                      <a:r>
                        <a:rPr lang="en-US" sz="1200" b="1" i="0" u="none" strike="noStrike" dirty="0">
                          <a:solidFill>
                            <a:srgbClr val="000000"/>
                          </a:solidFill>
                          <a:effectLst/>
                          <a:latin typeface="Aptos Narrow" panose="020B0004020202020204" pitchFamily="34" charset="0"/>
                        </a:rPr>
                        <a:t>55</a:t>
                      </a:r>
                    </a:p>
                  </a:txBody>
                  <a:tcPr marL="3373" marR="3373" marT="3373" marB="0" anchor="b">
                    <a:lnL w="12700" cap="flat" cmpd="sng" algn="ctr">
                      <a:solidFill>
                        <a:schemeClr val="tx1"/>
                      </a:solidFill>
                      <a:prstDash val="solid"/>
                      <a:round/>
                      <a:headEnd type="none" w="med" len="med"/>
                      <a:tailEnd type="none" w="med" len="med"/>
                    </a:lnL>
                    <a:lnR>
                      <a:noFill/>
                    </a:lnR>
                    <a:lnT>
                      <a:noFill/>
                    </a:lnT>
                    <a:lnB>
                      <a:noFill/>
                    </a:lnB>
                    <a:solidFill>
                      <a:srgbClr val="F2F2F2"/>
                    </a:solidFill>
                  </a:tcPr>
                </a:tc>
                <a:tc>
                  <a:txBody>
                    <a:bodyPr/>
                    <a:lstStyle/>
                    <a:p>
                      <a:pPr algn="ctr" fontAlgn="b"/>
                      <a:r>
                        <a:rPr lang="en-US" sz="1200" b="1" i="0" u="none" strike="noStrike" dirty="0">
                          <a:solidFill>
                            <a:srgbClr val="000000"/>
                          </a:solidFill>
                          <a:effectLst/>
                          <a:latin typeface="Aptos Narrow" panose="020B0004020202020204" pitchFamily="34" charset="0"/>
                        </a:rPr>
                        <a:t>0.53</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0.18</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0.12</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0.39</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a:solidFill>
                            <a:srgbClr val="000000"/>
                          </a:solidFill>
                          <a:effectLst/>
                          <a:latin typeface="Aptos Narrow" panose="020B0004020202020204" pitchFamily="34" charset="0"/>
                        </a:rPr>
                        <a:t>0.30</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a:solidFill>
                            <a:srgbClr val="000000"/>
                          </a:solidFill>
                          <a:effectLst/>
                          <a:latin typeface="Aptos Narrow" panose="020B0004020202020204" pitchFamily="34" charset="0"/>
                        </a:rPr>
                        <a:t>0.00</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a:solidFill>
                            <a:srgbClr val="000000"/>
                          </a:solidFill>
                          <a:effectLst/>
                          <a:latin typeface="Aptos Narrow" panose="020B0004020202020204" pitchFamily="34" charset="0"/>
                        </a:rPr>
                        <a:t>0.22</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0.67</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a:solidFill>
                            <a:srgbClr val="000000"/>
                          </a:solidFill>
                          <a:effectLst/>
                          <a:latin typeface="Aptos Narrow" panose="020B0004020202020204" pitchFamily="34" charset="0"/>
                        </a:rPr>
                        <a:t>0.30</a:t>
                      </a:r>
                    </a:p>
                  </a:txBody>
                  <a:tcPr marL="3373" marR="3373" marT="3373" marB="0" anchor="b">
                    <a:lnL>
                      <a:noFill/>
                    </a:lnL>
                    <a:lnR>
                      <a:noFill/>
                    </a:lnR>
                    <a:lnT>
                      <a:noFill/>
                    </a:lnT>
                    <a:lnB>
                      <a:noFill/>
                    </a:lnB>
                    <a:solidFill>
                      <a:srgbClr val="F2F2F2"/>
                    </a:solidFill>
                  </a:tcPr>
                </a:tc>
                <a:extLst>
                  <a:ext uri="{0D108BD9-81ED-4DB2-BD59-A6C34878D82A}">
                    <a16:rowId xmlns:a16="http://schemas.microsoft.com/office/drawing/2014/main" val="3181257285"/>
                  </a:ext>
                </a:extLst>
              </a:tr>
              <a:tr h="162084">
                <a:tc vMerge="1">
                  <a:txBody>
                    <a:bodyPr/>
                    <a:lstStyle/>
                    <a:p>
                      <a:endParaRPr lang="en-US"/>
                    </a:p>
                  </a:txBody>
                  <a:tcPr/>
                </a:tc>
                <a:tc>
                  <a:txBody>
                    <a:bodyPr/>
                    <a:lstStyle/>
                    <a:p>
                      <a:pPr algn="ctr" fontAlgn="b"/>
                      <a:r>
                        <a:rPr lang="en-US" sz="1200" b="1" i="0" u="none" strike="noStrike" dirty="0">
                          <a:solidFill>
                            <a:srgbClr val="000000"/>
                          </a:solidFill>
                          <a:effectLst/>
                          <a:latin typeface="Aptos Narrow" panose="020B0004020202020204" pitchFamily="34" charset="0"/>
                        </a:rPr>
                        <a:t>386</a:t>
                      </a:r>
                    </a:p>
                  </a:txBody>
                  <a:tcPr marL="3373" marR="3373" marT="3373" marB="0" anchor="b">
                    <a:lnL w="12700" cap="flat" cmpd="sng" algn="ctr">
                      <a:solidFill>
                        <a:schemeClr val="tx1"/>
                      </a:solidFill>
                      <a:prstDash val="solid"/>
                      <a:round/>
                      <a:headEnd type="none" w="med" len="med"/>
                      <a:tailEnd type="none" w="med" len="med"/>
                    </a:lnL>
                    <a:lnR>
                      <a:noFill/>
                    </a:lnR>
                    <a:lnT>
                      <a:noFill/>
                    </a:lnT>
                    <a:lnB>
                      <a:noFill/>
                    </a:lnB>
                    <a:solidFill>
                      <a:srgbClr val="F2F2F2"/>
                    </a:solidFill>
                  </a:tcPr>
                </a:tc>
                <a:tc>
                  <a:txBody>
                    <a:bodyPr/>
                    <a:lstStyle/>
                    <a:p>
                      <a:pPr algn="ctr" fontAlgn="b"/>
                      <a:r>
                        <a:rPr lang="en-US" sz="1200" b="1" i="0" u="none" strike="noStrike" dirty="0">
                          <a:solidFill>
                            <a:srgbClr val="000000"/>
                          </a:solidFill>
                          <a:effectLst/>
                          <a:latin typeface="Aptos Narrow" panose="020B0004020202020204" pitchFamily="34" charset="0"/>
                        </a:rPr>
                        <a:t>0.28</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0.35</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0.15</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a:solidFill>
                            <a:srgbClr val="000000"/>
                          </a:solidFill>
                          <a:effectLst/>
                          <a:latin typeface="Aptos Narrow" panose="020B0004020202020204" pitchFamily="34" charset="0"/>
                        </a:rPr>
                        <a:t>0.22</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0.35</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dirty="0">
                          <a:solidFill>
                            <a:srgbClr val="000000"/>
                          </a:solidFill>
                          <a:effectLst/>
                          <a:latin typeface="Aptos Narrow" panose="020B0004020202020204" pitchFamily="34" charset="0"/>
                        </a:rPr>
                        <a:t>0.16</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dirty="0">
                          <a:solidFill>
                            <a:srgbClr val="000000"/>
                          </a:solidFill>
                          <a:effectLst/>
                          <a:latin typeface="Aptos Narrow" panose="020B0004020202020204" pitchFamily="34" charset="0"/>
                        </a:rPr>
                        <a:t>0.22</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a:solidFill>
                            <a:srgbClr val="000000"/>
                          </a:solidFill>
                          <a:effectLst/>
                          <a:latin typeface="Aptos Narrow" panose="020B0004020202020204" pitchFamily="34" charset="0"/>
                        </a:rPr>
                        <a:t>0.22</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0.43</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a:solidFill>
                            <a:srgbClr val="000000"/>
                          </a:solidFill>
                          <a:effectLst/>
                          <a:latin typeface="Aptos Narrow" panose="020B0004020202020204" pitchFamily="34" charset="0"/>
                        </a:rPr>
                        <a:t>0.19</a:t>
                      </a:r>
                    </a:p>
                  </a:txBody>
                  <a:tcPr marL="3373" marR="3373" marT="3373" marB="0" anchor="b">
                    <a:lnL>
                      <a:noFill/>
                    </a:lnL>
                    <a:lnR>
                      <a:noFill/>
                    </a:lnR>
                    <a:lnT>
                      <a:noFill/>
                    </a:lnT>
                    <a:lnB>
                      <a:noFill/>
                    </a:lnB>
                    <a:solidFill>
                      <a:srgbClr val="F2F2F2"/>
                    </a:solidFill>
                  </a:tcPr>
                </a:tc>
                <a:extLst>
                  <a:ext uri="{0D108BD9-81ED-4DB2-BD59-A6C34878D82A}">
                    <a16:rowId xmlns:a16="http://schemas.microsoft.com/office/drawing/2014/main" val="935539723"/>
                  </a:ext>
                </a:extLst>
              </a:tr>
              <a:tr h="162084">
                <a:tc vMerge="1">
                  <a:txBody>
                    <a:bodyPr/>
                    <a:lstStyle/>
                    <a:p>
                      <a:endParaRPr lang="en-US"/>
                    </a:p>
                  </a:txBody>
                  <a:tcPr/>
                </a:tc>
                <a:tc>
                  <a:txBody>
                    <a:bodyPr/>
                    <a:lstStyle/>
                    <a:p>
                      <a:pPr algn="ctr" fontAlgn="b"/>
                      <a:r>
                        <a:rPr lang="en-US" sz="1200" b="1" i="0" u="none" strike="noStrike" dirty="0">
                          <a:solidFill>
                            <a:srgbClr val="000000"/>
                          </a:solidFill>
                          <a:effectLst/>
                          <a:latin typeface="Aptos Narrow" panose="020B0004020202020204" pitchFamily="34" charset="0"/>
                        </a:rPr>
                        <a:t>298</a:t>
                      </a:r>
                    </a:p>
                  </a:txBody>
                  <a:tcPr marL="3373" marR="3373" marT="3373" marB="0" anchor="b">
                    <a:lnL w="12700" cap="flat" cmpd="sng" algn="ctr">
                      <a:solidFill>
                        <a:schemeClr val="tx1"/>
                      </a:solidFill>
                      <a:prstDash val="solid"/>
                      <a:round/>
                      <a:headEnd type="none" w="med" len="med"/>
                      <a:tailEnd type="none" w="med" len="med"/>
                    </a:lnL>
                    <a:lnR>
                      <a:noFill/>
                    </a:lnR>
                    <a:lnT>
                      <a:noFill/>
                    </a:lnT>
                    <a:lnB>
                      <a:noFill/>
                    </a:lnB>
                    <a:solidFill>
                      <a:srgbClr val="F2F2F2"/>
                    </a:solidFill>
                  </a:tcPr>
                </a:tc>
                <a:tc>
                  <a:txBody>
                    <a:bodyPr/>
                    <a:lstStyle/>
                    <a:p>
                      <a:pPr algn="ctr" fontAlgn="b"/>
                      <a:r>
                        <a:rPr lang="en-US" sz="1200" b="1" i="0" u="none" strike="noStrike">
                          <a:solidFill>
                            <a:srgbClr val="000000"/>
                          </a:solidFill>
                          <a:effectLst/>
                          <a:latin typeface="Aptos Narrow" panose="020B0004020202020204" pitchFamily="34" charset="0"/>
                        </a:rPr>
                        <a:t>0.32</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0.00</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0.35</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0.15</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a:solidFill>
                            <a:srgbClr val="000000"/>
                          </a:solidFill>
                          <a:effectLst/>
                          <a:latin typeface="Aptos Narrow" panose="020B0004020202020204" pitchFamily="34" charset="0"/>
                        </a:rPr>
                        <a:t>0.22</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0.35</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0.16</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a:solidFill>
                            <a:srgbClr val="000000"/>
                          </a:solidFill>
                          <a:effectLst/>
                          <a:latin typeface="Aptos Narrow" panose="020B0004020202020204" pitchFamily="34" charset="0"/>
                        </a:rPr>
                        <a:t>0.22</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dirty="0">
                          <a:solidFill>
                            <a:srgbClr val="000000"/>
                          </a:solidFill>
                          <a:effectLst/>
                          <a:latin typeface="Aptos Narrow" panose="020B0004020202020204" pitchFamily="34" charset="0"/>
                        </a:rPr>
                        <a:t>0.22</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0.46</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a:solidFill>
                            <a:srgbClr val="000000"/>
                          </a:solidFill>
                          <a:effectLst/>
                          <a:latin typeface="Aptos Narrow" panose="020B0004020202020204" pitchFamily="34" charset="0"/>
                        </a:rPr>
                        <a:t>0.20</a:t>
                      </a:r>
                    </a:p>
                  </a:txBody>
                  <a:tcPr marL="3373" marR="3373" marT="3373" marB="0" anchor="b">
                    <a:lnL>
                      <a:noFill/>
                    </a:lnL>
                    <a:lnR>
                      <a:noFill/>
                    </a:lnR>
                    <a:lnT>
                      <a:noFill/>
                    </a:lnT>
                    <a:lnB>
                      <a:noFill/>
                    </a:lnB>
                    <a:solidFill>
                      <a:srgbClr val="F2F2F2"/>
                    </a:solidFill>
                  </a:tcPr>
                </a:tc>
                <a:extLst>
                  <a:ext uri="{0D108BD9-81ED-4DB2-BD59-A6C34878D82A}">
                    <a16:rowId xmlns:a16="http://schemas.microsoft.com/office/drawing/2014/main" val="2056833515"/>
                  </a:ext>
                </a:extLst>
              </a:tr>
              <a:tr h="162084">
                <a:tc vMerge="1">
                  <a:txBody>
                    <a:bodyPr/>
                    <a:lstStyle/>
                    <a:p>
                      <a:endParaRPr lang="en-US"/>
                    </a:p>
                  </a:txBody>
                  <a:tcPr/>
                </a:tc>
                <a:tc>
                  <a:txBody>
                    <a:bodyPr/>
                    <a:lstStyle/>
                    <a:p>
                      <a:pPr algn="ctr" fontAlgn="b"/>
                      <a:r>
                        <a:rPr lang="en-US" sz="1200" b="1" i="0" u="none" strike="noStrike" dirty="0">
                          <a:solidFill>
                            <a:srgbClr val="000000"/>
                          </a:solidFill>
                          <a:effectLst/>
                          <a:latin typeface="Aptos Narrow" panose="020B0004020202020204" pitchFamily="34" charset="0"/>
                        </a:rPr>
                        <a:t>167</a:t>
                      </a:r>
                    </a:p>
                  </a:txBody>
                  <a:tcPr marL="3373" marR="3373" marT="3373" marB="0" anchor="b">
                    <a:lnL w="12700" cap="flat" cmpd="sng" algn="ctr">
                      <a:solidFill>
                        <a:schemeClr val="tx1"/>
                      </a:solidFill>
                      <a:prstDash val="solid"/>
                      <a:round/>
                      <a:headEnd type="none" w="med" len="med"/>
                      <a:tailEnd type="none" w="med" len="med"/>
                    </a:lnL>
                    <a:lnR>
                      <a:noFill/>
                    </a:lnR>
                    <a:lnT>
                      <a:noFill/>
                    </a:lnT>
                    <a:lnB>
                      <a:noFill/>
                    </a:lnB>
                    <a:solidFill>
                      <a:srgbClr val="F2F2F2"/>
                    </a:solidFill>
                  </a:tcPr>
                </a:tc>
                <a:tc>
                  <a:txBody>
                    <a:bodyPr/>
                    <a:lstStyle/>
                    <a:p>
                      <a:pPr algn="ctr" fontAlgn="b"/>
                      <a:r>
                        <a:rPr lang="en-US" sz="1200" b="1" i="0" u="none" strike="noStrike" dirty="0">
                          <a:solidFill>
                            <a:srgbClr val="000000"/>
                          </a:solidFill>
                          <a:effectLst/>
                          <a:latin typeface="Aptos Narrow" panose="020B0004020202020204" pitchFamily="34" charset="0"/>
                        </a:rPr>
                        <a:t>0.25</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0.02</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dirty="0">
                          <a:solidFill>
                            <a:srgbClr val="000000"/>
                          </a:solidFill>
                          <a:effectLst/>
                          <a:latin typeface="Aptos Narrow" panose="020B0004020202020204" pitchFamily="34" charset="0"/>
                        </a:rPr>
                        <a:t>0.32</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0.16</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a:solidFill>
                            <a:srgbClr val="000000"/>
                          </a:solidFill>
                          <a:effectLst/>
                          <a:latin typeface="Aptos Narrow" panose="020B0004020202020204" pitchFamily="34" charset="0"/>
                        </a:rPr>
                        <a:t>0.21</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-0.07</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0.32</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dirty="0">
                          <a:solidFill>
                            <a:srgbClr val="000000"/>
                          </a:solidFill>
                          <a:effectLst/>
                          <a:latin typeface="Aptos Narrow" panose="020B0004020202020204" pitchFamily="34" charset="0"/>
                        </a:rPr>
                        <a:t>0.19</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dirty="0">
                          <a:solidFill>
                            <a:srgbClr val="000000"/>
                          </a:solidFill>
                          <a:effectLst/>
                          <a:latin typeface="Aptos Narrow" panose="020B0004020202020204" pitchFamily="34" charset="0"/>
                        </a:rPr>
                        <a:t>0.21</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F2F2F2"/>
                    </a:solidFill>
                  </a:tcPr>
                </a:tc>
                <a:tc>
                  <a:txBody>
                    <a:bodyPr/>
                    <a:lstStyle/>
                    <a:p>
                      <a:pPr algn="ctr" fontAlgn="b"/>
                      <a:r>
                        <a:rPr lang="en-US" sz="1200" b="0" i="0" u="none" strike="noStrike">
                          <a:solidFill>
                            <a:srgbClr val="000000"/>
                          </a:solidFill>
                          <a:effectLst/>
                          <a:latin typeface="Aptos Narrow" panose="020B0004020202020204" pitchFamily="34" charset="0"/>
                        </a:rPr>
                        <a:t>0.40</a:t>
                      </a:r>
                    </a:p>
                  </a:txBody>
                  <a:tcPr marL="3373" marR="3373" marT="3373" marB="0" anchor="b">
                    <a:lnL>
                      <a:noFill/>
                    </a:lnL>
                    <a:lnR>
                      <a:noFill/>
                    </a:lnR>
                    <a:lnT>
                      <a:noFill/>
                    </a:lnT>
                    <a:lnB>
                      <a:noFill/>
                    </a:lnB>
                    <a:solidFill>
                      <a:srgbClr val="F2F2F2"/>
                    </a:solidFill>
                  </a:tcPr>
                </a:tc>
                <a:tc>
                  <a:txBody>
                    <a:bodyPr/>
                    <a:lstStyle/>
                    <a:p>
                      <a:pPr algn="ctr" fontAlgn="b"/>
                      <a:r>
                        <a:rPr lang="en-US" sz="1200" b="1" i="0" u="none" strike="noStrike">
                          <a:solidFill>
                            <a:srgbClr val="000000"/>
                          </a:solidFill>
                          <a:effectLst/>
                          <a:latin typeface="Aptos Narrow" panose="020B0004020202020204" pitchFamily="34" charset="0"/>
                        </a:rPr>
                        <a:t>0.18</a:t>
                      </a:r>
                    </a:p>
                  </a:txBody>
                  <a:tcPr marL="3373" marR="3373" marT="3373" marB="0" anchor="b">
                    <a:lnL>
                      <a:noFill/>
                    </a:lnL>
                    <a:lnR>
                      <a:noFill/>
                    </a:lnR>
                    <a:lnT>
                      <a:noFill/>
                    </a:lnT>
                    <a:lnB>
                      <a:noFill/>
                    </a:lnB>
                    <a:solidFill>
                      <a:srgbClr val="F2F2F2"/>
                    </a:solidFill>
                  </a:tcPr>
                </a:tc>
                <a:extLst>
                  <a:ext uri="{0D108BD9-81ED-4DB2-BD59-A6C34878D82A}">
                    <a16:rowId xmlns:a16="http://schemas.microsoft.com/office/drawing/2014/main" val="2456094949"/>
                  </a:ext>
                </a:extLst>
              </a:tr>
              <a:tr h="162084">
                <a:tc rowSpan="8">
                  <a:txBody>
                    <a:bodyPr/>
                    <a:lstStyle/>
                    <a:p>
                      <a:pPr algn="ctr" fontAlgn="ctr"/>
                      <a:r>
                        <a:rPr lang="en-US" sz="1400" b="1" i="0" u="none" strike="noStrike" dirty="0">
                          <a:solidFill>
                            <a:srgbClr val="000000"/>
                          </a:solidFill>
                          <a:effectLst/>
                          <a:latin typeface="Aptos Narrow" panose="020B0004020202020204" pitchFamily="34" charset="0"/>
                        </a:rPr>
                        <a:t>OVERALL</a:t>
                      </a:r>
                    </a:p>
                    <a:p>
                      <a:pPr algn="ctr" fontAlgn="ctr"/>
                      <a:r>
                        <a:rPr lang="en-US" sz="1100" b="1" i="0" u="none" strike="noStrike" dirty="0">
                          <a:solidFill>
                            <a:srgbClr val="000000"/>
                          </a:solidFill>
                          <a:effectLst/>
                          <a:latin typeface="Aptos Narrow" panose="020B0004020202020204" pitchFamily="34" charset="0"/>
                        </a:rPr>
                        <a:t>Best Summary Score</a:t>
                      </a:r>
                    </a:p>
                  </a:txBody>
                  <a:tcPr marL="3373" marR="3373" marT="3373"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BE2D5"/>
                    </a:solidFill>
                  </a:tcPr>
                </a:tc>
                <a:tc>
                  <a:txBody>
                    <a:bodyPr/>
                    <a:lstStyle/>
                    <a:p>
                      <a:pPr algn="ctr" fontAlgn="b"/>
                      <a:r>
                        <a:rPr lang="en-US" sz="1200" b="1" i="0" u="none" strike="noStrike" dirty="0">
                          <a:solidFill>
                            <a:srgbClr val="FF0000"/>
                          </a:solidFill>
                          <a:effectLst/>
                          <a:latin typeface="Aptos Narrow" panose="020B0004020202020204" pitchFamily="34" charset="0"/>
                        </a:rPr>
                        <a:t>207</a:t>
                      </a:r>
                    </a:p>
                  </a:txBody>
                  <a:tcPr marL="3373" marR="3373" marT="3373" marB="0" anchor="b">
                    <a:lnL w="12700" cap="flat" cmpd="sng" algn="ctr">
                      <a:solidFill>
                        <a:schemeClr val="tx1"/>
                      </a:solidFill>
                      <a:prstDash val="solid"/>
                      <a:round/>
                      <a:headEnd type="none" w="med" len="med"/>
                      <a:tailEnd type="none" w="med" len="med"/>
                    </a:lnL>
                    <a:lnR>
                      <a:noFill/>
                    </a:lnR>
                    <a:lnT>
                      <a:noFill/>
                    </a:lnT>
                    <a:lnB>
                      <a:noFill/>
                    </a:lnB>
                    <a:solidFill>
                      <a:srgbClr val="FBE2D5"/>
                    </a:solidFill>
                  </a:tcPr>
                </a:tc>
                <a:tc>
                  <a:txBody>
                    <a:bodyPr/>
                    <a:lstStyle/>
                    <a:p>
                      <a:pPr algn="ctr" fontAlgn="b"/>
                      <a:r>
                        <a:rPr lang="en-US" sz="1200" b="1" i="0" u="none" strike="noStrike" dirty="0">
                          <a:solidFill>
                            <a:srgbClr val="000000"/>
                          </a:solidFill>
                          <a:effectLst/>
                          <a:latin typeface="Aptos Narrow" panose="020B0004020202020204" pitchFamily="34" charset="0"/>
                        </a:rPr>
                        <a:t>0.58</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0.13</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0.25</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0.33</a:t>
                      </a:r>
                    </a:p>
                  </a:txBody>
                  <a:tcPr marL="3373" marR="3373" marT="3373" marB="0" anchor="b">
                    <a:lnL>
                      <a:noFill/>
                    </a:lnL>
                    <a:lnR>
                      <a:noFill/>
                    </a:lnR>
                    <a:lnT>
                      <a:noFill/>
                    </a:lnT>
                    <a:lnB>
                      <a:noFill/>
                    </a:lnB>
                    <a:solidFill>
                      <a:srgbClr val="FBE2D5"/>
                    </a:solidFill>
                  </a:tcPr>
                </a:tc>
                <a:tc>
                  <a:txBody>
                    <a:bodyPr/>
                    <a:lstStyle/>
                    <a:p>
                      <a:pPr algn="ctr" fontAlgn="b"/>
                      <a:r>
                        <a:rPr lang="en-US" sz="1200" b="1" i="0" u="none" strike="noStrike">
                          <a:solidFill>
                            <a:srgbClr val="000000"/>
                          </a:solidFill>
                          <a:effectLst/>
                          <a:latin typeface="Aptos Narrow" panose="020B0004020202020204" pitchFamily="34" charset="0"/>
                        </a:rPr>
                        <a:t>0.30</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0.19</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0.28</a:t>
                      </a:r>
                    </a:p>
                  </a:txBody>
                  <a:tcPr marL="3373" marR="3373" marT="3373" marB="0" anchor="b">
                    <a:lnL>
                      <a:noFill/>
                    </a:lnL>
                    <a:lnR>
                      <a:noFill/>
                    </a:lnR>
                    <a:lnT>
                      <a:noFill/>
                    </a:lnT>
                    <a:lnB>
                      <a:noFill/>
                    </a:lnB>
                    <a:solidFill>
                      <a:srgbClr val="FBE2D5"/>
                    </a:solidFill>
                  </a:tcPr>
                </a:tc>
                <a:tc>
                  <a:txBody>
                    <a:bodyPr/>
                    <a:lstStyle/>
                    <a:p>
                      <a:pPr algn="ctr" fontAlgn="b"/>
                      <a:r>
                        <a:rPr lang="en-US" sz="1200" b="1" i="0" u="none" strike="noStrike">
                          <a:solidFill>
                            <a:srgbClr val="000000"/>
                          </a:solidFill>
                          <a:effectLst/>
                          <a:latin typeface="Aptos Narrow" panose="020B0004020202020204" pitchFamily="34" charset="0"/>
                        </a:rPr>
                        <a:t>0.25</a:t>
                      </a:r>
                    </a:p>
                  </a:txBody>
                  <a:tcPr marL="3373" marR="3373" marT="3373" marB="0" anchor="b">
                    <a:lnL>
                      <a:noFill/>
                    </a:lnL>
                    <a:lnR>
                      <a:noFill/>
                    </a:lnR>
                    <a:lnT>
                      <a:noFill/>
                    </a:lnT>
                    <a:lnB>
                      <a:noFill/>
                    </a:lnB>
                    <a:solidFill>
                      <a:srgbClr val="FBE2D5"/>
                    </a:solidFill>
                  </a:tcPr>
                </a:tc>
                <a:tc>
                  <a:txBody>
                    <a:bodyPr/>
                    <a:lstStyle/>
                    <a:p>
                      <a:pPr algn="ctr" fontAlgn="b"/>
                      <a:r>
                        <a:rPr lang="en-US" sz="1200" b="1" i="0" u="none" strike="noStrike" dirty="0">
                          <a:solidFill>
                            <a:srgbClr val="000000"/>
                          </a:solidFill>
                          <a:effectLst/>
                          <a:latin typeface="Aptos Narrow" panose="020B0004020202020204" pitchFamily="34" charset="0"/>
                        </a:rPr>
                        <a:t>0.29</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dirty="0">
                          <a:solidFill>
                            <a:srgbClr val="000000"/>
                          </a:solidFill>
                          <a:effectLst/>
                          <a:latin typeface="Aptos Narrow" panose="020B0004020202020204" pitchFamily="34" charset="0"/>
                        </a:rPr>
                        <a:t>0.30</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0.83</a:t>
                      </a:r>
                    </a:p>
                  </a:txBody>
                  <a:tcPr marL="3373" marR="3373" marT="3373" marB="0" anchor="b">
                    <a:lnL>
                      <a:noFill/>
                    </a:lnL>
                    <a:lnR>
                      <a:noFill/>
                    </a:lnR>
                    <a:lnT>
                      <a:noFill/>
                    </a:lnT>
                    <a:lnB>
                      <a:noFill/>
                    </a:lnB>
                    <a:solidFill>
                      <a:srgbClr val="FBE2D5"/>
                    </a:solidFill>
                  </a:tcPr>
                </a:tc>
                <a:tc>
                  <a:txBody>
                    <a:bodyPr/>
                    <a:lstStyle/>
                    <a:p>
                      <a:pPr algn="ctr" fontAlgn="b"/>
                      <a:r>
                        <a:rPr lang="en-US" sz="1200" b="1" i="0" u="none" strike="noStrike" dirty="0">
                          <a:solidFill>
                            <a:srgbClr val="FF0000"/>
                          </a:solidFill>
                          <a:effectLst/>
                          <a:latin typeface="Aptos Narrow" panose="020B0004020202020204" pitchFamily="34" charset="0"/>
                        </a:rPr>
                        <a:t>0.37</a:t>
                      </a:r>
                    </a:p>
                  </a:txBody>
                  <a:tcPr marL="3373" marR="3373" marT="3373" marB="0" anchor="b">
                    <a:lnL>
                      <a:noFill/>
                    </a:lnL>
                    <a:lnR>
                      <a:noFill/>
                    </a:lnR>
                    <a:lnT>
                      <a:noFill/>
                    </a:lnT>
                    <a:lnB>
                      <a:noFill/>
                    </a:lnB>
                    <a:solidFill>
                      <a:srgbClr val="FBE2D5"/>
                    </a:solidFill>
                  </a:tcPr>
                </a:tc>
                <a:extLst>
                  <a:ext uri="{0D108BD9-81ED-4DB2-BD59-A6C34878D82A}">
                    <a16:rowId xmlns:a16="http://schemas.microsoft.com/office/drawing/2014/main" val="3789979123"/>
                  </a:ext>
                </a:extLst>
              </a:tr>
              <a:tr h="162084">
                <a:tc vMerge="1">
                  <a:txBody>
                    <a:bodyPr/>
                    <a:lstStyle/>
                    <a:p>
                      <a:endParaRPr lang="en-US"/>
                    </a:p>
                  </a:txBody>
                  <a:tcPr/>
                </a:tc>
                <a:tc>
                  <a:txBody>
                    <a:bodyPr/>
                    <a:lstStyle/>
                    <a:p>
                      <a:pPr algn="ctr" fontAlgn="b"/>
                      <a:r>
                        <a:rPr lang="en-US" sz="1200" b="1" i="0" u="none" strike="noStrike" dirty="0">
                          <a:solidFill>
                            <a:srgbClr val="FF0000"/>
                          </a:solidFill>
                          <a:effectLst/>
                          <a:latin typeface="Aptos Narrow" panose="020B0004020202020204" pitchFamily="34" charset="0"/>
                        </a:rPr>
                        <a:t>16</a:t>
                      </a:r>
                    </a:p>
                  </a:txBody>
                  <a:tcPr marL="3373" marR="3373" marT="3373" marB="0" anchor="b">
                    <a:lnL w="12700" cap="flat" cmpd="sng" algn="ctr">
                      <a:solidFill>
                        <a:schemeClr val="tx1"/>
                      </a:solidFill>
                      <a:prstDash val="solid"/>
                      <a:round/>
                      <a:headEnd type="none" w="med" len="med"/>
                      <a:tailEnd type="none" w="med" len="med"/>
                    </a:lnL>
                    <a:lnR>
                      <a:noFill/>
                    </a:lnR>
                    <a:lnT>
                      <a:noFill/>
                    </a:lnT>
                    <a:lnB>
                      <a:noFill/>
                    </a:lnB>
                    <a:solidFill>
                      <a:srgbClr val="FBE2D5"/>
                    </a:solidFill>
                  </a:tcPr>
                </a:tc>
                <a:tc>
                  <a:txBody>
                    <a:bodyPr/>
                    <a:lstStyle/>
                    <a:p>
                      <a:pPr algn="ctr" fontAlgn="b"/>
                      <a:r>
                        <a:rPr lang="en-US" sz="1200" b="1" i="0" u="none" strike="noStrike" dirty="0">
                          <a:solidFill>
                            <a:srgbClr val="000000"/>
                          </a:solidFill>
                          <a:effectLst/>
                          <a:latin typeface="Aptos Narrow" panose="020B0004020202020204" pitchFamily="34" charset="0"/>
                        </a:rPr>
                        <a:t>0.36</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0.17</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0.29</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0.44</a:t>
                      </a:r>
                    </a:p>
                  </a:txBody>
                  <a:tcPr marL="3373" marR="3373" marT="3373" marB="0" anchor="b">
                    <a:lnL>
                      <a:noFill/>
                    </a:lnL>
                    <a:lnR>
                      <a:noFill/>
                    </a:lnR>
                    <a:lnT>
                      <a:noFill/>
                    </a:lnT>
                    <a:lnB>
                      <a:noFill/>
                    </a:lnB>
                    <a:solidFill>
                      <a:srgbClr val="FBE2D5"/>
                    </a:solidFill>
                  </a:tcPr>
                </a:tc>
                <a:tc>
                  <a:txBody>
                    <a:bodyPr/>
                    <a:lstStyle/>
                    <a:p>
                      <a:pPr algn="ctr" fontAlgn="b"/>
                      <a:r>
                        <a:rPr lang="en-US" sz="1200" b="1" i="0" u="none" strike="noStrike">
                          <a:solidFill>
                            <a:srgbClr val="000000"/>
                          </a:solidFill>
                          <a:effectLst/>
                          <a:latin typeface="Aptos Narrow" panose="020B0004020202020204" pitchFamily="34" charset="0"/>
                        </a:rPr>
                        <a:t>0.39</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0.21</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0.28</a:t>
                      </a:r>
                    </a:p>
                  </a:txBody>
                  <a:tcPr marL="3373" marR="3373" marT="3373" marB="0" anchor="b">
                    <a:lnL>
                      <a:noFill/>
                    </a:lnL>
                    <a:lnR>
                      <a:noFill/>
                    </a:lnR>
                    <a:lnT>
                      <a:noFill/>
                    </a:lnT>
                    <a:lnB>
                      <a:noFill/>
                    </a:lnB>
                    <a:solidFill>
                      <a:srgbClr val="FBE2D5"/>
                    </a:solidFill>
                  </a:tcPr>
                </a:tc>
                <a:tc>
                  <a:txBody>
                    <a:bodyPr/>
                    <a:lstStyle/>
                    <a:p>
                      <a:pPr algn="ctr" fontAlgn="b"/>
                      <a:r>
                        <a:rPr lang="en-US" sz="1200" b="1" i="0" u="none" strike="noStrike" dirty="0">
                          <a:solidFill>
                            <a:srgbClr val="000000"/>
                          </a:solidFill>
                          <a:effectLst/>
                          <a:latin typeface="Aptos Narrow" panose="020B0004020202020204" pitchFamily="34" charset="0"/>
                        </a:rPr>
                        <a:t>0.26</a:t>
                      </a:r>
                    </a:p>
                  </a:txBody>
                  <a:tcPr marL="3373" marR="3373" marT="3373" marB="0" anchor="b">
                    <a:lnL>
                      <a:noFill/>
                    </a:lnL>
                    <a:lnR>
                      <a:noFill/>
                    </a:lnR>
                    <a:lnT>
                      <a:noFill/>
                    </a:lnT>
                    <a:lnB>
                      <a:noFill/>
                    </a:lnB>
                    <a:solidFill>
                      <a:srgbClr val="FBE2D5"/>
                    </a:solidFill>
                  </a:tcPr>
                </a:tc>
                <a:tc>
                  <a:txBody>
                    <a:bodyPr/>
                    <a:lstStyle/>
                    <a:p>
                      <a:pPr algn="ctr" fontAlgn="b"/>
                      <a:r>
                        <a:rPr lang="en-US" sz="1200" b="1" i="0" u="none" strike="noStrike">
                          <a:solidFill>
                            <a:srgbClr val="000000"/>
                          </a:solidFill>
                          <a:effectLst/>
                          <a:latin typeface="Aptos Narrow" panose="020B0004020202020204" pitchFamily="34" charset="0"/>
                        </a:rPr>
                        <a:t>0.36</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dirty="0">
                          <a:solidFill>
                            <a:srgbClr val="000000"/>
                          </a:solidFill>
                          <a:effectLst/>
                          <a:latin typeface="Aptos Narrow" panose="020B0004020202020204" pitchFamily="34" charset="0"/>
                        </a:rPr>
                        <a:t>0.15</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0.71</a:t>
                      </a:r>
                    </a:p>
                  </a:txBody>
                  <a:tcPr marL="3373" marR="3373" marT="3373" marB="0" anchor="b">
                    <a:lnL>
                      <a:noFill/>
                    </a:lnL>
                    <a:lnR>
                      <a:noFill/>
                    </a:lnR>
                    <a:lnT>
                      <a:noFill/>
                    </a:lnT>
                    <a:lnB>
                      <a:noFill/>
                    </a:lnB>
                    <a:solidFill>
                      <a:srgbClr val="FBE2D5"/>
                    </a:solidFill>
                  </a:tcPr>
                </a:tc>
                <a:tc>
                  <a:txBody>
                    <a:bodyPr/>
                    <a:lstStyle/>
                    <a:p>
                      <a:pPr algn="ctr" fontAlgn="b"/>
                      <a:r>
                        <a:rPr lang="en-US" sz="1200" b="1" i="0" u="none" strike="noStrike" dirty="0">
                          <a:solidFill>
                            <a:srgbClr val="FF0000"/>
                          </a:solidFill>
                          <a:effectLst/>
                          <a:latin typeface="Aptos Narrow" panose="020B0004020202020204" pitchFamily="34" charset="0"/>
                        </a:rPr>
                        <a:t>0.31</a:t>
                      </a:r>
                    </a:p>
                  </a:txBody>
                  <a:tcPr marL="3373" marR="3373" marT="3373" marB="0" anchor="b">
                    <a:lnL>
                      <a:noFill/>
                    </a:lnL>
                    <a:lnR>
                      <a:noFill/>
                    </a:lnR>
                    <a:lnT>
                      <a:noFill/>
                    </a:lnT>
                    <a:lnB>
                      <a:noFill/>
                    </a:lnB>
                    <a:solidFill>
                      <a:srgbClr val="FBE2D5"/>
                    </a:solidFill>
                  </a:tcPr>
                </a:tc>
                <a:extLst>
                  <a:ext uri="{0D108BD9-81ED-4DB2-BD59-A6C34878D82A}">
                    <a16:rowId xmlns:a16="http://schemas.microsoft.com/office/drawing/2014/main" val="1624001881"/>
                  </a:ext>
                </a:extLst>
              </a:tr>
              <a:tr h="162084">
                <a:tc vMerge="1">
                  <a:txBody>
                    <a:bodyPr/>
                    <a:lstStyle/>
                    <a:p>
                      <a:endParaRPr lang="en-US"/>
                    </a:p>
                  </a:txBody>
                  <a:tcPr/>
                </a:tc>
                <a:tc>
                  <a:txBody>
                    <a:bodyPr/>
                    <a:lstStyle/>
                    <a:p>
                      <a:pPr algn="ctr" fontAlgn="b"/>
                      <a:r>
                        <a:rPr lang="en-US" sz="1200" b="1" i="0" u="none" strike="noStrike" dirty="0">
                          <a:solidFill>
                            <a:schemeClr val="tx1"/>
                          </a:solidFill>
                          <a:effectLst/>
                          <a:latin typeface="Aptos Narrow" panose="020B0004020202020204" pitchFamily="34" charset="0"/>
                        </a:rPr>
                        <a:t>204</a:t>
                      </a:r>
                    </a:p>
                  </a:txBody>
                  <a:tcPr marL="3373" marR="3373" marT="3373" marB="0" anchor="b">
                    <a:lnL w="12700" cap="flat" cmpd="sng" algn="ctr">
                      <a:solidFill>
                        <a:schemeClr val="tx1"/>
                      </a:solidFill>
                      <a:prstDash val="solid"/>
                      <a:round/>
                      <a:headEnd type="none" w="med" len="med"/>
                      <a:tailEnd type="none" w="med" len="med"/>
                    </a:lnL>
                    <a:lnR>
                      <a:noFill/>
                    </a:lnR>
                    <a:lnT>
                      <a:noFill/>
                    </a:lnT>
                    <a:lnB>
                      <a:noFill/>
                    </a:lnB>
                    <a:solidFill>
                      <a:srgbClr val="FBE2D5"/>
                    </a:solidFill>
                  </a:tcPr>
                </a:tc>
                <a:tc>
                  <a:txBody>
                    <a:bodyPr/>
                    <a:lstStyle/>
                    <a:p>
                      <a:pPr algn="ctr" fontAlgn="b"/>
                      <a:r>
                        <a:rPr lang="en-US" sz="1200" b="1" i="0" u="none" strike="noStrike" dirty="0">
                          <a:solidFill>
                            <a:srgbClr val="000000"/>
                          </a:solidFill>
                          <a:effectLst/>
                          <a:latin typeface="Aptos Narrow" panose="020B0004020202020204" pitchFamily="34" charset="0"/>
                        </a:rPr>
                        <a:t>0.51</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0.19</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0.35</a:t>
                      </a:r>
                    </a:p>
                  </a:txBody>
                  <a:tcPr marL="3373" marR="3373" marT="3373" marB="0" anchor="b">
                    <a:lnL>
                      <a:noFill/>
                    </a:lnL>
                    <a:lnR>
                      <a:noFill/>
                    </a:lnR>
                    <a:lnT>
                      <a:noFill/>
                    </a:lnT>
                    <a:lnB>
                      <a:noFill/>
                    </a:lnB>
                    <a:solidFill>
                      <a:srgbClr val="FBE2D5"/>
                    </a:solidFill>
                  </a:tcPr>
                </a:tc>
                <a:tc>
                  <a:txBody>
                    <a:bodyPr/>
                    <a:lstStyle/>
                    <a:p>
                      <a:pPr algn="ctr" fontAlgn="b"/>
                      <a:r>
                        <a:rPr lang="en-US" sz="1200" b="1" i="0" u="none" strike="noStrike">
                          <a:solidFill>
                            <a:srgbClr val="000000"/>
                          </a:solidFill>
                          <a:effectLst/>
                          <a:latin typeface="Aptos Narrow" panose="020B0004020202020204" pitchFamily="34" charset="0"/>
                        </a:rPr>
                        <a:t>0.30</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0.24</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0.18</a:t>
                      </a:r>
                    </a:p>
                  </a:txBody>
                  <a:tcPr marL="3373" marR="3373" marT="3373" marB="0" anchor="b">
                    <a:lnL>
                      <a:noFill/>
                    </a:lnL>
                    <a:lnR>
                      <a:noFill/>
                    </a:lnR>
                    <a:lnT>
                      <a:noFill/>
                    </a:lnT>
                    <a:lnB>
                      <a:noFill/>
                    </a:lnB>
                    <a:solidFill>
                      <a:srgbClr val="FBE2D5"/>
                    </a:solidFill>
                  </a:tcPr>
                </a:tc>
                <a:tc>
                  <a:txBody>
                    <a:bodyPr/>
                    <a:lstStyle/>
                    <a:p>
                      <a:pPr algn="ctr" fontAlgn="b"/>
                      <a:r>
                        <a:rPr lang="en-US" sz="1200" b="1" i="0" u="none" strike="noStrike" dirty="0">
                          <a:solidFill>
                            <a:srgbClr val="000000"/>
                          </a:solidFill>
                          <a:effectLst/>
                          <a:latin typeface="Aptos Narrow" panose="020B0004020202020204" pitchFamily="34" charset="0"/>
                        </a:rPr>
                        <a:t>0.20</a:t>
                      </a:r>
                    </a:p>
                  </a:txBody>
                  <a:tcPr marL="3373" marR="3373" marT="3373" marB="0" anchor="b">
                    <a:lnL>
                      <a:noFill/>
                    </a:lnL>
                    <a:lnR>
                      <a:noFill/>
                    </a:lnR>
                    <a:lnT>
                      <a:noFill/>
                    </a:lnT>
                    <a:lnB>
                      <a:noFill/>
                    </a:lnB>
                    <a:solidFill>
                      <a:srgbClr val="FBE2D5"/>
                    </a:solidFill>
                  </a:tcPr>
                </a:tc>
                <a:tc>
                  <a:txBody>
                    <a:bodyPr/>
                    <a:lstStyle/>
                    <a:p>
                      <a:pPr algn="ctr" fontAlgn="b"/>
                      <a:r>
                        <a:rPr lang="en-US" sz="1200" b="1" i="0" u="none" strike="noStrike">
                          <a:solidFill>
                            <a:srgbClr val="000000"/>
                          </a:solidFill>
                          <a:effectLst/>
                          <a:latin typeface="Aptos Narrow" panose="020B0004020202020204" pitchFamily="34" charset="0"/>
                        </a:rPr>
                        <a:t>0.27</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0.13</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0.69</a:t>
                      </a:r>
                    </a:p>
                  </a:txBody>
                  <a:tcPr marL="3373" marR="3373" marT="3373" marB="0" anchor="b">
                    <a:lnL>
                      <a:noFill/>
                    </a:lnL>
                    <a:lnR>
                      <a:noFill/>
                    </a:lnR>
                    <a:lnT>
                      <a:noFill/>
                    </a:lnT>
                    <a:lnB>
                      <a:noFill/>
                    </a:lnB>
                    <a:solidFill>
                      <a:srgbClr val="FBE2D5"/>
                    </a:solidFill>
                  </a:tcPr>
                </a:tc>
                <a:tc>
                  <a:txBody>
                    <a:bodyPr/>
                    <a:lstStyle/>
                    <a:p>
                      <a:pPr algn="ctr" fontAlgn="b"/>
                      <a:r>
                        <a:rPr lang="en-US" sz="1200" b="1" i="0" u="none" strike="noStrike" dirty="0">
                          <a:solidFill>
                            <a:schemeClr val="tx1"/>
                          </a:solidFill>
                          <a:effectLst/>
                          <a:latin typeface="Aptos Narrow" panose="020B0004020202020204" pitchFamily="34" charset="0"/>
                        </a:rPr>
                        <a:t>0.31</a:t>
                      </a:r>
                    </a:p>
                  </a:txBody>
                  <a:tcPr marL="3373" marR="3373" marT="3373" marB="0" anchor="b">
                    <a:lnL>
                      <a:noFill/>
                    </a:lnL>
                    <a:lnR>
                      <a:noFill/>
                    </a:lnR>
                    <a:lnT>
                      <a:noFill/>
                    </a:lnT>
                    <a:lnB>
                      <a:noFill/>
                    </a:lnB>
                    <a:solidFill>
                      <a:srgbClr val="FBE2D5"/>
                    </a:solidFill>
                  </a:tcPr>
                </a:tc>
                <a:extLst>
                  <a:ext uri="{0D108BD9-81ED-4DB2-BD59-A6C34878D82A}">
                    <a16:rowId xmlns:a16="http://schemas.microsoft.com/office/drawing/2014/main" val="4242357719"/>
                  </a:ext>
                </a:extLst>
              </a:tr>
              <a:tr h="162084">
                <a:tc vMerge="1">
                  <a:txBody>
                    <a:bodyPr/>
                    <a:lstStyle/>
                    <a:p>
                      <a:endParaRPr lang="en-US"/>
                    </a:p>
                  </a:txBody>
                  <a:tcPr/>
                </a:tc>
                <a:tc>
                  <a:txBody>
                    <a:bodyPr/>
                    <a:lstStyle/>
                    <a:p>
                      <a:pPr algn="ctr" fontAlgn="b"/>
                      <a:r>
                        <a:rPr lang="en-US" sz="1200" b="1" i="0" u="none" strike="noStrike" dirty="0">
                          <a:solidFill>
                            <a:schemeClr val="tx1"/>
                          </a:solidFill>
                          <a:effectLst/>
                          <a:latin typeface="Aptos Narrow" panose="020B0004020202020204" pitchFamily="34" charset="0"/>
                        </a:rPr>
                        <a:t>55</a:t>
                      </a:r>
                    </a:p>
                  </a:txBody>
                  <a:tcPr marL="3373" marR="3373" marT="3373" marB="0" anchor="b">
                    <a:lnL w="12700" cap="flat" cmpd="sng" algn="ctr">
                      <a:solidFill>
                        <a:schemeClr val="tx1"/>
                      </a:solidFill>
                      <a:prstDash val="solid"/>
                      <a:round/>
                      <a:headEnd type="none" w="med" len="med"/>
                      <a:tailEnd type="none" w="med" len="med"/>
                    </a:lnL>
                    <a:lnR>
                      <a:noFill/>
                    </a:lnR>
                    <a:lnT>
                      <a:noFill/>
                    </a:lnT>
                    <a:lnB>
                      <a:noFill/>
                    </a:lnB>
                    <a:solidFill>
                      <a:srgbClr val="FBE2D5"/>
                    </a:solidFill>
                  </a:tcPr>
                </a:tc>
                <a:tc>
                  <a:txBody>
                    <a:bodyPr/>
                    <a:lstStyle/>
                    <a:p>
                      <a:pPr algn="ctr" fontAlgn="b"/>
                      <a:r>
                        <a:rPr lang="en-US" sz="1200" b="1" i="0" u="none" strike="noStrike" dirty="0">
                          <a:solidFill>
                            <a:srgbClr val="000000"/>
                          </a:solidFill>
                          <a:effectLst/>
                          <a:latin typeface="Aptos Narrow" panose="020B0004020202020204" pitchFamily="34" charset="0"/>
                        </a:rPr>
                        <a:t>0.53</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0.18</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0.12</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0.39</a:t>
                      </a:r>
                    </a:p>
                  </a:txBody>
                  <a:tcPr marL="3373" marR="3373" marT="3373" marB="0" anchor="b">
                    <a:lnL>
                      <a:noFill/>
                    </a:lnL>
                    <a:lnR>
                      <a:noFill/>
                    </a:lnR>
                    <a:lnT>
                      <a:noFill/>
                    </a:lnT>
                    <a:lnB>
                      <a:noFill/>
                    </a:lnB>
                    <a:solidFill>
                      <a:srgbClr val="FBE2D5"/>
                    </a:solidFill>
                  </a:tcPr>
                </a:tc>
                <a:tc>
                  <a:txBody>
                    <a:bodyPr/>
                    <a:lstStyle/>
                    <a:p>
                      <a:pPr algn="ctr" fontAlgn="b"/>
                      <a:r>
                        <a:rPr lang="en-US" sz="1200" b="1" i="0" u="none" strike="noStrike">
                          <a:solidFill>
                            <a:srgbClr val="000000"/>
                          </a:solidFill>
                          <a:effectLst/>
                          <a:latin typeface="Aptos Narrow" panose="020B0004020202020204" pitchFamily="34" charset="0"/>
                        </a:rPr>
                        <a:t>0.30</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FBE2D5"/>
                    </a:solidFill>
                  </a:tcPr>
                </a:tc>
                <a:tc>
                  <a:txBody>
                    <a:bodyPr/>
                    <a:lstStyle/>
                    <a:p>
                      <a:pPr algn="ctr" fontAlgn="b"/>
                      <a:r>
                        <a:rPr lang="en-US" sz="1200" b="1" i="0" u="none" strike="noStrike" dirty="0">
                          <a:solidFill>
                            <a:srgbClr val="000000"/>
                          </a:solidFill>
                          <a:effectLst/>
                          <a:latin typeface="Aptos Narrow" panose="020B0004020202020204" pitchFamily="34" charset="0"/>
                        </a:rPr>
                        <a:t>0.00</a:t>
                      </a:r>
                    </a:p>
                  </a:txBody>
                  <a:tcPr marL="3373" marR="3373" marT="3373" marB="0" anchor="b">
                    <a:lnL>
                      <a:noFill/>
                    </a:lnL>
                    <a:lnR>
                      <a:noFill/>
                    </a:lnR>
                    <a:lnT>
                      <a:noFill/>
                    </a:lnT>
                    <a:lnB>
                      <a:noFill/>
                    </a:lnB>
                    <a:solidFill>
                      <a:srgbClr val="FBE2D5"/>
                    </a:solidFill>
                  </a:tcPr>
                </a:tc>
                <a:tc>
                  <a:txBody>
                    <a:bodyPr/>
                    <a:lstStyle/>
                    <a:p>
                      <a:pPr algn="ctr" fontAlgn="b"/>
                      <a:r>
                        <a:rPr lang="en-US" sz="1200" b="1" i="0" u="none" strike="noStrike" dirty="0">
                          <a:solidFill>
                            <a:srgbClr val="000000"/>
                          </a:solidFill>
                          <a:effectLst/>
                          <a:latin typeface="Aptos Narrow" panose="020B0004020202020204" pitchFamily="34" charset="0"/>
                        </a:rPr>
                        <a:t>0.22</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0.67</a:t>
                      </a:r>
                    </a:p>
                  </a:txBody>
                  <a:tcPr marL="3373" marR="3373" marT="3373" marB="0" anchor="b">
                    <a:lnL>
                      <a:noFill/>
                    </a:lnL>
                    <a:lnR>
                      <a:noFill/>
                    </a:lnR>
                    <a:lnT>
                      <a:noFill/>
                    </a:lnT>
                    <a:lnB>
                      <a:noFill/>
                    </a:lnB>
                    <a:solidFill>
                      <a:srgbClr val="FBE2D5"/>
                    </a:solidFill>
                  </a:tcPr>
                </a:tc>
                <a:tc>
                  <a:txBody>
                    <a:bodyPr/>
                    <a:lstStyle/>
                    <a:p>
                      <a:pPr algn="ctr" fontAlgn="b"/>
                      <a:r>
                        <a:rPr lang="en-US" sz="1200" b="1" i="0" u="none" strike="noStrike" dirty="0">
                          <a:solidFill>
                            <a:schemeClr val="tx1"/>
                          </a:solidFill>
                          <a:effectLst/>
                          <a:latin typeface="Aptos Narrow" panose="020B0004020202020204" pitchFamily="34" charset="0"/>
                        </a:rPr>
                        <a:t>0.30</a:t>
                      </a:r>
                    </a:p>
                  </a:txBody>
                  <a:tcPr marL="3373" marR="3373" marT="3373" marB="0" anchor="b">
                    <a:lnL>
                      <a:noFill/>
                    </a:lnL>
                    <a:lnR>
                      <a:noFill/>
                    </a:lnR>
                    <a:lnT>
                      <a:noFill/>
                    </a:lnT>
                    <a:lnB>
                      <a:noFill/>
                    </a:lnB>
                    <a:solidFill>
                      <a:srgbClr val="FBE2D5"/>
                    </a:solidFill>
                  </a:tcPr>
                </a:tc>
                <a:extLst>
                  <a:ext uri="{0D108BD9-81ED-4DB2-BD59-A6C34878D82A}">
                    <a16:rowId xmlns:a16="http://schemas.microsoft.com/office/drawing/2014/main" val="3686673552"/>
                  </a:ext>
                </a:extLst>
              </a:tr>
              <a:tr h="162084">
                <a:tc vMerge="1">
                  <a:txBody>
                    <a:bodyPr/>
                    <a:lstStyle/>
                    <a:p>
                      <a:endParaRPr lang="en-US"/>
                    </a:p>
                  </a:txBody>
                  <a:tcPr/>
                </a:tc>
                <a:tc>
                  <a:txBody>
                    <a:bodyPr/>
                    <a:lstStyle/>
                    <a:p>
                      <a:pPr algn="ctr" fontAlgn="b"/>
                      <a:r>
                        <a:rPr lang="en-US" sz="1200" b="1" i="0" u="none" strike="noStrike" dirty="0">
                          <a:solidFill>
                            <a:srgbClr val="000000"/>
                          </a:solidFill>
                          <a:effectLst/>
                          <a:latin typeface="Aptos Narrow" panose="020B0004020202020204" pitchFamily="34" charset="0"/>
                        </a:rPr>
                        <a:t>91</a:t>
                      </a:r>
                    </a:p>
                  </a:txBody>
                  <a:tcPr marL="3373" marR="3373" marT="3373" marB="0" anchor="b">
                    <a:lnL w="12700" cap="flat" cmpd="sng" algn="ctr">
                      <a:solidFill>
                        <a:schemeClr val="tx1"/>
                      </a:solidFill>
                      <a:prstDash val="solid"/>
                      <a:round/>
                      <a:headEnd type="none" w="med" len="med"/>
                      <a:tailEnd type="none" w="med" len="med"/>
                    </a:lnL>
                    <a:lnR>
                      <a:noFill/>
                    </a:lnR>
                    <a:lnT>
                      <a:noFill/>
                    </a:lnT>
                    <a:lnB>
                      <a:noFill/>
                    </a:lnB>
                    <a:solidFill>
                      <a:srgbClr val="FBE2D5"/>
                    </a:solidFill>
                  </a:tcPr>
                </a:tc>
                <a:tc>
                  <a:txBody>
                    <a:bodyPr/>
                    <a:lstStyle/>
                    <a:p>
                      <a:pPr algn="ctr" fontAlgn="b"/>
                      <a:r>
                        <a:rPr lang="en-US" sz="1200" b="1" i="0" u="none" strike="noStrike" dirty="0">
                          <a:solidFill>
                            <a:srgbClr val="000000"/>
                          </a:solidFill>
                          <a:effectLst/>
                          <a:latin typeface="Aptos Narrow" panose="020B0004020202020204" pitchFamily="34" charset="0"/>
                        </a:rPr>
                        <a:t>0.59</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0.39</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-0.12</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0.22</a:t>
                      </a:r>
                    </a:p>
                  </a:txBody>
                  <a:tcPr marL="3373" marR="3373" marT="3373" marB="0" anchor="b">
                    <a:lnL>
                      <a:noFill/>
                    </a:lnL>
                    <a:lnR>
                      <a:noFill/>
                    </a:lnR>
                    <a:lnT>
                      <a:noFill/>
                    </a:lnT>
                    <a:lnB>
                      <a:noFill/>
                    </a:lnB>
                    <a:solidFill>
                      <a:srgbClr val="FBE2D5"/>
                    </a:solidFill>
                  </a:tcPr>
                </a:tc>
                <a:tc>
                  <a:txBody>
                    <a:bodyPr/>
                    <a:lstStyle/>
                    <a:p>
                      <a:pPr algn="ctr" fontAlgn="b"/>
                      <a:r>
                        <a:rPr lang="en-US" sz="1200" b="1" i="0" u="none" strike="noStrike">
                          <a:solidFill>
                            <a:srgbClr val="000000"/>
                          </a:solidFill>
                          <a:effectLst/>
                          <a:latin typeface="Aptos Narrow" panose="020B0004020202020204" pitchFamily="34" charset="0"/>
                        </a:rPr>
                        <a:t>0.11</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-0.03</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0.20</a:t>
                      </a:r>
                    </a:p>
                  </a:txBody>
                  <a:tcPr marL="3373" marR="3373" marT="3373" marB="0" anchor="b">
                    <a:lnL>
                      <a:noFill/>
                    </a:lnL>
                    <a:lnR>
                      <a:noFill/>
                    </a:lnR>
                    <a:lnT>
                      <a:noFill/>
                    </a:lnT>
                    <a:lnB>
                      <a:noFill/>
                    </a:lnB>
                    <a:solidFill>
                      <a:srgbClr val="FBE2D5"/>
                    </a:solidFill>
                  </a:tcPr>
                </a:tc>
                <a:tc>
                  <a:txBody>
                    <a:bodyPr/>
                    <a:lstStyle/>
                    <a:p>
                      <a:pPr algn="ctr" fontAlgn="b"/>
                      <a:r>
                        <a:rPr lang="en-US" sz="1200" b="1" i="0" u="none" strike="noStrike">
                          <a:solidFill>
                            <a:srgbClr val="000000"/>
                          </a:solidFill>
                          <a:effectLst/>
                          <a:latin typeface="Aptos Narrow" panose="020B0004020202020204" pitchFamily="34" charset="0"/>
                        </a:rPr>
                        <a:t>0.12</a:t>
                      </a:r>
                    </a:p>
                  </a:txBody>
                  <a:tcPr marL="3373" marR="3373" marT="3373" marB="0" anchor="b">
                    <a:lnL>
                      <a:noFill/>
                    </a:lnL>
                    <a:lnR>
                      <a:noFill/>
                    </a:lnR>
                    <a:lnT>
                      <a:noFill/>
                    </a:lnT>
                    <a:lnB>
                      <a:noFill/>
                    </a:lnB>
                    <a:solidFill>
                      <a:srgbClr val="FBE2D5"/>
                    </a:solidFill>
                  </a:tcPr>
                </a:tc>
                <a:tc>
                  <a:txBody>
                    <a:bodyPr/>
                    <a:lstStyle/>
                    <a:p>
                      <a:pPr algn="ctr" fontAlgn="b"/>
                      <a:r>
                        <a:rPr lang="en-US" sz="1200" b="1" i="0" u="none" strike="noStrike">
                          <a:solidFill>
                            <a:srgbClr val="000000"/>
                          </a:solidFill>
                          <a:effectLst/>
                          <a:latin typeface="Aptos Narrow" panose="020B0004020202020204" pitchFamily="34" charset="0"/>
                        </a:rPr>
                        <a:t>0.11</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dirty="0">
                          <a:solidFill>
                            <a:srgbClr val="000000"/>
                          </a:solidFill>
                          <a:effectLst/>
                          <a:latin typeface="Aptos Narrow" panose="020B0004020202020204" pitchFamily="34" charset="0"/>
                        </a:rPr>
                        <a:t>0.65</a:t>
                      </a:r>
                    </a:p>
                  </a:txBody>
                  <a:tcPr marL="3373" marR="3373" marT="3373" marB="0" anchor="b">
                    <a:lnL>
                      <a:noFill/>
                    </a:lnL>
                    <a:lnR>
                      <a:noFill/>
                    </a:lnR>
                    <a:lnT>
                      <a:noFill/>
                    </a:lnT>
                    <a:lnB>
                      <a:noFill/>
                    </a:lnB>
                    <a:solidFill>
                      <a:srgbClr val="FBE2D5"/>
                    </a:solidFill>
                  </a:tcPr>
                </a:tc>
                <a:tc>
                  <a:txBody>
                    <a:bodyPr/>
                    <a:lstStyle/>
                    <a:p>
                      <a:pPr algn="ctr" fontAlgn="b"/>
                      <a:r>
                        <a:rPr lang="en-US" sz="1200" b="1" i="0" u="none" strike="noStrike">
                          <a:solidFill>
                            <a:srgbClr val="000000"/>
                          </a:solidFill>
                          <a:effectLst/>
                          <a:latin typeface="Aptos Narrow" panose="020B0004020202020204" pitchFamily="34" charset="0"/>
                        </a:rPr>
                        <a:t>0.29</a:t>
                      </a:r>
                    </a:p>
                  </a:txBody>
                  <a:tcPr marL="3373" marR="3373" marT="3373" marB="0" anchor="b">
                    <a:lnL>
                      <a:noFill/>
                    </a:lnL>
                    <a:lnR>
                      <a:noFill/>
                    </a:lnR>
                    <a:lnT>
                      <a:noFill/>
                    </a:lnT>
                    <a:lnB>
                      <a:noFill/>
                    </a:lnB>
                    <a:solidFill>
                      <a:srgbClr val="FBE2D5"/>
                    </a:solidFill>
                  </a:tcPr>
                </a:tc>
                <a:extLst>
                  <a:ext uri="{0D108BD9-81ED-4DB2-BD59-A6C34878D82A}">
                    <a16:rowId xmlns:a16="http://schemas.microsoft.com/office/drawing/2014/main" val="2821206740"/>
                  </a:ext>
                </a:extLst>
              </a:tr>
              <a:tr h="162084">
                <a:tc vMerge="1">
                  <a:txBody>
                    <a:bodyPr/>
                    <a:lstStyle/>
                    <a:p>
                      <a:endParaRPr lang="en-US"/>
                    </a:p>
                  </a:txBody>
                  <a:tcPr/>
                </a:tc>
                <a:tc>
                  <a:txBody>
                    <a:bodyPr/>
                    <a:lstStyle/>
                    <a:p>
                      <a:pPr algn="ctr" fontAlgn="b"/>
                      <a:r>
                        <a:rPr lang="en-US" sz="1200" b="1" i="0" u="none" strike="noStrike" dirty="0">
                          <a:solidFill>
                            <a:srgbClr val="000000"/>
                          </a:solidFill>
                          <a:effectLst/>
                          <a:latin typeface="Aptos Narrow" panose="020B0004020202020204" pitchFamily="34" charset="0"/>
                        </a:rPr>
                        <a:t>262</a:t>
                      </a:r>
                    </a:p>
                  </a:txBody>
                  <a:tcPr marL="3373" marR="3373" marT="3373" marB="0" anchor="b">
                    <a:lnL w="12700" cap="flat" cmpd="sng" algn="ctr">
                      <a:solidFill>
                        <a:schemeClr val="tx1"/>
                      </a:solidFill>
                      <a:prstDash val="solid"/>
                      <a:round/>
                      <a:headEnd type="none" w="med" len="med"/>
                      <a:tailEnd type="none" w="med" len="med"/>
                    </a:lnL>
                    <a:lnR>
                      <a:noFill/>
                    </a:lnR>
                    <a:lnT>
                      <a:noFill/>
                    </a:lnT>
                    <a:lnB>
                      <a:noFill/>
                    </a:lnB>
                    <a:solidFill>
                      <a:srgbClr val="FBE2D5"/>
                    </a:solidFill>
                  </a:tcPr>
                </a:tc>
                <a:tc>
                  <a:txBody>
                    <a:bodyPr/>
                    <a:lstStyle/>
                    <a:p>
                      <a:pPr algn="ctr" fontAlgn="b"/>
                      <a:r>
                        <a:rPr lang="en-US" sz="1200" b="1" i="0" u="none" strike="noStrike" dirty="0">
                          <a:solidFill>
                            <a:srgbClr val="000000"/>
                          </a:solidFill>
                          <a:effectLst/>
                          <a:latin typeface="Aptos Narrow" panose="020B0004020202020204" pitchFamily="34" charset="0"/>
                        </a:rPr>
                        <a:t>0.61</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0.12</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-0.25</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0.33</a:t>
                      </a:r>
                    </a:p>
                  </a:txBody>
                  <a:tcPr marL="3373" marR="3373" marT="3373" marB="0" anchor="b">
                    <a:lnL>
                      <a:noFill/>
                    </a:lnL>
                    <a:lnR>
                      <a:noFill/>
                    </a:lnR>
                    <a:lnT>
                      <a:noFill/>
                    </a:lnT>
                    <a:lnB>
                      <a:noFill/>
                    </a:lnB>
                    <a:solidFill>
                      <a:srgbClr val="FBE2D5"/>
                    </a:solidFill>
                  </a:tcPr>
                </a:tc>
                <a:tc>
                  <a:txBody>
                    <a:bodyPr/>
                    <a:lstStyle/>
                    <a:p>
                      <a:pPr algn="ctr" fontAlgn="b"/>
                      <a:r>
                        <a:rPr lang="en-US" sz="1200" b="1" i="0" u="none" strike="noStrike">
                          <a:solidFill>
                            <a:srgbClr val="000000"/>
                          </a:solidFill>
                          <a:effectLst/>
                          <a:latin typeface="Aptos Narrow" panose="020B0004020202020204" pitchFamily="34" charset="0"/>
                        </a:rPr>
                        <a:t>0.14</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-0.21</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0.15</a:t>
                      </a:r>
                    </a:p>
                  </a:txBody>
                  <a:tcPr marL="3373" marR="3373" marT="3373" marB="0" anchor="b">
                    <a:lnL>
                      <a:noFill/>
                    </a:lnL>
                    <a:lnR>
                      <a:noFill/>
                    </a:lnR>
                    <a:lnT>
                      <a:noFill/>
                    </a:lnT>
                    <a:lnB>
                      <a:noFill/>
                    </a:lnB>
                    <a:solidFill>
                      <a:srgbClr val="FBE2D5"/>
                    </a:solidFill>
                  </a:tcPr>
                </a:tc>
                <a:tc>
                  <a:txBody>
                    <a:bodyPr/>
                    <a:lstStyle/>
                    <a:p>
                      <a:pPr algn="ctr" fontAlgn="b"/>
                      <a:r>
                        <a:rPr lang="en-US" sz="1200" b="1" i="0" u="none" strike="noStrike">
                          <a:solidFill>
                            <a:srgbClr val="000000"/>
                          </a:solidFill>
                          <a:effectLst/>
                          <a:latin typeface="Aptos Narrow" panose="020B0004020202020204" pitchFamily="34" charset="0"/>
                        </a:rPr>
                        <a:t>0.03</a:t>
                      </a:r>
                    </a:p>
                  </a:txBody>
                  <a:tcPr marL="3373" marR="3373" marT="3373" marB="0" anchor="b">
                    <a:lnL>
                      <a:noFill/>
                    </a:lnL>
                    <a:lnR>
                      <a:noFill/>
                    </a:lnR>
                    <a:lnT>
                      <a:noFill/>
                    </a:lnT>
                    <a:lnB>
                      <a:noFill/>
                    </a:lnB>
                    <a:solidFill>
                      <a:srgbClr val="FBE2D5"/>
                    </a:solidFill>
                  </a:tcPr>
                </a:tc>
                <a:tc>
                  <a:txBody>
                    <a:bodyPr/>
                    <a:lstStyle/>
                    <a:p>
                      <a:pPr algn="ctr" fontAlgn="b"/>
                      <a:r>
                        <a:rPr lang="en-US" sz="1200" b="1" i="0" u="none" strike="noStrike">
                          <a:solidFill>
                            <a:srgbClr val="000000"/>
                          </a:solidFill>
                          <a:effectLst/>
                          <a:latin typeface="Aptos Narrow" panose="020B0004020202020204" pitchFamily="34" charset="0"/>
                        </a:rPr>
                        <a:t>0.11</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dirty="0">
                          <a:solidFill>
                            <a:srgbClr val="000000"/>
                          </a:solidFill>
                          <a:effectLst/>
                          <a:latin typeface="Aptos Narrow" panose="020B0004020202020204" pitchFamily="34" charset="0"/>
                        </a:rPr>
                        <a:t>0.11</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dirty="0">
                          <a:solidFill>
                            <a:srgbClr val="000000"/>
                          </a:solidFill>
                          <a:effectLst/>
                          <a:latin typeface="Aptos Narrow" panose="020B0004020202020204" pitchFamily="34" charset="0"/>
                        </a:rPr>
                        <a:t>0.63</a:t>
                      </a:r>
                    </a:p>
                  </a:txBody>
                  <a:tcPr marL="3373" marR="3373" marT="3373" marB="0" anchor="b">
                    <a:lnL>
                      <a:noFill/>
                    </a:lnL>
                    <a:lnR>
                      <a:noFill/>
                    </a:lnR>
                    <a:lnT>
                      <a:noFill/>
                    </a:lnT>
                    <a:lnB>
                      <a:noFill/>
                    </a:lnB>
                    <a:solidFill>
                      <a:srgbClr val="FBE2D5"/>
                    </a:solidFill>
                  </a:tcPr>
                </a:tc>
                <a:tc>
                  <a:txBody>
                    <a:bodyPr/>
                    <a:lstStyle/>
                    <a:p>
                      <a:pPr algn="ctr" fontAlgn="b"/>
                      <a:r>
                        <a:rPr lang="en-US" sz="1200" b="1" i="0" u="none" strike="noStrike">
                          <a:solidFill>
                            <a:srgbClr val="000000"/>
                          </a:solidFill>
                          <a:effectLst/>
                          <a:latin typeface="Aptos Narrow" panose="020B0004020202020204" pitchFamily="34" charset="0"/>
                        </a:rPr>
                        <a:t>0.28</a:t>
                      </a:r>
                    </a:p>
                  </a:txBody>
                  <a:tcPr marL="3373" marR="3373" marT="3373" marB="0" anchor="b">
                    <a:lnL>
                      <a:noFill/>
                    </a:lnL>
                    <a:lnR>
                      <a:noFill/>
                    </a:lnR>
                    <a:lnT>
                      <a:noFill/>
                    </a:lnT>
                    <a:lnB>
                      <a:noFill/>
                    </a:lnB>
                    <a:solidFill>
                      <a:srgbClr val="FBE2D5"/>
                    </a:solidFill>
                  </a:tcPr>
                </a:tc>
                <a:extLst>
                  <a:ext uri="{0D108BD9-81ED-4DB2-BD59-A6C34878D82A}">
                    <a16:rowId xmlns:a16="http://schemas.microsoft.com/office/drawing/2014/main" val="887667012"/>
                  </a:ext>
                </a:extLst>
              </a:tr>
              <a:tr h="162084">
                <a:tc vMerge="1">
                  <a:txBody>
                    <a:bodyPr/>
                    <a:lstStyle/>
                    <a:p>
                      <a:endParaRPr lang="en-US"/>
                    </a:p>
                  </a:txBody>
                  <a:tcPr/>
                </a:tc>
                <a:tc>
                  <a:txBody>
                    <a:bodyPr/>
                    <a:lstStyle/>
                    <a:p>
                      <a:pPr algn="ctr" fontAlgn="b"/>
                      <a:r>
                        <a:rPr lang="en-US" sz="1200" b="1" i="0" u="none" strike="noStrike" dirty="0">
                          <a:solidFill>
                            <a:srgbClr val="000000"/>
                          </a:solidFill>
                          <a:effectLst/>
                          <a:latin typeface="Aptos Narrow" panose="020B0004020202020204" pitchFamily="34" charset="0"/>
                        </a:rPr>
                        <a:t>494</a:t>
                      </a:r>
                    </a:p>
                  </a:txBody>
                  <a:tcPr marL="3373" marR="3373" marT="3373" marB="0" anchor="b">
                    <a:lnL w="12700" cap="flat" cmpd="sng" algn="ctr">
                      <a:solidFill>
                        <a:schemeClr val="tx1"/>
                      </a:solidFill>
                      <a:prstDash val="solid"/>
                      <a:round/>
                      <a:headEnd type="none" w="med" len="med"/>
                      <a:tailEnd type="none" w="med" len="med"/>
                    </a:lnL>
                    <a:lnR>
                      <a:noFill/>
                    </a:lnR>
                    <a:lnT>
                      <a:noFill/>
                    </a:lnT>
                    <a:lnB>
                      <a:noFill/>
                    </a:lnB>
                    <a:solidFill>
                      <a:srgbClr val="FBE2D5"/>
                    </a:solidFill>
                  </a:tcPr>
                </a:tc>
                <a:tc>
                  <a:txBody>
                    <a:bodyPr/>
                    <a:lstStyle/>
                    <a:p>
                      <a:pPr algn="ctr" fontAlgn="b"/>
                      <a:r>
                        <a:rPr lang="en-US" sz="1200" b="1" i="0" u="none" strike="noStrike" dirty="0">
                          <a:solidFill>
                            <a:srgbClr val="000000"/>
                          </a:solidFill>
                          <a:effectLst/>
                          <a:latin typeface="Aptos Narrow" panose="020B0004020202020204" pitchFamily="34" charset="0"/>
                        </a:rPr>
                        <a:t>0.70</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0.39</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FBE2D5"/>
                    </a:solidFill>
                  </a:tcPr>
                </a:tc>
                <a:tc>
                  <a:txBody>
                    <a:bodyPr/>
                    <a:lstStyle/>
                    <a:p>
                      <a:pPr algn="ctr" fontAlgn="b"/>
                      <a:r>
                        <a:rPr lang="en-US" sz="1200" b="1" i="0" u="none" strike="noStrike">
                          <a:solidFill>
                            <a:srgbClr val="000000"/>
                          </a:solidFill>
                          <a:effectLst/>
                          <a:latin typeface="Aptos Narrow" panose="020B0004020202020204" pitchFamily="34" charset="0"/>
                        </a:rPr>
                        <a:t>0.00</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FBE2D5"/>
                    </a:solidFill>
                  </a:tcPr>
                </a:tc>
                <a:tc>
                  <a:txBody>
                    <a:bodyPr/>
                    <a:lstStyle/>
                    <a:p>
                      <a:pPr algn="ctr" fontAlgn="b"/>
                      <a:r>
                        <a:rPr lang="en-US" sz="1200" b="1" i="0" u="none" strike="noStrike">
                          <a:solidFill>
                            <a:srgbClr val="000000"/>
                          </a:solidFill>
                          <a:effectLst/>
                          <a:latin typeface="Aptos Narrow" panose="020B0004020202020204" pitchFamily="34" charset="0"/>
                        </a:rPr>
                        <a:t>0.00</a:t>
                      </a:r>
                    </a:p>
                  </a:txBody>
                  <a:tcPr marL="3373" marR="3373" marT="3373" marB="0" anchor="b">
                    <a:lnL>
                      <a:noFill/>
                    </a:lnL>
                    <a:lnR>
                      <a:noFill/>
                    </a:lnR>
                    <a:lnT>
                      <a:noFill/>
                    </a:lnT>
                    <a:lnB>
                      <a:noFill/>
                    </a:lnB>
                    <a:solidFill>
                      <a:srgbClr val="FBE2D5"/>
                    </a:solidFill>
                  </a:tcPr>
                </a:tc>
                <a:tc>
                  <a:txBody>
                    <a:bodyPr/>
                    <a:lstStyle/>
                    <a:p>
                      <a:pPr algn="ctr" fontAlgn="b"/>
                      <a:r>
                        <a:rPr lang="en-US" sz="1200" b="1" i="0" u="none" strike="noStrike">
                          <a:solidFill>
                            <a:srgbClr val="000000"/>
                          </a:solidFill>
                          <a:effectLst/>
                          <a:latin typeface="Aptos Narrow" panose="020B0004020202020204" pitchFamily="34" charset="0"/>
                        </a:rPr>
                        <a:t>0.00</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a:noFill/>
                    </a:lnB>
                    <a:solidFill>
                      <a:srgbClr val="FBE2D5"/>
                    </a:solidFill>
                  </a:tcPr>
                </a:tc>
                <a:tc>
                  <a:txBody>
                    <a:bodyPr/>
                    <a:lstStyle/>
                    <a:p>
                      <a:pPr algn="ctr" fontAlgn="b"/>
                      <a:r>
                        <a:rPr lang="en-US" sz="1200" b="0" i="0" u="none" strike="noStrike" dirty="0">
                          <a:solidFill>
                            <a:srgbClr val="000000"/>
                          </a:solidFill>
                          <a:effectLst/>
                          <a:latin typeface="Aptos Narrow" panose="020B0004020202020204" pitchFamily="34" charset="0"/>
                        </a:rPr>
                        <a:t>0.62</a:t>
                      </a:r>
                    </a:p>
                  </a:txBody>
                  <a:tcPr marL="3373" marR="3373" marT="3373" marB="0" anchor="b">
                    <a:lnL>
                      <a:noFill/>
                    </a:lnL>
                    <a:lnR>
                      <a:noFill/>
                    </a:lnR>
                    <a:lnT>
                      <a:noFill/>
                    </a:lnT>
                    <a:lnB>
                      <a:noFill/>
                    </a:lnB>
                    <a:solidFill>
                      <a:srgbClr val="FBE2D5"/>
                    </a:solidFill>
                  </a:tcPr>
                </a:tc>
                <a:tc>
                  <a:txBody>
                    <a:bodyPr/>
                    <a:lstStyle/>
                    <a:p>
                      <a:pPr algn="ctr" fontAlgn="b"/>
                      <a:r>
                        <a:rPr lang="en-US" sz="1200" b="1" i="0" u="none" strike="noStrike">
                          <a:solidFill>
                            <a:srgbClr val="000000"/>
                          </a:solidFill>
                          <a:effectLst/>
                          <a:latin typeface="Aptos Narrow" panose="020B0004020202020204" pitchFamily="34" charset="0"/>
                        </a:rPr>
                        <a:t>0.28</a:t>
                      </a:r>
                    </a:p>
                  </a:txBody>
                  <a:tcPr marL="3373" marR="3373" marT="3373" marB="0" anchor="b">
                    <a:lnL>
                      <a:noFill/>
                    </a:lnL>
                    <a:lnR>
                      <a:noFill/>
                    </a:lnR>
                    <a:lnT>
                      <a:noFill/>
                    </a:lnT>
                    <a:lnB>
                      <a:noFill/>
                    </a:lnB>
                    <a:solidFill>
                      <a:srgbClr val="FBE2D5"/>
                    </a:solidFill>
                  </a:tcPr>
                </a:tc>
                <a:extLst>
                  <a:ext uri="{0D108BD9-81ED-4DB2-BD59-A6C34878D82A}">
                    <a16:rowId xmlns:a16="http://schemas.microsoft.com/office/drawing/2014/main" val="1915199893"/>
                  </a:ext>
                </a:extLst>
              </a:tr>
              <a:tr h="162084">
                <a:tc vMerge="1">
                  <a:txBody>
                    <a:bodyPr/>
                    <a:lstStyle/>
                    <a:p>
                      <a:endParaRPr lang="en-US"/>
                    </a:p>
                  </a:txBody>
                  <a:tcPr/>
                </a:tc>
                <a:tc>
                  <a:txBody>
                    <a:bodyPr/>
                    <a:lstStyle/>
                    <a:p>
                      <a:pPr algn="ctr" fontAlgn="b"/>
                      <a:r>
                        <a:rPr lang="en-US" sz="1200" b="1" i="0" u="none" strike="noStrike" dirty="0">
                          <a:solidFill>
                            <a:srgbClr val="000000"/>
                          </a:solidFill>
                          <a:effectLst/>
                          <a:latin typeface="Aptos Narrow" panose="020B0004020202020204" pitchFamily="34" charset="0"/>
                        </a:rPr>
                        <a:t>274</a:t>
                      </a:r>
                    </a:p>
                  </a:txBody>
                  <a:tcPr marL="3373" marR="3373" marT="3373"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FBE2D5"/>
                    </a:solidFill>
                  </a:tcPr>
                </a:tc>
                <a:tc>
                  <a:txBody>
                    <a:bodyPr/>
                    <a:lstStyle/>
                    <a:p>
                      <a:pPr algn="ctr" fontAlgn="b"/>
                      <a:r>
                        <a:rPr lang="en-US" sz="1200" b="1" i="0" u="none" strike="noStrike" dirty="0">
                          <a:solidFill>
                            <a:srgbClr val="000000"/>
                          </a:solidFill>
                          <a:effectLst/>
                          <a:latin typeface="Aptos Narrow" panose="020B0004020202020204" pitchFamily="34" charset="0"/>
                        </a:rPr>
                        <a:t>0.70</a:t>
                      </a:r>
                    </a:p>
                  </a:txBody>
                  <a:tcPr marL="3373" marR="3373" marT="3373" marB="0" anchor="b">
                    <a:lnL>
                      <a:noFill/>
                    </a:lnL>
                    <a:lnR>
                      <a:noFill/>
                    </a:lnR>
                    <a:lnT>
                      <a:noFill/>
                    </a:lnT>
                    <a:lnB w="12700" cap="flat" cmpd="sng" algn="ctr">
                      <a:solidFill>
                        <a:schemeClr val="tx1"/>
                      </a:solidFill>
                      <a:prstDash val="solid"/>
                      <a:round/>
                      <a:headEnd type="none" w="med" len="med"/>
                      <a:tailEnd type="none" w="med" len="med"/>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0.39</a:t>
                      </a:r>
                    </a:p>
                  </a:txBody>
                  <a:tcPr marL="3373" marR="3373" marT="3373" marB="0" anchor="b">
                    <a:lnL>
                      <a:noFill/>
                    </a:lnL>
                    <a:lnR>
                      <a:noFill/>
                    </a:lnR>
                    <a:lnT>
                      <a:noFill/>
                    </a:lnT>
                    <a:lnB w="12700" cap="flat" cmpd="sng" algn="ctr">
                      <a:solidFill>
                        <a:schemeClr val="tx1"/>
                      </a:solidFill>
                      <a:prstDash val="solid"/>
                      <a:round/>
                      <a:headEnd type="none" w="med" len="med"/>
                      <a:tailEnd type="none" w="med" len="med"/>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w="12700" cap="flat" cmpd="sng" algn="ctr">
                      <a:solidFill>
                        <a:schemeClr val="tx1"/>
                      </a:solidFill>
                      <a:prstDash val="solid"/>
                      <a:round/>
                      <a:headEnd type="none" w="med" len="med"/>
                      <a:tailEnd type="none" w="med" len="med"/>
                    </a:lnB>
                    <a:solidFill>
                      <a:srgbClr val="FBE2D5"/>
                    </a:solidFill>
                  </a:tcPr>
                </a:tc>
                <a:tc>
                  <a:txBody>
                    <a:bodyPr/>
                    <a:lstStyle/>
                    <a:p>
                      <a:pPr algn="ctr" fontAlgn="b"/>
                      <a:r>
                        <a:rPr lang="en-US" sz="1200" b="0" i="0" u="none" strike="noStrike" dirty="0">
                          <a:solidFill>
                            <a:srgbClr val="000000"/>
                          </a:solidFill>
                          <a:effectLst/>
                          <a:latin typeface="Aptos Narrow" panose="020B0004020202020204" pitchFamily="34" charset="0"/>
                        </a:rPr>
                        <a:t> </a:t>
                      </a:r>
                    </a:p>
                  </a:txBody>
                  <a:tcPr marL="3373" marR="3373" marT="3373" marB="0" anchor="b">
                    <a:lnL>
                      <a:noFill/>
                    </a:lnL>
                    <a:lnR>
                      <a:noFill/>
                    </a:lnR>
                    <a:lnT>
                      <a:noFill/>
                    </a:lnT>
                    <a:lnB w="12700" cap="flat" cmpd="sng" algn="ctr">
                      <a:solidFill>
                        <a:schemeClr val="tx1"/>
                      </a:solidFill>
                      <a:prstDash val="solid"/>
                      <a:round/>
                      <a:headEnd type="none" w="med" len="med"/>
                      <a:tailEnd type="none" w="med" len="med"/>
                    </a:lnB>
                    <a:solidFill>
                      <a:srgbClr val="FBE2D5"/>
                    </a:solidFill>
                  </a:tcPr>
                </a:tc>
                <a:tc>
                  <a:txBody>
                    <a:bodyPr/>
                    <a:lstStyle/>
                    <a:p>
                      <a:pPr algn="ctr" fontAlgn="b"/>
                      <a:r>
                        <a:rPr lang="en-US" sz="1200" b="1" i="0" u="none" strike="noStrike">
                          <a:solidFill>
                            <a:srgbClr val="000000"/>
                          </a:solidFill>
                          <a:effectLst/>
                          <a:latin typeface="Aptos Narrow" panose="020B0004020202020204" pitchFamily="34" charset="0"/>
                        </a:rPr>
                        <a:t>0.00</a:t>
                      </a:r>
                    </a:p>
                  </a:txBody>
                  <a:tcPr marL="3373" marR="3373" marT="3373" marB="0" anchor="b">
                    <a:lnL>
                      <a:noFill/>
                    </a:lnL>
                    <a:lnR>
                      <a:noFill/>
                    </a:lnR>
                    <a:lnT>
                      <a:noFill/>
                    </a:lnT>
                    <a:lnB w="12700" cap="flat" cmpd="sng" algn="ctr">
                      <a:solidFill>
                        <a:schemeClr val="tx1"/>
                      </a:solidFill>
                      <a:prstDash val="solid"/>
                      <a:round/>
                      <a:headEnd type="none" w="med" len="med"/>
                      <a:tailEnd type="none" w="med" len="med"/>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w="12700" cap="flat" cmpd="sng" algn="ctr">
                      <a:solidFill>
                        <a:schemeClr val="tx1"/>
                      </a:solidFill>
                      <a:prstDash val="solid"/>
                      <a:round/>
                      <a:headEnd type="none" w="med" len="med"/>
                      <a:tailEnd type="none" w="med" len="med"/>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w="12700" cap="flat" cmpd="sng" algn="ctr">
                      <a:solidFill>
                        <a:schemeClr val="tx1"/>
                      </a:solidFill>
                      <a:prstDash val="solid"/>
                      <a:round/>
                      <a:headEnd type="none" w="med" len="med"/>
                      <a:tailEnd type="none" w="med" len="med"/>
                    </a:lnB>
                    <a:solidFill>
                      <a:srgbClr val="FBE2D5"/>
                    </a:solidFill>
                  </a:tcPr>
                </a:tc>
                <a:tc>
                  <a:txBody>
                    <a:bodyPr/>
                    <a:lstStyle/>
                    <a:p>
                      <a:pPr algn="ctr" fontAlgn="b"/>
                      <a:r>
                        <a:rPr lang="en-US" sz="1200" b="1" i="0" u="none" strike="noStrike">
                          <a:solidFill>
                            <a:srgbClr val="000000"/>
                          </a:solidFill>
                          <a:effectLst/>
                          <a:latin typeface="Aptos Narrow" panose="020B0004020202020204" pitchFamily="34" charset="0"/>
                        </a:rPr>
                        <a:t>0.00</a:t>
                      </a:r>
                    </a:p>
                  </a:txBody>
                  <a:tcPr marL="3373" marR="3373" marT="3373" marB="0" anchor="b">
                    <a:lnL>
                      <a:noFill/>
                    </a:lnL>
                    <a:lnR>
                      <a:noFill/>
                    </a:lnR>
                    <a:lnT>
                      <a:noFill/>
                    </a:lnT>
                    <a:lnB w="12700" cap="flat" cmpd="sng" algn="ctr">
                      <a:solidFill>
                        <a:schemeClr val="tx1"/>
                      </a:solidFill>
                      <a:prstDash val="solid"/>
                      <a:round/>
                      <a:headEnd type="none" w="med" len="med"/>
                      <a:tailEnd type="none" w="med" len="med"/>
                    </a:lnB>
                    <a:solidFill>
                      <a:srgbClr val="FBE2D5"/>
                    </a:solidFill>
                  </a:tcPr>
                </a:tc>
                <a:tc>
                  <a:txBody>
                    <a:bodyPr/>
                    <a:lstStyle/>
                    <a:p>
                      <a:pPr algn="ctr" fontAlgn="b"/>
                      <a:r>
                        <a:rPr lang="en-US" sz="1200" b="1" i="0" u="none" strike="noStrike">
                          <a:solidFill>
                            <a:srgbClr val="000000"/>
                          </a:solidFill>
                          <a:effectLst/>
                          <a:latin typeface="Aptos Narrow" panose="020B0004020202020204" pitchFamily="34" charset="0"/>
                        </a:rPr>
                        <a:t>0.00</a:t>
                      </a:r>
                    </a:p>
                  </a:txBody>
                  <a:tcPr marL="3373" marR="3373" marT="3373" marB="0" anchor="b">
                    <a:lnL>
                      <a:noFill/>
                    </a:lnL>
                    <a:lnR>
                      <a:noFill/>
                    </a:lnR>
                    <a:lnT>
                      <a:noFill/>
                    </a:lnT>
                    <a:lnB w="12700" cap="flat" cmpd="sng" algn="ctr">
                      <a:solidFill>
                        <a:schemeClr val="tx1"/>
                      </a:solidFill>
                      <a:prstDash val="solid"/>
                      <a:round/>
                      <a:headEnd type="none" w="med" len="med"/>
                      <a:tailEnd type="none" w="med" len="med"/>
                    </a:lnB>
                    <a:solidFill>
                      <a:srgbClr val="FBE2D5"/>
                    </a:solidFill>
                  </a:tcPr>
                </a:tc>
                <a:tc>
                  <a:txBody>
                    <a:bodyPr/>
                    <a:lstStyle/>
                    <a:p>
                      <a:pPr algn="ctr" fontAlgn="b"/>
                      <a:r>
                        <a:rPr lang="en-US" sz="1200" b="0" i="0" u="none" strike="noStrike">
                          <a:solidFill>
                            <a:srgbClr val="000000"/>
                          </a:solidFill>
                          <a:effectLst/>
                          <a:latin typeface="Aptos Narrow" panose="020B0004020202020204" pitchFamily="34" charset="0"/>
                        </a:rPr>
                        <a:t> </a:t>
                      </a:r>
                    </a:p>
                  </a:txBody>
                  <a:tcPr marL="3373" marR="3373" marT="3373" marB="0" anchor="b">
                    <a:lnL>
                      <a:noFill/>
                    </a:lnL>
                    <a:lnR>
                      <a:noFill/>
                    </a:lnR>
                    <a:lnT>
                      <a:noFill/>
                    </a:lnT>
                    <a:lnB w="12700" cap="flat" cmpd="sng" algn="ctr">
                      <a:solidFill>
                        <a:schemeClr val="tx1"/>
                      </a:solidFill>
                      <a:prstDash val="solid"/>
                      <a:round/>
                      <a:headEnd type="none" w="med" len="med"/>
                      <a:tailEnd type="none" w="med" len="med"/>
                    </a:lnB>
                    <a:solidFill>
                      <a:srgbClr val="FBE2D5"/>
                    </a:solidFill>
                  </a:tcPr>
                </a:tc>
                <a:tc>
                  <a:txBody>
                    <a:bodyPr/>
                    <a:lstStyle/>
                    <a:p>
                      <a:pPr algn="ctr" fontAlgn="b"/>
                      <a:r>
                        <a:rPr lang="en-US" sz="1200" b="0" i="0" u="none" strike="noStrike" dirty="0">
                          <a:solidFill>
                            <a:srgbClr val="000000"/>
                          </a:solidFill>
                          <a:effectLst/>
                          <a:latin typeface="Aptos Narrow" panose="020B0004020202020204" pitchFamily="34" charset="0"/>
                        </a:rPr>
                        <a:t>0.62</a:t>
                      </a:r>
                    </a:p>
                  </a:txBody>
                  <a:tcPr marL="3373" marR="3373" marT="3373" marB="0" anchor="b">
                    <a:lnL>
                      <a:noFill/>
                    </a:lnL>
                    <a:lnR>
                      <a:noFill/>
                    </a:lnR>
                    <a:lnT>
                      <a:noFill/>
                    </a:lnT>
                    <a:lnB w="12700" cap="flat" cmpd="sng" algn="ctr">
                      <a:solidFill>
                        <a:schemeClr val="tx1"/>
                      </a:solidFill>
                      <a:prstDash val="solid"/>
                      <a:round/>
                      <a:headEnd type="none" w="med" len="med"/>
                      <a:tailEnd type="none" w="med" len="med"/>
                    </a:lnB>
                    <a:solidFill>
                      <a:srgbClr val="FBE2D5"/>
                    </a:solidFill>
                  </a:tcPr>
                </a:tc>
                <a:tc>
                  <a:txBody>
                    <a:bodyPr/>
                    <a:lstStyle/>
                    <a:p>
                      <a:pPr algn="ctr" fontAlgn="b"/>
                      <a:r>
                        <a:rPr lang="en-US" sz="1200" b="1" i="0" u="none" strike="noStrike" dirty="0">
                          <a:solidFill>
                            <a:srgbClr val="000000"/>
                          </a:solidFill>
                          <a:effectLst/>
                          <a:latin typeface="Aptos Narrow" panose="020B0004020202020204" pitchFamily="34" charset="0"/>
                        </a:rPr>
                        <a:t>0.28</a:t>
                      </a:r>
                    </a:p>
                  </a:txBody>
                  <a:tcPr marL="3373" marR="3373" marT="3373" marB="0" anchor="b">
                    <a:lnL>
                      <a:noFill/>
                    </a:lnL>
                    <a:lnR>
                      <a:noFill/>
                    </a:lnR>
                    <a:lnT>
                      <a:noFill/>
                    </a:lnT>
                    <a:lnB w="12700" cap="flat" cmpd="sng" algn="ctr">
                      <a:solidFill>
                        <a:schemeClr val="tx1"/>
                      </a:solidFill>
                      <a:prstDash val="solid"/>
                      <a:round/>
                      <a:headEnd type="none" w="med" len="med"/>
                      <a:tailEnd type="none" w="med" len="med"/>
                    </a:lnB>
                    <a:solidFill>
                      <a:srgbClr val="FBE2D5"/>
                    </a:solidFill>
                  </a:tcPr>
                </a:tc>
                <a:extLst>
                  <a:ext uri="{0D108BD9-81ED-4DB2-BD59-A6C34878D82A}">
                    <a16:rowId xmlns:a16="http://schemas.microsoft.com/office/drawing/2014/main" val="397728049"/>
                  </a:ext>
                </a:extLst>
              </a:tr>
            </a:tbl>
          </a:graphicData>
        </a:graphic>
      </p:graphicFrame>
      <p:sp>
        <p:nvSpPr>
          <p:cNvPr id="3" name="TextBox 2">
            <a:extLst>
              <a:ext uri="{FF2B5EF4-FFF2-40B4-BE49-F238E27FC236}">
                <a16:creationId xmlns:a16="http://schemas.microsoft.com/office/drawing/2014/main" id="{758EF9DB-2DA4-C814-97EE-540819BE6223}"/>
              </a:ext>
            </a:extLst>
          </p:cNvPr>
          <p:cNvSpPr txBox="1"/>
          <p:nvPr/>
        </p:nvSpPr>
        <p:spPr>
          <a:xfrm>
            <a:off x="3026228" y="124275"/>
            <a:ext cx="6667531" cy="584775"/>
          </a:xfrm>
          <a:prstGeom prst="rect">
            <a:avLst/>
          </a:prstGeom>
          <a:noFill/>
        </p:spPr>
        <p:txBody>
          <a:bodyPr wrap="none" rtlCol="0">
            <a:spAutoFit/>
          </a:bodyPr>
          <a:lstStyle/>
          <a:p>
            <a:r>
              <a:rPr lang="en-US" sz="3200" dirty="0"/>
              <a:t>Selection of Groups By Three Criteria</a:t>
            </a:r>
          </a:p>
        </p:txBody>
      </p:sp>
      <p:sp>
        <p:nvSpPr>
          <p:cNvPr id="4" name="Slide Number Placeholder 3">
            <a:extLst>
              <a:ext uri="{FF2B5EF4-FFF2-40B4-BE49-F238E27FC236}">
                <a16:creationId xmlns:a16="http://schemas.microsoft.com/office/drawing/2014/main" id="{5E4E1FED-5683-CAF4-BC63-EDEBD72A7387}"/>
              </a:ext>
            </a:extLst>
          </p:cNvPr>
          <p:cNvSpPr>
            <a:spLocks noGrp="1"/>
          </p:cNvSpPr>
          <p:nvPr>
            <p:ph type="sldNum" sz="quarter" idx="12"/>
          </p:nvPr>
        </p:nvSpPr>
        <p:spPr/>
        <p:txBody>
          <a:bodyPr/>
          <a:lstStyle/>
          <a:p>
            <a:fld id="{321894C4-26A6-463D-80E7-4901E156F3BD}" type="slidenum">
              <a:rPr lang="en-US" smtClean="0"/>
              <a:t>38</a:t>
            </a:fld>
            <a:endParaRPr lang="en-US"/>
          </a:p>
        </p:txBody>
      </p:sp>
    </p:spTree>
    <p:extLst>
      <p:ext uri="{BB962C8B-B14F-4D97-AF65-F5344CB8AC3E}">
        <p14:creationId xmlns:p14="http://schemas.microsoft.com/office/powerpoint/2010/main" val="33231510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F2AAA8-526E-708E-218C-91686FCB1B62}"/>
              </a:ext>
            </a:extLst>
          </p:cNvPr>
          <p:cNvSpPr txBox="1"/>
          <p:nvPr/>
        </p:nvSpPr>
        <p:spPr>
          <a:xfrm>
            <a:off x="1975104" y="1152822"/>
            <a:ext cx="8241792" cy="5386090"/>
          </a:xfrm>
          <a:prstGeom prst="rect">
            <a:avLst/>
          </a:prstGeom>
          <a:noFill/>
        </p:spPr>
        <p:txBody>
          <a:bodyPr wrap="square">
            <a:spAutoFit/>
          </a:bodyPr>
          <a:lstStyle/>
          <a:p>
            <a:r>
              <a:rPr lang="en-US" b="1" dirty="0"/>
              <a:t>Sandor Vajda</a:t>
            </a:r>
            <a:r>
              <a:rPr lang="en-US" dirty="0"/>
              <a:t>, </a:t>
            </a:r>
            <a:r>
              <a:rPr lang="en-US" dirty="0" err="1"/>
              <a:t>ClusPro</a:t>
            </a:r>
            <a:r>
              <a:rPr lang="en-US" dirty="0"/>
              <a:t> (</a:t>
            </a:r>
            <a:r>
              <a:rPr lang="en-US" dirty="0">
                <a:solidFill>
                  <a:srgbClr val="FF0000"/>
                </a:solidFill>
              </a:rPr>
              <a:t>494</a:t>
            </a:r>
            <a:r>
              <a:rPr lang="en-US" dirty="0"/>
              <a:t>)&amp; </a:t>
            </a:r>
            <a:r>
              <a:rPr lang="en-US" dirty="0" err="1"/>
              <a:t>kozakovvajda</a:t>
            </a:r>
            <a:r>
              <a:rPr lang="en-US" dirty="0"/>
              <a:t> (</a:t>
            </a:r>
            <a:r>
              <a:rPr lang="en-US" dirty="0">
                <a:solidFill>
                  <a:srgbClr val="FF0000"/>
                </a:solidFill>
              </a:rPr>
              <a:t>274</a:t>
            </a:r>
            <a:r>
              <a:rPr lang="en-US" dirty="0"/>
              <a:t>): Template based, both whole-ligand and ligand fragments.</a:t>
            </a:r>
            <a:r>
              <a:rPr lang="en-US" sz="1400" dirty="0"/>
              <a:t> </a:t>
            </a:r>
          </a:p>
          <a:p>
            <a:r>
              <a:rPr lang="en-US" sz="1400" dirty="0"/>
              <a:t>(Ryota </a:t>
            </a:r>
            <a:r>
              <a:rPr lang="en-US" sz="1400" dirty="0" err="1"/>
              <a:t>Ashizawa</a:t>
            </a:r>
            <a:r>
              <a:rPr lang="en-US" sz="1400" dirty="0"/>
              <a:t>, </a:t>
            </a:r>
            <a:r>
              <a:rPr lang="en-US" sz="1400" dirty="0" err="1"/>
              <a:t>Omeir</a:t>
            </a:r>
            <a:r>
              <a:rPr lang="en-US" sz="1400" dirty="0"/>
              <a:t> Khan, Sergei </a:t>
            </a:r>
            <a:r>
              <a:rPr lang="en-US" sz="1400" dirty="0" err="1"/>
              <a:t>Kotelnikov</a:t>
            </a:r>
            <a:r>
              <a:rPr lang="en-US" sz="1400" dirty="0"/>
              <a:t>, Maria </a:t>
            </a:r>
            <a:r>
              <a:rPr lang="en-US" sz="1400" dirty="0" err="1"/>
              <a:t>Lazou</a:t>
            </a:r>
            <a:r>
              <a:rPr lang="en-US" sz="1400" dirty="0"/>
              <a:t>, </a:t>
            </a:r>
            <a:r>
              <a:rPr lang="en-US" sz="1400" dirty="0" err="1"/>
              <a:t>Xiaognang</a:t>
            </a:r>
            <a:r>
              <a:rPr lang="en-US" sz="1400" dirty="0"/>
              <a:t> Li, </a:t>
            </a:r>
            <a:r>
              <a:rPr lang="en-US" sz="1400" dirty="0" err="1"/>
              <a:t>UsmanGhani</a:t>
            </a:r>
            <a:r>
              <a:rPr lang="en-US" sz="1400" dirty="0"/>
              <a:t>, </a:t>
            </a:r>
            <a:r>
              <a:rPr lang="en-US" sz="1400" dirty="0" err="1"/>
              <a:t>Dzmitry</a:t>
            </a:r>
            <a:r>
              <a:rPr lang="en-US" sz="1400" dirty="0"/>
              <a:t> </a:t>
            </a:r>
            <a:r>
              <a:rPr lang="en-US" sz="1400" dirty="0" err="1"/>
              <a:t>Padhorny</a:t>
            </a:r>
            <a:r>
              <a:rPr lang="en-US" sz="1400" dirty="0"/>
              <a:t>, Dmitri Beglov, Sandor Vajda, Dima </a:t>
            </a:r>
            <a:r>
              <a:rPr lang="en-US" sz="1400" dirty="0" err="1"/>
              <a:t>Kozakov</a:t>
            </a:r>
            <a:r>
              <a:rPr lang="en-US" sz="1400" dirty="0"/>
              <a:t>)</a:t>
            </a:r>
            <a:endParaRPr lang="en-US" dirty="0"/>
          </a:p>
          <a:p>
            <a:endParaRPr lang="en-US" dirty="0"/>
          </a:p>
          <a:p>
            <a:r>
              <a:rPr lang="en-US" b="1" dirty="0"/>
              <a:t>Shan Chang</a:t>
            </a:r>
            <a:r>
              <a:rPr lang="en-US" dirty="0"/>
              <a:t>, </a:t>
            </a:r>
            <a:r>
              <a:rPr lang="en-US" dirty="0" err="1"/>
              <a:t>CoDock</a:t>
            </a:r>
            <a:r>
              <a:rPr lang="en-US" dirty="0"/>
              <a:t>, (</a:t>
            </a:r>
            <a:r>
              <a:rPr lang="en-US" dirty="0">
                <a:solidFill>
                  <a:srgbClr val="FF0000"/>
                </a:solidFill>
              </a:rPr>
              <a:t>262</a:t>
            </a:r>
            <a:r>
              <a:rPr lang="en-US" dirty="0"/>
              <a:t>): template-guided docking, AI-based scoring. </a:t>
            </a:r>
          </a:p>
          <a:p>
            <a:r>
              <a:rPr lang="en-US" sz="1600" dirty="0"/>
              <a:t>(author list unavailable)</a:t>
            </a:r>
            <a:endParaRPr lang="en-US" dirty="0"/>
          </a:p>
          <a:p>
            <a:endParaRPr lang="en-US" dirty="0"/>
          </a:p>
          <a:p>
            <a:r>
              <a:rPr lang="en-US" b="1" dirty="0" err="1"/>
              <a:t>Shengyou</a:t>
            </a:r>
            <a:r>
              <a:rPr lang="en-US" b="1" dirty="0"/>
              <a:t> Huang</a:t>
            </a:r>
            <a:r>
              <a:rPr lang="en-US" dirty="0"/>
              <a:t>, Huang-HUST (</a:t>
            </a:r>
            <a:r>
              <a:rPr lang="en-US" dirty="0">
                <a:solidFill>
                  <a:srgbClr val="FF0000"/>
                </a:solidFill>
              </a:rPr>
              <a:t>91</a:t>
            </a:r>
            <a:r>
              <a:rPr lang="en-US" dirty="0"/>
              <a:t>): template based, traditional docking if no template. </a:t>
            </a:r>
          </a:p>
          <a:p>
            <a:r>
              <a:rPr lang="en-US" sz="1600" dirty="0"/>
              <a:t>(</a:t>
            </a:r>
            <a:r>
              <a:rPr lang="en-US" sz="1600" dirty="0" err="1"/>
              <a:t>Keqiong</a:t>
            </a:r>
            <a:r>
              <a:rPr lang="en-US" sz="1600" dirty="0"/>
              <a:t> Zhang, </a:t>
            </a:r>
            <a:r>
              <a:rPr lang="en-US" sz="1600" dirty="0" err="1"/>
              <a:t>Qilong</a:t>
            </a:r>
            <a:r>
              <a:rPr lang="en-US" sz="1600" dirty="0"/>
              <a:t> Wu, and Sheng-You Huang)</a:t>
            </a:r>
            <a:endParaRPr lang="en-US" dirty="0"/>
          </a:p>
          <a:p>
            <a:endParaRPr lang="en-US" dirty="0"/>
          </a:p>
          <a:p>
            <a:r>
              <a:rPr lang="en-US" b="1" dirty="0" err="1"/>
              <a:t>Haiping</a:t>
            </a:r>
            <a:r>
              <a:rPr lang="en-US" b="1" dirty="0"/>
              <a:t> Zhang</a:t>
            </a:r>
            <a:r>
              <a:rPr lang="en-US" dirty="0"/>
              <a:t>, </a:t>
            </a:r>
            <a:r>
              <a:rPr lang="en-US" dirty="0" err="1"/>
              <a:t>haiping</a:t>
            </a:r>
            <a:r>
              <a:rPr lang="en-US" dirty="0"/>
              <a:t> (</a:t>
            </a:r>
            <a:r>
              <a:rPr lang="en-US" dirty="0">
                <a:solidFill>
                  <a:srgbClr val="FF0000"/>
                </a:solidFill>
              </a:rPr>
              <a:t>16</a:t>
            </a:r>
            <a:r>
              <a:rPr lang="en-US" dirty="0"/>
              <a:t>): Conventional docking followed by a graph-based neural network method to identify the best docked poses. </a:t>
            </a:r>
          </a:p>
          <a:p>
            <a:r>
              <a:rPr lang="en-US" sz="1600" dirty="0"/>
              <a:t>(author list unavailable)</a:t>
            </a:r>
            <a:endParaRPr lang="en-US" dirty="0"/>
          </a:p>
          <a:p>
            <a:endParaRPr lang="en-US" dirty="0"/>
          </a:p>
          <a:p>
            <a:r>
              <a:rPr lang="en-US" b="1" dirty="0"/>
              <a:t>Alex Morehead</a:t>
            </a:r>
            <a:r>
              <a:rPr lang="en-US" dirty="0"/>
              <a:t>, </a:t>
            </a:r>
            <a:r>
              <a:rPr lang="en-US" dirty="0" err="1"/>
              <a:t>MULTICOM_ligand</a:t>
            </a:r>
            <a:r>
              <a:rPr lang="en-US" dirty="0"/>
              <a:t> (</a:t>
            </a:r>
            <a:r>
              <a:rPr lang="en-US" dirty="0">
                <a:solidFill>
                  <a:srgbClr val="FF0000"/>
                </a:solidFill>
              </a:rPr>
              <a:t>207</a:t>
            </a:r>
            <a:r>
              <a:rPr lang="en-US" dirty="0"/>
              <a:t>) : </a:t>
            </a:r>
            <a:r>
              <a:rPr lang="en-US" dirty="0" err="1"/>
              <a:t>PoseBench</a:t>
            </a:r>
            <a:r>
              <a:rPr lang="en-US" dirty="0"/>
              <a:t> script invoking multiple DL methods (e.g. DiffDock and Neuralplexer) and then some method of choosing models. </a:t>
            </a:r>
          </a:p>
          <a:p>
            <a:r>
              <a:rPr lang="en-US" sz="1600" dirty="0"/>
              <a:t>(Alex Morehead, Jian Liu, Pawan Neupane, Jianlin Cheng)</a:t>
            </a:r>
            <a:endParaRPr lang="en-US" dirty="0"/>
          </a:p>
        </p:txBody>
      </p:sp>
      <p:sp>
        <p:nvSpPr>
          <p:cNvPr id="4" name="TextBox 3">
            <a:extLst>
              <a:ext uri="{FF2B5EF4-FFF2-40B4-BE49-F238E27FC236}">
                <a16:creationId xmlns:a16="http://schemas.microsoft.com/office/drawing/2014/main" id="{A8DD556C-8EC3-AAF7-557E-745AB759F348}"/>
              </a:ext>
            </a:extLst>
          </p:cNvPr>
          <p:cNvSpPr txBox="1"/>
          <p:nvPr/>
        </p:nvSpPr>
        <p:spPr>
          <a:xfrm>
            <a:off x="5193792" y="195072"/>
            <a:ext cx="1821909" cy="584775"/>
          </a:xfrm>
          <a:prstGeom prst="rect">
            <a:avLst/>
          </a:prstGeom>
          <a:noFill/>
        </p:spPr>
        <p:txBody>
          <a:bodyPr wrap="none" rtlCol="0">
            <a:spAutoFit/>
          </a:bodyPr>
          <a:lstStyle/>
          <a:p>
            <a:r>
              <a:rPr lang="en-US" sz="3200" dirty="0"/>
              <a:t>Speakers</a:t>
            </a:r>
          </a:p>
        </p:txBody>
      </p:sp>
      <p:sp>
        <p:nvSpPr>
          <p:cNvPr id="2" name="Slide Number Placeholder 1">
            <a:extLst>
              <a:ext uri="{FF2B5EF4-FFF2-40B4-BE49-F238E27FC236}">
                <a16:creationId xmlns:a16="http://schemas.microsoft.com/office/drawing/2014/main" id="{D689D268-9ACD-0496-B656-573863FEC264}"/>
              </a:ext>
            </a:extLst>
          </p:cNvPr>
          <p:cNvSpPr>
            <a:spLocks noGrp="1"/>
          </p:cNvSpPr>
          <p:nvPr>
            <p:ph type="sldNum" sz="quarter" idx="12"/>
          </p:nvPr>
        </p:nvSpPr>
        <p:spPr/>
        <p:txBody>
          <a:bodyPr/>
          <a:lstStyle/>
          <a:p>
            <a:fld id="{321894C4-26A6-463D-80E7-4901E156F3BD}" type="slidenum">
              <a:rPr lang="en-US" smtClean="0"/>
              <a:t>39</a:t>
            </a:fld>
            <a:endParaRPr lang="en-US"/>
          </a:p>
        </p:txBody>
      </p:sp>
    </p:spTree>
    <p:extLst>
      <p:ext uri="{BB962C8B-B14F-4D97-AF65-F5344CB8AC3E}">
        <p14:creationId xmlns:p14="http://schemas.microsoft.com/office/powerpoint/2010/main" val="3340714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BD29A6-D090-E711-3C63-56A1061126F6}"/>
              </a:ext>
            </a:extLst>
          </p:cNvPr>
          <p:cNvSpPr txBox="1"/>
          <p:nvPr/>
        </p:nvSpPr>
        <p:spPr>
          <a:xfrm>
            <a:off x="5186135" y="85344"/>
            <a:ext cx="1819729" cy="707886"/>
          </a:xfrm>
          <a:prstGeom prst="rect">
            <a:avLst/>
          </a:prstGeom>
          <a:noFill/>
        </p:spPr>
        <p:txBody>
          <a:bodyPr wrap="none" rtlCol="0">
            <a:spAutoFit/>
          </a:bodyPr>
          <a:lstStyle/>
          <a:p>
            <a:r>
              <a:rPr lang="en-US" sz="4000" dirty="0"/>
              <a:t>Outline</a:t>
            </a:r>
          </a:p>
        </p:txBody>
      </p:sp>
      <p:sp>
        <p:nvSpPr>
          <p:cNvPr id="3" name="TextBox 2">
            <a:extLst>
              <a:ext uri="{FF2B5EF4-FFF2-40B4-BE49-F238E27FC236}">
                <a16:creationId xmlns:a16="http://schemas.microsoft.com/office/drawing/2014/main" id="{CDF89F51-1D86-64D6-A38D-CC2DBA1EF327}"/>
              </a:ext>
            </a:extLst>
          </p:cNvPr>
          <p:cNvSpPr txBox="1"/>
          <p:nvPr/>
        </p:nvSpPr>
        <p:spPr>
          <a:xfrm>
            <a:off x="1762166" y="2231141"/>
            <a:ext cx="3583993" cy="1938992"/>
          </a:xfrm>
          <a:prstGeom prst="rect">
            <a:avLst/>
          </a:prstGeom>
          <a:noFill/>
        </p:spPr>
        <p:txBody>
          <a:bodyPr wrap="none" rtlCol="0">
            <a:spAutoFit/>
          </a:bodyPr>
          <a:lstStyle/>
          <a:p>
            <a:r>
              <a:rPr lang="en-US" sz="2400" dirty="0"/>
              <a:t>Challenge overview</a:t>
            </a:r>
          </a:p>
          <a:p>
            <a:r>
              <a:rPr lang="en-US" sz="2400" dirty="0"/>
              <a:t>Pose prediction results</a:t>
            </a:r>
          </a:p>
          <a:p>
            <a:r>
              <a:rPr lang="en-US" sz="2400" dirty="0"/>
              <a:t>Affinity prediction Results</a:t>
            </a:r>
          </a:p>
          <a:p>
            <a:r>
              <a:rPr lang="en-US" sz="2400" dirty="0"/>
              <a:t>Reliability</a:t>
            </a:r>
          </a:p>
          <a:p>
            <a:r>
              <a:rPr lang="en-US" sz="2400" dirty="0"/>
              <a:t>Speaker selection</a:t>
            </a:r>
          </a:p>
        </p:txBody>
      </p:sp>
      <p:sp>
        <p:nvSpPr>
          <p:cNvPr id="4" name="TextBox 3">
            <a:extLst>
              <a:ext uri="{FF2B5EF4-FFF2-40B4-BE49-F238E27FC236}">
                <a16:creationId xmlns:a16="http://schemas.microsoft.com/office/drawing/2014/main" id="{9D117ADB-C6F6-7664-DE11-5A2FE1C35A60}"/>
              </a:ext>
            </a:extLst>
          </p:cNvPr>
          <p:cNvSpPr txBox="1"/>
          <p:nvPr/>
        </p:nvSpPr>
        <p:spPr>
          <a:xfrm>
            <a:off x="6845843" y="2369640"/>
            <a:ext cx="3932743" cy="830997"/>
          </a:xfrm>
          <a:prstGeom prst="rect">
            <a:avLst/>
          </a:prstGeom>
          <a:noFill/>
        </p:spPr>
        <p:txBody>
          <a:bodyPr wrap="none" rtlCol="0">
            <a:spAutoFit/>
          </a:bodyPr>
          <a:lstStyle/>
          <a:p>
            <a:r>
              <a:rPr lang="en-US" sz="2400" dirty="0"/>
              <a:t>Performance of off-the-shelf</a:t>
            </a:r>
          </a:p>
          <a:p>
            <a:r>
              <a:rPr lang="en-US" sz="2400" dirty="0"/>
              <a:t>“baseline” methods</a:t>
            </a:r>
          </a:p>
        </p:txBody>
      </p:sp>
      <p:sp>
        <p:nvSpPr>
          <p:cNvPr id="6" name="TextBox 5">
            <a:extLst>
              <a:ext uri="{FF2B5EF4-FFF2-40B4-BE49-F238E27FC236}">
                <a16:creationId xmlns:a16="http://schemas.microsoft.com/office/drawing/2014/main" id="{32C30880-1167-4656-ED27-9AE4A2FD4A0B}"/>
              </a:ext>
            </a:extLst>
          </p:cNvPr>
          <p:cNvSpPr txBox="1"/>
          <p:nvPr/>
        </p:nvSpPr>
        <p:spPr>
          <a:xfrm>
            <a:off x="6699637" y="1639029"/>
            <a:ext cx="4631461" cy="523220"/>
          </a:xfrm>
          <a:prstGeom prst="rect">
            <a:avLst/>
          </a:prstGeom>
          <a:noFill/>
        </p:spPr>
        <p:txBody>
          <a:bodyPr wrap="none" rtlCol="0">
            <a:spAutoFit/>
          </a:bodyPr>
          <a:lstStyle/>
          <a:p>
            <a:r>
              <a:rPr lang="en-US" sz="2800" dirty="0">
                <a:solidFill>
                  <a:srgbClr val="0070C0"/>
                </a:solidFill>
              </a:rPr>
              <a:t>Jerome Eberhardt </a:t>
            </a:r>
            <a:r>
              <a:rPr lang="en-US" sz="2000" dirty="0">
                <a:solidFill>
                  <a:srgbClr val="0070C0"/>
                </a:solidFill>
              </a:rPr>
              <a:t>– 10 min/slides</a:t>
            </a:r>
          </a:p>
        </p:txBody>
      </p:sp>
      <p:sp>
        <p:nvSpPr>
          <p:cNvPr id="7" name="TextBox 6">
            <a:extLst>
              <a:ext uri="{FF2B5EF4-FFF2-40B4-BE49-F238E27FC236}">
                <a16:creationId xmlns:a16="http://schemas.microsoft.com/office/drawing/2014/main" id="{8A35EC5D-800C-62A6-40D8-F54B0948E6F0}"/>
              </a:ext>
            </a:extLst>
          </p:cNvPr>
          <p:cNvSpPr txBox="1"/>
          <p:nvPr/>
        </p:nvSpPr>
        <p:spPr>
          <a:xfrm>
            <a:off x="1684060" y="1613112"/>
            <a:ext cx="3709413" cy="523220"/>
          </a:xfrm>
          <a:prstGeom prst="rect">
            <a:avLst/>
          </a:prstGeom>
          <a:noFill/>
        </p:spPr>
        <p:txBody>
          <a:bodyPr wrap="none" rtlCol="0">
            <a:spAutoFit/>
          </a:bodyPr>
          <a:lstStyle/>
          <a:p>
            <a:r>
              <a:rPr lang="en-US" sz="2800" dirty="0">
                <a:solidFill>
                  <a:srgbClr val="0070C0"/>
                </a:solidFill>
              </a:rPr>
              <a:t>Mike Gilson </a:t>
            </a:r>
            <a:r>
              <a:rPr lang="en-US" sz="2000" dirty="0">
                <a:solidFill>
                  <a:srgbClr val="0070C0"/>
                </a:solidFill>
              </a:rPr>
              <a:t>– 40 min/slides</a:t>
            </a:r>
            <a:endParaRPr lang="en-US" sz="2800" dirty="0">
              <a:solidFill>
                <a:srgbClr val="0070C0"/>
              </a:solidFill>
            </a:endParaRPr>
          </a:p>
        </p:txBody>
      </p:sp>
      <p:sp>
        <p:nvSpPr>
          <p:cNvPr id="5" name="Slide Number Placeholder 4">
            <a:extLst>
              <a:ext uri="{FF2B5EF4-FFF2-40B4-BE49-F238E27FC236}">
                <a16:creationId xmlns:a16="http://schemas.microsoft.com/office/drawing/2014/main" id="{1BBB9D0E-183C-A5BC-4CAA-D2EEAF325181}"/>
              </a:ext>
            </a:extLst>
          </p:cNvPr>
          <p:cNvSpPr>
            <a:spLocks noGrp="1"/>
          </p:cNvSpPr>
          <p:nvPr>
            <p:ph type="sldNum" sz="quarter" idx="12"/>
          </p:nvPr>
        </p:nvSpPr>
        <p:spPr/>
        <p:txBody>
          <a:bodyPr/>
          <a:lstStyle/>
          <a:p>
            <a:fld id="{321894C4-26A6-463D-80E7-4901E156F3BD}" type="slidenum">
              <a:rPr lang="en-US" smtClean="0"/>
              <a:t>4</a:t>
            </a:fld>
            <a:endParaRPr lang="en-US"/>
          </a:p>
        </p:txBody>
      </p:sp>
    </p:spTree>
    <p:extLst>
      <p:ext uri="{BB962C8B-B14F-4D97-AF65-F5344CB8AC3E}">
        <p14:creationId xmlns:p14="http://schemas.microsoft.com/office/powerpoint/2010/main" val="41867196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ED5E4-26C2-0EA1-9A3C-05C53DA7E8C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74BEF48-4640-B3B9-BAAE-D981B5E1307C}"/>
              </a:ext>
            </a:extLst>
          </p:cNvPr>
          <p:cNvSpPr txBox="1"/>
          <p:nvPr/>
        </p:nvSpPr>
        <p:spPr>
          <a:xfrm>
            <a:off x="1764904" y="1880606"/>
            <a:ext cx="9523878" cy="830997"/>
          </a:xfrm>
          <a:prstGeom prst="rect">
            <a:avLst/>
          </a:prstGeom>
          <a:noFill/>
        </p:spPr>
        <p:txBody>
          <a:bodyPr wrap="square" rtlCol="0">
            <a:spAutoFit/>
          </a:bodyPr>
          <a:lstStyle/>
          <a:p>
            <a:r>
              <a:rPr lang="en-US" sz="2400" dirty="0"/>
              <a:t>I</a:t>
            </a:r>
            <a:r>
              <a:rPr lang="en-US" sz="2400" b="0" i="0" u="none" strike="noStrike" dirty="0">
                <a:solidFill>
                  <a:srgbClr val="212121"/>
                </a:solidFill>
                <a:effectLst/>
                <a:latin typeface="BlinkMacSystemFont"/>
              </a:rPr>
              <a:t>t is difficult to make predictions, especially about the future.</a:t>
            </a:r>
          </a:p>
          <a:p>
            <a:r>
              <a:rPr lang="en-US" sz="2400" i="1" dirty="0">
                <a:solidFill>
                  <a:srgbClr val="212121"/>
                </a:solidFill>
                <a:latin typeface="BlinkMacSystemFont"/>
              </a:rPr>
              <a:t>-- Berra? Bohr?</a:t>
            </a:r>
          </a:p>
        </p:txBody>
      </p:sp>
      <p:sp>
        <p:nvSpPr>
          <p:cNvPr id="4" name="TextBox 3">
            <a:extLst>
              <a:ext uri="{FF2B5EF4-FFF2-40B4-BE49-F238E27FC236}">
                <a16:creationId xmlns:a16="http://schemas.microsoft.com/office/drawing/2014/main" id="{E7D22AB0-FC45-0D69-15FA-95A07511B89E}"/>
              </a:ext>
            </a:extLst>
          </p:cNvPr>
          <p:cNvSpPr txBox="1"/>
          <p:nvPr/>
        </p:nvSpPr>
        <p:spPr>
          <a:xfrm>
            <a:off x="1764904" y="3295819"/>
            <a:ext cx="9523878" cy="1200329"/>
          </a:xfrm>
          <a:prstGeom prst="rect">
            <a:avLst/>
          </a:prstGeom>
          <a:noFill/>
        </p:spPr>
        <p:txBody>
          <a:bodyPr wrap="square">
            <a:spAutoFit/>
          </a:bodyPr>
          <a:lstStyle/>
          <a:p>
            <a:r>
              <a:rPr lang="en-US" sz="2400" dirty="0">
                <a:solidFill>
                  <a:srgbClr val="212121"/>
                </a:solidFill>
                <a:latin typeface="BlinkMacSystemFont"/>
              </a:rPr>
              <a:t>It is difficult to make predictions about the future, but it is impossible to make predictions about anything else.</a:t>
            </a:r>
          </a:p>
          <a:p>
            <a:r>
              <a:rPr lang="en-US" sz="2400" i="1" dirty="0">
                <a:solidFill>
                  <a:srgbClr val="212121"/>
                </a:solidFill>
                <a:latin typeface="BlinkMacSystemFont"/>
              </a:rPr>
              <a:t>-- Gilson</a:t>
            </a:r>
          </a:p>
        </p:txBody>
      </p:sp>
      <p:sp>
        <p:nvSpPr>
          <p:cNvPr id="3" name="TextBox 2">
            <a:extLst>
              <a:ext uri="{FF2B5EF4-FFF2-40B4-BE49-F238E27FC236}">
                <a16:creationId xmlns:a16="http://schemas.microsoft.com/office/drawing/2014/main" id="{8CD2D1DA-848E-1E0D-24D7-17C480447D6E}"/>
              </a:ext>
            </a:extLst>
          </p:cNvPr>
          <p:cNvSpPr txBox="1"/>
          <p:nvPr/>
        </p:nvSpPr>
        <p:spPr>
          <a:xfrm>
            <a:off x="4099728" y="285365"/>
            <a:ext cx="3569310" cy="646331"/>
          </a:xfrm>
          <a:prstGeom prst="rect">
            <a:avLst/>
          </a:prstGeom>
          <a:noFill/>
        </p:spPr>
        <p:txBody>
          <a:bodyPr wrap="none" rtlCol="0">
            <a:spAutoFit/>
          </a:bodyPr>
          <a:lstStyle/>
          <a:p>
            <a:r>
              <a:rPr lang="en-US" sz="3600" dirty="0"/>
              <a:t>Lessons Learned</a:t>
            </a:r>
          </a:p>
        </p:txBody>
      </p:sp>
      <p:pic>
        <p:nvPicPr>
          <p:cNvPr id="5" name="Picture 4">
            <a:extLst>
              <a:ext uri="{FF2B5EF4-FFF2-40B4-BE49-F238E27FC236}">
                <a16:creationId xmlns:a16="http://schemas.microsoft.com/office/drawing/2014/main" id="{B92E9596-4487-A655-AF7A-D171930E1E18}"/>
              </a:ext>
            </a:extLst>
          </p:cNvPr>
          <p:cNvPicPr>
            <a:picLocks noChangeAspect="1"/>
          </p:cNvPicPr>
          <p:nvPr/>
        </p:nvPicPr>
        <p:blipFill>
          <a:blip r:embed="rId3"/>
          <a:stretch>
            <a:fillRect/>
          </a:stretch>
        </p:blipFill>
        <p:spPr>
          <a:xfrm>
            <a:off x="174691" y="5675891"/>
            <a:ext cx="3010636" cy="1032082"/>
          </a:xfrm>
          <a:prstGeom prst="rect">
            <a:avLst/>
          </a:prstGeom>
        </p:spPr>
      </p:pic>
      <p:sp>
        <p:nvSpPr>
          <p:cNvPr id="6" name="Slide Number Placeholder 5">
            <a:extLst>
              <a:ext uri="{FF2B5EF4-FFF2-40B4-BE49-F238E27FC236}">
                <a16:creationId xmlns:a16="http://schemas.microsoft.com/office/drawing/2014/main" id="{67990310-8641-BDBD-BF4A-791024694690}"/>
              </a:ext>
            </a:extLst>
          </p:cNvPr>
          <p:cNvSpPr>
            <a:spLocks noGrp="1"/>
          </p:cNvSpPr>
          <p:nvPr>
            <p:ph type="sldNum" sz="quarter" idx="12"/>
          </p:nvPr>
        </p:nvSpPr>
        <p:spPr/>
        <p:txBody>
          <a:bodyPr/>
          <a:lstStyle/>
          <a:p>
            <a:fld id="{321894C4-26A6-463D-80E7-4901E156F3BD}" type="slidenum">
              <a:rPr lang="en-US" smtClean="0"/>
              <a:t>40</a:t>
            </a:fld>
            <a:endParaRPr lang="en-US"/>
          </a:p>
        </p:txBody>
      </p:sp>
    </p:spTree>
    <p:extLst>
      <p:ext uri="{BB962C8B-B14F-4D97-AF65-F5344CB8AC3E}">
        <p14:creationId xmlns:p14="http://schemas.microsoft.com/office/powerpoint/2010/main" val="34596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D8C33D-044D-31AB-C424-D8B9296DE9EF}"/>
              </a:ext>
            </a:extLst>
          </p:cNvPr>
          <p:cNvSpPr txBox="1"/>
          <p:nvPr/>
        </p:nvSpPr>
        <p:spPr>
          <a:xfrm>
            <a:off x="1901879" y="2560320"/>
            <a:ext cx="8388257" cy="1200329"/>
          </a:xfrm>
          <a:prstGeom prst="rect">
            <a:avLst/>
          </a:prstGeom>
          <a:noFill/>
        </p:spPr>
        <p:txBody>
          <a:bodyPr wrap="none" rtlCol="0">
            <a:spAutoFit/>
          </a:bodyPr>
          <a:lstStyle/>
          <a:p>
            <a:pPr algn="ctr"/>
            <a:r>
              <a:rPr lang="en-US" sz="4400" dirty="0"/>
              <a:t>Performance of Baseline Methods</a:t>
            </a:r>
          </a:p>
          <a:p>
            <a:pPr algn="ctr"/>
            <a:r>
              <a:rPr lang="en-US" sz="2800" dirty="0"/>
              <a:t>Jerome Eberhardt, U Basel</a:t>
            </a:r>
          </a:p>
        </p:txBody>
      </p:sp>
      <p:sp>
        <p:nvSpPr>
          <p:cNvPr id="3" name="Slide Number Placeholder 2">
            <a:extLst>
              <a:ext uri="{FF2B5EF4-FFF2-40B4-BE49-F238E27FC236}">
                <a16:creationId xmlns:a16="http://schemas.microsoft.com/office/drawing/2014/main" id="{5ACFE8E6-F990-B94B-5AB0-1CDB3999596B}"/>
              </a:ext>
            </a:extLst>
          </p:cNvPr>
          <p:cNvSpPr>
            <a:spLocks noGrp="1"/>
          </p:cNvSpPr>
          <p:nvPr>
            <p:ph type="sldNum" sz="quarter" idx="12"/>
          </p:nvPr>
        </p:nvSpPr>
        <p:spPr/>
        <p:txBody>
          <a:bodyPr/>
          <a:lstStyle/>
          <a:p>
            <a:fld id="{321894C4-26A6-463D-80E7-4901E156F3BD}" type="slidenum">
              <a:rPr lang="en-US" smtClean="0"/>
              <a:t>41</a:t>
            </a:fld>
            <a:endParaRPr lang="en-US"/>
          </a:p>
        </p:txBody>
      </p:sp>
    </p:spTree>
    <p:extLst>
      <p:ext uri="{BB962C8B-B14F-4D97-AF65-F5344CB8AC3E}">
        <p14:creationId xmlns:p14="http://schemas.microsoft.com/office/powerpoint/2010/main" val="26639520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1D24CE-6255-212F-4C72-2EEEA9EFB7B7}"/>
              </a:ext>
            </a:extLst>
          </p:cNvPr>
          <p:cNvSpPr txBox="1"/>
          <p:nvPr/>
        </p:nvSpPr>
        <p:spPr>
          <a:xfrm>
            <a:off x="1689825" y="187642"/>
            <a:ext cx="881234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Without thinking too much, how far would we go?</a:t>
            </a:r>
          </a:p>
        </p:txBody>
      </p:sp>
      <p:sp>
        <p:nvSpPr>
          <p:cNvPr id="3" name="TextBox 2">
            <a:extLst>
              <a:ext uri="{FF2B5EF4-FFF2-40B4-BE49-F238E27FC236}">
                <a16:creationId xmlns:a16="http://schemas.microsoft.com/office/drawing/2014/main" id="{682274AB-77F9-EFA3-9AE5-F707FDB5808D}"/>
              </a:ext>
            </a:extLst>
          </p:cNvPr>
          <p:cNvSpPr txBox="1"/>
          <p:nvPr/>
        </p:nvSpPr>
        <p:spPr>
          <a:xfrm>
            <a:off x="478154" y="1215461"/>
            <a:ext cx="11235690" cy="4756943"/>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Fully automated method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v.s</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manual tweaking / expert knowledge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Gives an idea on how hard or easy was this CASP ligand category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To know if it is time to change the baseline…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Pose prediction baselines:</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Stage 1: AlphaFold3, Boltz-1,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RosettaFold</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All-Atom, </a:t>
            </a:r>
            <a:r>
              <a:rPr kumimoji="0" lang="en-US" sz="2000" b="0" i="0" u="none" strike="sngStrike" kern="1200" cap="none" spc="0" normalizeH="0" baseline="0" noProof="0" dirty="0">
                <a:ln>
                  <a:noFill/>
                </a:ln>
                <a:solidFill>
                  <a:prstClr val="black"/>
                </a:solidFill>
                <a:effectLst/>
                <a:uLnTx/>
                <a:uFillTx/>
                <a:latin typeface="Aptos" panose="02110004020202020204"/>
                <a:ea typeface="+mn-ea"/>
                <a:cs typeface="+mn-cs"/>
              </a:rPr>
              <a:t>Chai-1</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and naïve docking</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Affinity prediction baselines:</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Stage 1: Molecular weight,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LogP</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ML (public data) or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AutoDock</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-Vina scores</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Stage 2: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AutoDock</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-Vina or GNINA docking scores</a:t>
            </a:r>
          </a:p>
        </p:txBody>
      </p:sp>
      <p:pic>
        <p:nvPicPr>
          <p:cNvPr id="1028" name="Picture 4">
            <a:extLst>
              <a:ext uri="{FF2B5EF4-FFF2-40B4-BE49-F238E27FC236}">
                <a16:creationId xmlns:a16="http://schemas.microsoft.com/office/drawing/2014/main" id="{FF16A1B1-64CE-96A0-80FB-DBA29D1C1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7231" y="3593933"/>
            <a:ext cx="1902941" cy="190294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887C6B0F-1B99-1C5E-E741-C295C24DF261}"/>
              </a:ext>
            </a:extLst>
          </p:cNvPr>
          <p:cNvGrpSpPr/>
          <p:nvPr/>
        </p:nvGrpSpPr>
        <p:grpSpPr>
          <a:xfrm>
            <a:off x="10087231" y="1271313"/>
            <a:ext cx="1902941" cy="1902941"/>
            <a:chOff x="10099589" y="1655805"/>
            <a:chExt cx="1513703" cy="1513703"/>
          </a:xfrm>
        </p:grpSpPr>
        <p:pic>
          <p:nvPicPr>
            <p:cNvPr id="1026" name="Picture 2">
              <a:extLst>
                <a:ext uri="{FF2B5EF4-FFF2-40B4-BE49-F238E27FC236}">
                  <a16:creationId xmlns:a16="http://schemas.microsoft.com/office/drawing/2014/main" id="{665C3CB3-CA7F-2054-B279-441181542B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9590" y="1655806"/>
              <a:ext cx="1513702" cy="1513702"/>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1">
              <a:extLst>
                <a:ext uri="{FF2B5EF4-FFF2-40B4-BE49-F238E27FC236}">
                  <a16:creationId xmlns:a16="http://schemas.microsoft.com/office/drawing/2014/main" id="{35CFA642-83B9-457B-0685-A57B9091CE1D}"/>
                </a:ext>
              </a:extLst>
            </p:cNvPr>
            <p:cNvSpPr/>
            <p:nvPr/>
          </p:nvSpPr>
          <p:spPr>
            <a:xfrm>
              <a:off x="10099589" y="1655805"/>
              <a:ext cx="1513703" cy="1513703"/>
            </a:xfrm>
            <a:custGeom>
              <a:avLst/>
              <a:gdLst>
                <a:gd name="connsiteX0" fmla="*/ 756851 w 1513703"/>
                <a:gd name="connsiteY0" fmla="*/ 0 h 1513703"/>
                <a:gd name="connsiteX1" fmla="*/ 1513703 w 1513703"/>
                <a:gd name="connsiteY1" fmla="*/ 0 h 1513703"/>
                <a:gd name="connsiteX2" fmla="*/ 1513703 w 1513703"/>
                <a:gd name="connsiteY2" fmla="*/ 1513703 h 1513703"/>
                <a:gd name="connsiteX3" fmla="*/ 0 w 1513703"/>
                <a:gd name="connsiteY3" fmla="*/ 1513703 h 1513703"/>
                <a:gd name="connsiteX4" fmla="*/ 0 w 1513703"/>
                <a:gd name="connsiteY4" fmla="*/ 756851 h 1513703"/>
                <a:gd name="connsiteX5" fmla="*/ 756851 w 1513703"/>
                <a:gd name="connsiteY5" fmla="*/ 1513702 h 1513703"/>
                <a:gd name="connsiteX6" fmla="*/ 1513702 w 1513703"/>
                <a:gd name="connsiteY6" fmla="*/ 756851 h 1513703"/>
                <a:gd name="connsiteX7" fmla="*/ 756851 w 1513703"/>
                <a:gd name="connsiteY7" fmla="*/ 0 h 1513703"/>
                <a:gd name="connsiteX8" fmla="*/ 0 w 1513703"/>
                <a:gd name="connsiteY8" fmla="*/ 0 h 1513703"/>
                <a:gd name="connsiteX9" fmla="*/ 756851 w 1513703"/>
                <a:gd name="connsiteY9" fmla="*/ 0 h 1513703"/>
                <a:gd name="connsiteX10" fmla="*/ 0 w 1513703"/>
                <a:gd name="connsiteY10" fmla="*/ 756851 h 151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703" h="1513703">
                  <a:moveTo>
                    <a:pt x="756851" y="0"/>
                  </a:moveTo>
                  <a:lnTo>
                    <a:pt x="1513703" y="0"/>
                  </a:lnTo>
                  <a:lnTo>
                    <a:pt x="1513703" y="1513703"/>
                  </a:lnTo>
                  <a:lnTo>
                    <a:pt x="0" y="1513703"/>
                  </a:lnTo>
                  <a:lnTo>
                    <a:pt x="0" y="756851"/>
                  </a:lnTo>
                  <a:cubicBezTo>
                    <a:pt x="0" y="1174848"/>
                    <a:pt x="338854" y="1513702"/>
                    <a:pt x="756851" y="1513702"/>
                  </a:cubicBezTo>
                  <a:cubicBezTo>
                    <a:pt x="1174848" y="1513702"/>
                    <a:pt x="1513702" y="1174848"/>
                    <a:pt x="1513702" y="756851"/>
                  </a:cubicBezTo>
                  <a:cubicBezTo>
                    <a:pt x="1513702" y="338854"/>
                    <a:pt x="1174848" y="0"/>
                    <a:pt x="756851" y="0"/>
                  </a:cubicBezTo>
                  <a:close/>
                  <a:moveTo>
                    <a:pt x="0" y="0"/>
                  </a:moveTo>
                  <a:lnTo>
                    <a:pt x="756851" y="0"/>
                  </a:lnTo>
                  <a:cubicBezTo>
                    <a:pt x="338854" y="0"/>
                    <a:pt x="0" y="338854"/>
                    <a:pt x="0" y="756851"/>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4" name="TextBox 13">
            <a:extLst>
              <a:ext uri="{FF2B5EF4-FFF2-40B4-BE49-F238E27FC236}">
                <a16:creationId xmlns:a16="http://schemas.microsoft.com/office/drawing/2014/main" id="{A2EFECCA-1432-2CD7-F54B-0E96FB154C47}"/>
              </a:ext>
            </a:extLst>
          </p:cNvPr>
          <p:cNvSpPr txBox="1"/>
          <p:nvPr/>
        </p:nvSpPr>
        <p:spPr>
          <a:xfrm>
            <a:off x="10215397" y="3144656"/>
            <a:ext cx="16466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Aptos" panose="02110004020202020204"/>
                <a:ea typeface="+mn-ea"/>
                <a:cs typeface="+mn-cs"/>
              </a:rPr>
              <a:t>Janani Durairaj</a:t>
            </a:r>
          </a:p>
        </p:txBody>
      </p:sp>
      <p:sp>
        <p:nvSpPr>
          <p:cNvPr id="15" name="TextBox 14">
            <a:extLst>
              <a:ext uri="{FF2B5EF4-FFF2-40B4-BE49-F238E27FC236}">
                <a16:creationId xmlns:a16="http://schemas.microsoft.com/office/drawing/2014/main" id="{60C8D044-4E5D-1BE6-4148-670DF08FD150}"/>
              </a:ext>
            </a:extLst>
          </p:cNvPr>
          <p:cNvSpPr txBox="1"/>
          <p:nvPr/>
        </p:nvSpPr>
        <p:spPr>
          <a:xfrm>
            <a:off x="10286026" y="5549381"/>
            <a:ext cx="15053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Aptos" panose="02110004020202020204"/>
                <a:ea typeface="+mn-ea"/>
                <a:cs typeface="+mn-cs"/>
              </a:rPr>
              <a:t>Peter Škrinjar</a:t>
            </a:r>
          </a:p>
        </p:txBody>
      </p:sp>
      <p:sp>
        <p:nvSpPr>
          <p:cNvPr id="4" name="Slide Number Placeholder 3">
            <a:extLst>
              <a:ext uri="{FF2B5EF4-FFF2-40B4-BE49-F238E27FC236}">
                <a16:creationId xmlns:a16="http://schemas.microsoft.com/office/drawing/2014/main" id="{A8198DA1-94D8-5C76-4635-7140B290D292}"/>
              </a:ext>
            </a:extLst>
          </p:cNvPr>
          <p:cNvSpPr>
            <a:spLocks noGrp="1"/>
          </p:cNvSpPr>
          <p:nvPr>
            <p:ph type="sldNum" sz="quarter" idx="12"/>
          </p:nvPr>
        </p:nvSpPr>
        <p:spPr/>
        <p:txBody>
          <a:bodyPr/>
          <a:lstStyle/>
          <a:p>
            <a:fld id="{321894C4-26A6-463D-80E7-4901E156F3BD}" type="slidenum">
              <a:rPr lang="en-US" smtClean="0"/>
              <a:t>42</a:t>
            </a:fld>
            <a:endParaRPr lang="en-US"/>
          </a:p>
        </p:txBody>
      </p:sp>
    </p:spTree>
    <p:extLst>
      <p:ext uri="{BB962C8B-B14F-4D97-AF65-F5344CB8AC3E}">
        <p14:creationId xmlns:p14="http://schemas.microsoft.com/office/powerpoint/2010/main" val="20311637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5160A-A172-DEEE-25CD-0D49B24B645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CEF72A5-51CE-27C8-24F8-AF0827D683CF}"/>
              </a:ext>
            </a:extLst>
          </p:cNvPr>
          <p:cNvSpPr txBox="1"/>
          <p:nvPr/>
        </p:nvSpPr>
        <p:spPr>
          <a:xfrm>
            <a:off x="3689058" y="164774"/>
            <a:ext cx="481388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Pose prediction baselines</a:t>
            </a:r>
          </a:p>
        </p:txBody>
      </p:sp>
      <p:cxnSp>
        <p:nvCxnSpPr>
          <p:cNvPr id="2075" name="Straight Connector 2074">
            <a:extLst>
              <a:ext uri="{FF2B5EF4-FFF2-40B4-BE49-F238E27FC236}">
                <a16:creationId xmlns:a16="http://schemas.microsoft.com/office/drawing/2014/main" id="{DA42968A-4DEB-17C0-F2CD-E86FA4353B0E}"/>
              </a:ext>
            </a:extLst>
          </p:cNvPr>
          <p:cNvCxnSpPr/>
          <p:nvPr/>
        </p:nvCxnSpPr>
        <p:spPr>
          <a:xfrm>
            <a:off x="6096000" y="1274430"/>
            <a:ext cx="0" cy="504155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078" name="TextBox 2077">
            <a:extLst>
              <a:ext uri="{FF2B5EF4-FFF2-40B4-BE49-F238E27FC236}">
                <a16:creationId xmlns:a16="http://schemas.microsoft.com/office/drawing/2014/main" id="{466AF6E7-80C9-F688-8993-3376264DFBF4}"/>
              </a:ext>
            </a:extLst>
          </p:cNvPr>
          <p:cNvSpPr txBox="1"/>
          <p:nvPr/>
        </p:nvSpPr>
        <p:spPr>
          <a:xfrm>
            <a:off x="558339" y="1021910"/>
            <a:ext cx="515732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2000" b="1" i="0" u="none" strike="noStrike" kern="1200" cap="none" spc="0" normalizeH="0" baseline="0" noProof="0" dirty="0">
                <a:ln>
                  <a:noFill/>
                </a:ln>
                <a:solidFill>
                  <a:prstClr val="black"/>
                </a:solidFill>
                <a:effectLst/>
                <a:uLnTx/>
                <a:uFillTx/>
                <a:latin typeface="Aptos" panose="02110004020202020204"/>
                <a:ea typeface="+mn-ea"/>
                <a:cs typeface="+mn-cs"/>
              </a:rPr>
              <a:t>RosettaFold All-Atom, AF3 &amp; Boltz-1 </a:t>
            </a:r>
          </a:p>
        </p:txBody>
      </p:sp>
      <p:sp>
        <p:nvSpPr>
          <p:cNvPr id="2080" name="TextBox 2079">
            <a:extLst>
              <a:ext uri="{FF2B5EF4-FFF2-40B4-BE49-F238E27FC236}">
                <a16:creationId xmlns:a16="http://schemas.microsoft.com/office/drawing/2014/main" id="{12D791D0-407E-EC96-A150-1A8CEC376525}"/>
              </a:ext>
            </a:extLst>
          </p:cNvPr>
          <p:cNvSpPr txBox="1"/>
          <p:nvPr/>
        </p:nvSpPr>
        <p:spPr>
          <a:xfrm>
            <a:off x="7095593" y="1021910"/>
            <a:ext cx="433222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2000" b="1" i="0" u="none" strike="noStrike" kern="1200" cap="none" spc="0" normalizeH="0" baseline="0" noProof="0" dirty="0">
                <a:ln>
                  <a:noFill/>
                </a:ln>
                <a:solidFill>
                  <a:prstClr val="black"/>
                </a:solidFill>
                <a:effectLst/>
                <a:uLnTx/>
                <a:uFillTx/>
                <a:latin typeface="Aptos" panose="02110004020202020204"/>
                <a:ea typeface="+mn-ea"/>
                <a:cs typeface="+mn-cs"/>
              </a:rPr>
              <a:t>“Naive” docking</a:t>
            </a:r>
          </a:p>
        </p:txBody>
      </p:sp>
      <p:grpSp>
        <p:nvGrpSpPr>
          <p:cNvPr id="2322" name="Group 2321">
            <a:extLst>
              <a:ext uri="{FF2B5EF4-FFF2-40B4-BE49-F238E27FC236}">
                <a16:creationId xmlns:a16="http://schemas.microsoft.com/office/drawing/2014/main" id="{FC8CC92C-E668-7A82-F553-A271BC1EAA43}"/>
              </a:ext>
            </a:extLst>
          </p:cNvPr>
          <p:cNvGrpSpPr/>
          <p:nvPr/>
        </p:nvGrpSpPr>
        <p:grpSpPr>
          <a:xfrm>
            <a:off x="7455187" y="1669881"/>
            <a:ext cx="3613038" cy="4666146"/>
            <a:chOff x="7469077" y="1739329"/>
            <a:chExt cx="3613038" cy="4666146"/>
          </a:xfrm>
        </p:grpSpPr>
        <p:sp>
          <p:nvSpPr>
            <p:cNvPr id="2163" name="Rounded Rectangle 2162">
              <a:extLst>
                <a:ext uri="{FF2B5EF4-FFF2-40B4-BE49-F238E27FC236}">
                  <a16:creationId xmlns:a16="http://schemas.microsoft.com/office/drawing/2014/main" id="{F39BBF17-F5F4-C18B-7192-C8568093FE64}"/>
                </a:ext>
              </a:extLst>
            </p:cNvPr>
            <p:cNvSpPr/>
            <p:nvPr/>
          </p:nvSpPr>
          <p:spPr>
            <a:xfrm>
              <a:off x="9246018" y="2498888"/>
              <a:ext cx="1836097" cy="546921"/>
            </a:xfrm>
            <a:prstGeom prst="round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600" b="1" i="0" u="none" strike="noStrike" kern="1200" cap="none" spc="0" normalizeH="0" baseline="0" noProof="0" dirty="0">
                  <a:ln>
                    <a:noFill/>
                  </a:ln>
                  <a:solidFill>
                    <a:prstClr val="black"/>
                  </a:solidFill>
                  <a:effectLst/>
                  <a:uLnTx/>
                  <a:uFillTx/>
                  <a:latin typeface="Aptos" panose="02110004020202020204"/>
                  <a:ea typeface="+mn-ea"/>
                  <a:cs typeface="+mn-cs"/>
                </a:rPr>
                <a:t>1 protein model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ounded Rectangle 6">
              <a:extLst>
                <a:ext uri="{FF2B5EF4-FFF2-40B4-BE49-F238E27FC236}">
                  <a16:creationId xmlns:a16="http://schemas.microsoft.com/office/drawing/2014/main" id="{BEAE34D6-B2DC-E8BE-5D53-B89C744398CC}"/>
                </a:ext>
              </a:extLst>
            </p:cNvPr>
            <p:cNvSpPr/>
            <p:nvPr/>
          </p:nvSpPr>
          <p:spPr>
            <a:xfrm>
              <a:off x="7469077" y="4498008"/>
              <a:ext cx="3553881" cy="1020013"/>
            </a:xfrm>
            <a:prstGeom prst="round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600" b="1" i="0" u="none" strike="noStrike" kern="1200" cap="none" spc="0" normalizeH="0" baseline="0" noProof="0" dirty="0">
                  <a:ln>
                    <a:noFill/>
                  </a:ln>
                  <a:solidFill>
                    <a:prstClr val="black"/>
                  </a:solidFill>
                  <a:effectLst/>
                  <a:uLnTx/>
                  <a:uFillTx/>
                  <a:latin typeface="Aptos" panose="02110004020202020204"/>
                  <a:ea typeface="+mn-ea"/>
                  <a:cs typeface="+mn-cs"/>
                </a:rPr>
                <a:t>Autodock-Vina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600" b="0" i="0" u="none" strike="noStrike" kern="1200" cap="none" spc="0" normalizeH="0" baseline="0" noProof="0" dirty="0">
                  <a:ln>
                    <a:noFill/>
                  </a:ln>
                  <a:solidFill>
                    <a:prstClr val="black"/>
                  </a:solidFill>
                  <a:effectLst/>
                  <a:uLnTx/>
                  <a:uFillTx/>
                  <a:latin typeface="Aptos" panose="02110004020202020204"/>
                  <a:ea typeface="+mn-ea"/>
                  <a:cs typeface="+mn-cs"/>
                </a:rPr>
                <a:t>(Default parameters, box centered on main known pocket)</a:t>
              </a:r>
            </a:p>
          </p:txBody>
        </p:sp>
        <p:sp>
          <p:nvSpPr>
            <p:cNvPr id="11" name="Rounded Rectangle 10">
              <a:extLst>
                <a:ext uri="{FF2B5EF4-FFF2-40B4-BE49-F238E27FC236}">
                  <a16:creationId xmlns:a16="http://schemas.microsoft.com/office/drawing/2014/main" id="{D56B5667-FC5D-CBD9-38C7-0C2E079AA9C6}"/>
                </a:ext>
              </a:extLst>
            </p:cNvPr>
            <p:cNvSpPr/>
            <p:nvPr/>
          </p:nvSpPr>
          <p:spPr>
            <a:xfrm>
              <a:off x="8477199" y="5749934"/>
              <a:ext cx="1537781" cy="655541"/>
            </a:xfrm>
            <a:prstGeom prst="round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Aptos" panose="02110004020202020204"/>
                  <a:ea typeface="+mn-ea"/>
                  <a:cs typeface="+mn-cs"/>
                </a:rPr>
                <a:t>Best model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000" b="0" i="0" u="none" strike="noStrike" kern="1200" cap="none" spc="0" normalizeH="0" baseline="0" noProof="0" dirty="0">
                  <a:ln>
                    <a:noFill/>
                  </a:ln>
                  <a:solidFill>
                    <a:prstClr val="black"/>
                  </a:solidFill>
                  <a:effectLst/>
                  <a:uLnTx/>
                  <a:uFillTx/>
                  <a:latin typeface="Aptos" panose="02110004020202020204"/>
                  <a:ea typeface="+mn-ea"/>
                  <a:cs typeface="+mn-cs"/>
                </a:rPr>
                <a:t>(PDBQT to mol, Meeko)</a:t>
              </a:r>
            </a:p>
          </p:txBody>
        </p:sp>
        <p:cxnSp>
          <p:nvCxnSpPr>
            <p:cNvPr id="19" name="Elbow Connector 18">
              <a:extLst>
                <a:ext uri="{FF2B5EF4-FFF2-40B4-BE49-F238E27FC236}">
                  <a16:creationId xmlns:a16="http://schemas.microsoft.com/office/drawing/2014/main" id="{BC390E6D-9E91-F7DB-1971-FA3638E14A41}"/>
                </a:ext>
              </a:extLst>
            </p:cNvPr>
            <p:cNvCxnSpPr>
              <a:cxnSpLocks/>
              <a:stCxn id="10" idx="2"/>
              <a:endCxn id="2313" idx="0"/>
            </p:cNvCxnSpPr>
            <p:nvPr/>
          </p:nvCxnSpPr>
          <p:spPr>
            <a:xfrm rot="16200000" flipH="1">
              <a:off x="8483512" y="2866146"/>
              <a:ext cx="582915" cy="942240"/>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069179B5-3C1D-D47A-D500-2609B7D1308D}"/>
                </a:ext>
              </a:extLst>
            </p:cNvPr>
            <p:cNvCxnSpPr>
              <a:cxnSpLocks/>
              <a:stCxn id="7" idx="2"/>
              <a:endCxn id="11" idx="0"/>
            </p:cNvCxnSpPr>
            <p:nvPr/>
          </p:nvCxnSpPr>
          <p:spPr>
            <a:xfrm>
              <a:off x="9246018" y="5518021"/>
              <a:ext cx="72" cy="2319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51ED1BF8-02CC-668E-59B5-96C3BFD402CB}"/>
                </a:ext>
              </a:extLst>
            </p:cNvPr>
            <p:cNvSpPr/>
            <p:nvPr/>
          </p:nvSpPr>
          <p:spPr>
            <a:xfrm>
              <a:off x="7540579" y="1740598"/>
              <a:ext cx="1526540" cy="400110"/>
            </a:xfrm>
            <a:prstGeom prst="round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600" b="1" i="0" u="none" strike="noStrike" kern="1200" cap="none" spc="0" normalizeH="0" baseline="0" noProof="0" dirty="0">
                  <a:ln>
                    <a:noFill/>
                  </a:ln>
                  <a:solidFill>
                    <a:prstClr val="black"/>
                  </a:solidFill>
                  <a:effectLst/>
                  <a:uLnTx/>
                  <a:uFillTx/>
                  <a:latin typeface="Aptos" panose="02110004020202020204"/>
                  <a:ea typeface="+mn-ea"/>
                  <a:cs typeface="+mn-cs"/>
                </a:rPr>
                <a:t>SMILES </a:t>
              </a:r>
            </a:p>
          </p:txBody>
        </p:sp>
        <p:sp>
          <p:nvSpPr>
            <p:cNvPr id="10" name="Rounded Rectangle 9">
              <a:extLst>
                <a:ext uri="{FF2B5EF4-FFF2-40B4-BE49-F238E27FC236}">
                  <a16:creationId xmlns:a16="http://schemas.microsoft.com/office/drawing/2014/main" id="{DECE60F0-198F-B45B-E957-B676DBED7B84}"/>
                </a:ext>
              </a:extLst>
            </p:cNvPr>
            <p:cNvSpPr/>
            <p:nvPr/>
          </p:nvSpPr>
          <p:spPr>
            <a:xfrm>
              <a:off x="7540579" y="2499988"/>
              <a:ext cx="1526540" cy="545821"/>
            </a:xfrm>
            <a:prstGeom prst="round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600" b="1" i="0" u="none" strike="noStrike" kern="1200" cap="none" spc="0" normalizeH="0" baseline="0" noProof="0" dirty="0">
                  <a:ln>
                    <a:noFill/>
                  </a:ln>
                  <a:solidFill>
                    <a:prstClr val="black"/>
                  </a:solidFill>
                  <a:effectLst/>
                  <a:uLnTx/>
                  <a:uFillTx/>
                  <a:latin typeface="Aptos" panose="02110004020202020204"/>
                  <a:ea typeface="+mn-ea"/>
                  <a:cs typeface="+mn-cs"/>
                </a:rPr>
                <a:t>Scrubber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000" b="0" i="0" u="none" strike="noStrike" kern="1200" cap="none" spc="0" normalizeH="0" baseline="0" noProof="0" dirty="0">
                  <a:ln>
                    <a:noFill/>
                  </a:ln>
                  <a:solidFill>
                    <a:prstClr val="black"/>
                  </a:solidFill>
                  <a:effectLst/>
                  <a:uLnTx/>
                  <a:uFillTx/>
                  <a:latin typeface="Aptos" panose="02110004020202020204"/>
                  <a:ea typeface="+mn-ea"/>
                  <a:cs typeface="+mn-cs"/>
                </a:rPr>
                <a:t>(3D, protonation)</a:t>
              </a:r>
            </a:p>
          </p:txBody>
        </p:sp>
        <p:pic>
          <p:nvPicPr>
            <p:cNvPr id="2167" name="Graphic 2166">
              <a:extLst>
                <a:ext uri="{FF2B5EF4-FFF2-40B4-BE49-F238E27FC236}">
                  <a16:creationId xmlns:a16="http://schemas.microsoft.com/office/drawing/2014/main" id="{27A3DC30-EB14-B342-F1EF-3F423F5304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38827" y="2758589"/>
              <a:ext cx="1250479" cy="265027"/>
            </a:xfrm>
            <a:prstGeom prst="rect">
              <a:avLst/>
            </a:prstGeom>
          </p:spPr>
        </p:pic>
        <p:sp>
          <p:nvSpPr>
            <p:cNvPr id="2207" name="Rounded Rectangle 2206">
              <a:extLst>
                <a:ext uri="{FF2B5EF4-FFF2-40B4-BE49-F238E27FC236}">
                  <a16:creationId xmlns:a16="http://schemas.microsoft.com/office/drawing/2014/main" id="{1251B0E1-C513-3A88-5161-45FF470A9457}"/>
                </a:ext>
              </a:extLst>
            </p:cNvPr>
            <p:cNvSpPr/>
            <p:nvPr/>
          </p:nvSpPr>
          <p:spPr>
            <a:xfrm>
              <a:off x="9246018" y="1739329"/>
              <a:ext cx="1836097" cy="416761"/>
            </a:xfrm>
            <a:prstGeom prst="round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600" b="1" i="0" u="none" strike="noStrike" kern="1200" cap="none" spc="0" normalizeH="0" baseline="0" noProof="0" dirty="0">
                  <a:ln>
                    <a:noFill/>
                  </a:ln>
                  <a:solidFill>
                    <a:prstClr val="black"/>
                  </a:solidFill>
                  <a:effectLst/>
                  <a:uLnTx/>
                  <a:uFillTx/>
                  <a:latin typeface="Aptos" panose="02110004020202020204"/>
                  <a:ea typeface="+mn-ea"/>
                  <a:cs typeface="+mn-cs"/>
                </a:rPr>
                <a:t>FASTA </a:t>
              </a:r>
            </a:p>
          </p:txBody>
        </p:sp>
        <p:cxnSp>
          <p:nvCxnSpPr>
            <p:cNvPr id="2251" name="Elbow Connector 2250">
              <a:extLst>
                <a:ext uri="{FF2B5EF4-FFF2-40B4-BE49-F238E27FC236}">
                  <a16:creationId xmlns:a16="http://schemas.microsoft.com/office/drawing/2014/main" id="{29C8B2D5-FC9E-4B3F-ACB9-160C35BE6673}"/>
                </a:ext>
              </a:extLst>
            </p:cNvPr>
            <p:cNvCxnSpPr>
              <a:cxnSpLocks/>
              <a:stCxn id="2163" idx="2"/>
              <a:endCxn id="2313" idx="0"/>
            </p:cNvCxnSpPr>
            <p:nvPr/>
          </p:nvCxnSpPr>
          <p:spPr>
            <a:xfrm rot="5400000">
              <a:off x="9413621" y="2878277"/>
              <a:ext cx="582915" cy="917978"/>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64" name="Straight Arrow Connector 2263">
              <a:extLst>
                <a:ext uri="{FF2B5EF4-FFF2-40B4-BE49-F238E27FC236}">
                  <a16:creationId xmlns:a16="http://schemas.microsoft.com/office/drawing/2014/main" id="{6AB8DCA6-5393-73D6-D31F-F57282937F14}"/>
                </a:ext>
              </a:extLst>
            </p:cNvPr>
            <p:cNvCxnSpPr>
              <a:cxnSpLocks/>
              <a:stCxn id="9" idx="2"/>
              <a:endCxn id="10" idx="0"/>
            </p:cNvCxnSpPr>
            <p:nvPr/>
          </p:nvCxnSpPr>
          <p:spPr>
            <a:xfrm>
              <a:off x="8303849" y="2140708"/>
              <a:ext cx="0" cy="3592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77" name="Straight Arrow Connector 2276">
              <a:extLst>
                <a:ext uri="{FF2B5EF4-FFF2-40B4-BE49-F238E27FC236}">
                  <a16:creationId xmlns:a16="http://schemas.microsoft.com/office/drawing/2014/main" id="{1AA0BB9A-FEA2-FBE3-9736-341977430507}"/>
                </a:ext>
              </a:extLst>
            </p:cNvPr>
            <p:cNvCxnSpPr>
              <a:cxnSpLocks/>
              <a:stCxn id="2207" idx="2"/>
              <a:endCxn id="2163" idx="0"/>
            </p:cNvCxnSpPr>
            <p:nvPr/>
          </p:nvCxnSpPr>
          <p:spPr>
            <a:xfrm>
              <a:off x="10164067" y="2156090"/>
              <a:ext cx="0" cy="3427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13" name="Rounded Rectangle 2312">
              <a:extLst>
                <a:ext uri="{FF2B5EF4-FFF2-40B4-BE49-F238E27FC236}">
                  <a16:creationId xmlns:a16="http://schemas.microsoft.com/office/drawing/2014/main" id="{6EB41E19-16CD-670F-7DA0-2C376D640F2C}"/>
                </a:ext>
              </a:extLst>
            </p:cNvPr>
            <p:cNvSpPr/>
            <p:nvPr/>
          </p:nvSpPr>
          <p:spPr>
            <a:xfrm>
              <a:off x="8477200" y="3628724"/>
              <a:ext cx="1537778" cy="545821"/>
            </a:xfrm>
            <a:prstGeom prst="round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FR" sz="1600" b="1" i="0" u="none" strike="noStrike" kern="1200" cap="none" spc="0" normalizeH="0" baseline="0" noProof="0" dirty="0">
                  <a:ln>
                    <a:noFill/>
                  </a:ln>
                  <a:solidFill>
                    <a:prstClr val="black"/>
                  </a:solidFill>
                  <a:effectLst/>
                  <a:uLnTx/>
                  <a:uFillTx/>
                  <a:latin typeface="Aptos" panose="02110004020202020204"/>
                  <a:ea typeface="+mn-ea"/>
                  <a:cs typeface="+mn-cs"/>
                </a:rPr>
                <a:t>Meeko</a:t>
              </a:r>
              <a:endParaRPr kumimoji="0" lang="en-F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2052" name="Picture 4" descr="meeko  documentation - Home">
              <a:extLst>
                <a:ext uri="{FF2B5EF4-FFF2-40B4-BE49-F238E27FC236}">
                  <a16:creationId xmlns:a16="http://schemas.microsoft.com/office/drawing/2014/main" id="{E1BBF83A-6A8F-383C-3760-F0E4D7248B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911" r="25248"/>
            <a:stretch/>
          </p:blipFill>
          <p:spPr bwMode="auto">
            <a:xfrm>
              <a:off x="9312481" y="3592480"/>
              <a:ext cx="636105" cy="618309"/>
            </a:xfrm>
            <a:prstGeom prst="rect">
              <a:avLst/>
            </a:prstGeom>
            <a:noFill/>
            <a:extLst>
              <a:ext uri="{909E8E84-426E-40DD-AFC4-6F175D3DCCD1}">
                <a14:hiddenFill xmlns:a14="http://schemas.microsoft.com/office/drawing/2010/main">
                  <a:solidFill>
                    <a:srgbClr val="FFFFFF"/>
                  </a:solidFill>
                </a14:hiddenFill>
              </a:ext>
            </a:extLst>
          </p:spPr>
        </p:pic>
        <p:cxnSp>
          <p:nvCxnSpPr>
            <p:cNvPr id="2319" name="Straight Arrow Connector 2318">
              <a:extLst>
                <a:ext uri="{FF2B5EF4-FFF2-40B4-BE49-F238E27FC236}">
                  <a16:creationId xmlns:a16="http://schemas.microsoft.com/office/drawing/2014/main" id="{D0E43360-0D4C-D0D0-7EE0-0430C003359B}"/>
                </a:ext>
              </a:extLst>
            </p:cNvPr>
            <p:cNvCxnSpPr>
              <a:cxnSpLocks/>
              <a:stCxn id="2313" idx="2"/>
              <a:endCxn id="7" idx="0"/>
            </p:cNvCxnSpPr>
            <p:nvPr/>
          </p:nvCxnSpPr>
          <p:spPr>
            <a:xfrm flipH="1">
              <a:off x="9246018" y="4174545"/>
              <a:ext cx="71" cy="3234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2353" name="Group 2352">
            <a:extLst>
              <a:ext uri="{FF2B5EF4-FFF2-40B4-BE49-F238E27FC236}">
                <a16:creationId xmlns:a16="http://schemas.microsoft.com/office/drawing/2014/main" id="{652C8628-9DD2-F62C-E437-0193C1AECFBE}"/>
              </a:ext>
            </a:extLst>
          </p:cNvPr>
          <p:cNvGrpSpPr/>
          <p:nvPr/>
        </p:nvGrpSpPr>
        <p:grpSpPr>
          <a:xfrm>
            <a:off x="744095" y="1669881"/>
            <a:ext cx="4796260" cy="4670974"/>
            <a:chOff x="845784" y="1736203"/>
            <a:chExt cx="4796260" cy="4670974"/>
          </a:xfrm>
        </p:grpSpPr>
        <p:sp>
          <p:nvSpPr>
            <p:cNvPr id="58" name="Rounded Rectangle 57">
              <a:extLst>
                <a:ext uri="{FF2B5EF4-FFF2-40B4-BE49-F238E27FC236}">
                  <a16:creationId xmlns:a16="http://schemas.microsoft.com/office/drawing/2014/main" id="{324B964A-027B-4DE1-4D30-D6C49CB249CB}"/>
                </a:ext>
              </a:extLst>
            </p:cNvPr>
            <p:cNvSpPr/>
            <p:nvPr/>
          </p:nvSpPr>
          <p:spPr>
            <a:xfrm>
              <a:off x="845784" y="1736203"/>
              <a:ext cx="2251272" cy="416761"/>
            </a:xfrm>
            <a:prstGeom prst="round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600" b="1" i="0" u="none" strike="noStrike" kern="1200" cap="none" spc="0" normalizeH="0" baseline="0" noProof="0" dirty="0">
                  <a:ln>
                    <a:noFill/>
                  </a:ln>
                  <a:solidFill>
                    <a:prstClr val="black"/>
                  </a:solidFill>
                  <a:effectLst/>
                  <a:uLnTx/>
                  <a:uFillTx/>
                  <a:latin typeface="Aptos" panose="02110004020202020204"/>
                  <a:ea typeface="+mn-ea"/>
                  <a:cs typeface="+mn-cs"/>
                </a:rPr>
                <a:t>FASTA</a:t>
              </a:r>
            </a:p>
          </p:txBody>
        </p:sp>
        <p:sp>
          <p:nvSpPr>
            <p:cNvPr id="59" name="Rounded Rectangle 58">
              <a:extLst>
                <a:ext uri="{FF2B5EF4-FFF2-40B4-BE49-F238E27FC236}">
                  <a16:creationId xmlns:a16="http://schemas.microsoft.com/office/drawing/2014/main" id="{681401BC-CF9E-EF18-87AD-0CE8753B7D50}"/>
                </a:ext>
              </a:extLst>
            </p:cNvPr>
            <p:cNvSpPr/>
            <p:nvPr/>
          </p:nvSpPr>
          <p:spPr>
            <a:xfrm>
              <a:off x="845784" y="2472053"/>
              <a:ext cx="2251272" cy="811426"/>
            </a:xfrm>
            <a:prstGeom prst="round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600" b="1" i="0" u="none" strike="noStrike" kern="1200" cap="none" spc="0" normalizeH="0" baseline="0" noProof="0" dirty="0">
                  <a:ln>
                    <a:noFill/>
                  </a:ln>
                  <a:solidFill>
                    <a:prstClr val="black"/>
                  </a:solidFill>
                  <a:effectLst/>
                  <a:uLnTx/>
                  <a:uFillTx/>
                  <a:latin typeface="Aptos" panose="02110004020202020204"/>
                  <a:ea typeface="+mn-ea"/>
                  <a:cs typeface="+mn-cs"/>
                </a:rPr>
                <a:t>MSA</a:t>
              </a:r>
              <a:r>
                <a:rPr kumimoji="0" lang="en-FR" sz="1800" b="1"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600" b="0" i="0" u="none" strike="noStrike" kern="1200" cap="none" spc="0" normalizeH="0" baseline="0" noProof="0" dirty="0">
                  <a:ln>
                    <a:noFill/>
                  </a:ln>
                  <a:solidFill>
                    <a:prstClr val="black"/>
                  </a:solidFill>
                  <a:effectLst/>
                  <a:uLnTx/>
                  <a:uFillTx/>
                  <a:latin typeface="Aptos" panose="02110004020202020204"/>
                  <a:ea typeface="+mn-ea"/>
                  <a:cs typeface="+mn-cs"/>
                </a:rPr>
                <a:t>(RFAA: make_msa.sh,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600" b="0" i="0" u="none" strike="noStrike" kern="1200" cap="none" spc="0" normalizeH="0" baseline="0" noProof="0" dirty="0">
                  <a:ln>
                    <a:noFill/>
                  </a:ln>
                  <a:solidFill>
                    <a:prstClr val="black"/>
                  </a:solidFill>
                  <a:effectLst/>
                  <a:uLnTx/>
                  <a:uFillTx/>
                  <a:latin typeface="Aptos" panose="02110004020202020204"/>
                  <a:ea typeface="+mn-ea"/>
                  <a:cs typeface="+mn-cs"/>
                </a:rPr>
                <a:t>Boltz-1: MSA from AF3)</a:t>
              </a:r>
            </a:p>
          </p:txBody>
        </p:sp>
        <p:sp>
          <p:nvSpPr>
            <p:cNvPr id="60" name="Rounded Rectangle 59">
              <a:extLst>
                <a:ext uri="{FF2B5EF4-FFF2-40B4-BE49-F238E27FC236}">
                  <a16:creationId xmlns:a16="http://schemas.microsoft.com/office/drawing/2014/main" id="{0A3E0D6B-D65C-6C8D-B79D-899BAC979A98}"/>
                </a:ext>
              </a:extLst>
            </p:cNvPr>
            <p:cNvSpPr/>
            <p:nvPr/>
          </p:nvSpPr>
          <p:spPr>
            <a:xfrm>
              <a:off x="1759805" y="3707166"/>
              <a:ext cx="3007194" cy="1807729"/>
            </a:xfrm>
            <a:prstGeom prst="round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600" b="1" i="0" u="none" strike="noStrike" kern="1200" cap="none" spc="0" normalizeH="0" baseline="0" noProof="0" dirty="0">
                  <a:ln>
                    <a:noFill/>
                  </a:ln>
                  <a:solidFill>
                    <a:prstClr val="black"/>
                  </a:solidFill>
                  <a:effectLst/>
                  <a:uLnTx/>
                  <a:uFillTx/>
                  <a:latin typeface="Aptos" panose="02110004020202020204"/>
                  <a:ea typeface="+mn-ea"/>
                  <a:cs typeface="+mn-cs"/>
                </a:rPr>
                <a:t>RFAA, AF3 or Boltz (v0.1 and </a:t>
              </a:r>
              <a:r>
                <a:rPr kumimoji="0" lang="en-FR" sz="1600" b="1" i="0" u="none" strike="noStrike" kern="1200" cap="none" spc="0" normalizeH="0" baseline="0" noProof="0" dirty="0">
                  <a:ln>
                    <a:noFill/>
                  </a:ln>
                  <a:solidFill>
                    <a:srgbClr val="C00000"/>
                  </a:solidFill>
                  <a:effectLst/>
                  <a:uLnTx/>
                  <a:uFillTx/>
                  <a:latin typeface="Aptos" panose="02110004020202020204"/>
                  <a:ea typeface="+mn-ea"/>
                  <a:cs typeface="+mn-cs"/>
                </a:rPr>
                <a:t>v0.3, but ATX only</a:t>
              </a:r>
              <a:r>
                <a:rPr kumimoji="0" lang="en-FR" sz="1600" b="1" i="0" u="none" strike="noStrike" kern="1200" cap="none" spc="0" normalizeH="0" baseline="0" noProof="0" dirty="0">
                  <a:ln>
                    <a:noFill/>
                  </a:ln>
                  <a:solidFill>
                    <a:prstClr val="black"/>
                  </a:solidFill>
                  <a:effectLst/>
                  <a:uLnTx/>
                  <a:uFillTx/>
                  <a:latin typeface="Aptos" panose="021100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600" b="0" i="0" u="none" strike="noStrike" kern="1200" cap="none" spc="0" normalizeH="0" baseline="0" noProof="0" dirty="0">
                  <a:ln>
                    <a:noFill/>
                  </a:ln>
                  <a:solidFill>
                    <a:prstClr val="black"/>
                  </a:solidFill>
                  <a:effectLst/>
                  <a:uLnTx/>
                  <a:uFillTx/>
                  <a:latin typeface="Aptos" panose="02110004020202020204"/>
                  <a:ea typeface="+mn-ea"/>
                  <a:cs typeface="+mn-cs"/>
                </a:rPr>
                <a:t>(default parameters,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600" b="0" i="0" u="none" strike="noStrike" kern="1200" cap="none" spc="0" normalizeH="0" baseline="0" noProof="0" dirty="0">
                  <a:ln>
                    <a:noFill/>
                  </a:ln>
                  <a:solidFill>
                    <a:prstClr val="black"/>
                  </a:solidFill>
                  <a:effectLst/>
                  <a:uLnTx/>
                  <a:uFillTx/>
                  <a:latin typeface="Aptos" panose="02110004020202020204"/>
                  <a:ea typeface="+mn-ea"/>
                  <a:cs typeface="+mn-cs"/>
                </a:rPr>
                <a:t>AF3: 5 seeds x 5 models, Boltz v0.3: 25 samples with 10 recycling steps)</a:t>
              </a:r>
            </a:p>
          </p:txBody>
        </p:sp>
        <p:sp>
          <p:nvSpPr>
            <p:cNvPr id="61" name="Rounded Rectangle 60">
              <a:extLst>
                <a:ext uri="{FF2B5EF4-FFF2-40B4-BE49-F238E27FC236}">
                  <a16:creationId xmlns:a16="http://schemas.microsoft.com/office/drawing/2014/main" id="{9F20E894-2674-EB1F-BF12-09EDB82077A7}"/>
                </a:ext>
              </a:extLst>
            </p:cNvPr>
            <p:cNvSpPr/>
            <p:nvPr/>
          </p:nvSpPr>
          <p:spPr>
            <a:xfrm>
              <a:off x="2328791" y="5751636"/>
              <a:ext cx="1869222" cy="655541"/>
            </a:xfrm>
            <a:prstGeom prst="round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Aptos" panose="02110004020202020204"/>
                  <a:ea typeface="+mn-ea"/>
                  <a:cs typeface="+mn-cs"/>
                </a:rPr>
                <a:t>Model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600" b="0" i="0" u="none" strike="noStrike" kern="1200" cap="none" spc="0" normalizeH="0" baseline="0" noProof="0" dirty="0">
                  <a:ln>
                    <a:noFill/>
                  </a:ln>
                  <a:solidFill>
                    <a:prstClr val="black"/>
                  </a:solidFill>
                  <a:effectLst/>
                  <a:uLnTx/>
                  <a:uFillTx/>
                  <a:latin typeface="Aptos" panose="02110004020202020204"/>
                  <a:ea typeface="+mn-ea"/>
                  <a:cs typeface="+mn-cs"/>
                </a:rPr>
                <a:t>(AF3: best model)</a:t>
              </a:r>
            </a:p>
          </p:txBody>
        </p:sp>
        <p:cxnSp>
          <p:nvCxnSpPr>
            <p:cNvPr id="62" name="Straight Arrow Connector 61">
              <a:extLst>
                <a:ext uri="{FF2B5EF4-FFF2-40B4-BE49-F238E27FC236}">
                  <a16:creationId xmlns:a16="http://schemas.microsoft.com/office/drawing/2014/main" id="{E1BF75F2-5C99-B74E-79CF-5F6A45D4634B}"/>
                </a:ext>
              </a:extLst>
            </p:cNvPr>
            <p:cNvCxnSpPr>
              <a:cxnSpLocks/>
              <a:stCxn id="60" idx="2"/>
              <a:endCxn id="61" idx="0"/>
            </p:cNvCxnSpPr>
            <p:nvPr/>
          </p:nvCxnSpPr>
          <p:spPr>
            <a:xfrm>
              <a:off x="3263402" y="5514895"/>
              <a:ext cx="0" cy="2367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60" name="Straight Arrow Connector 2059">
              <a:extLst>
                <a:ext uri="{FF2B5EF4-FFF2-40B4-BE49-F238E27FC236}">
                  <a16:creationId xmlns:a16="http://schemas.microsoft.com/office/drawing/2014/main" id="{A594E1FA-340A-91E8-BA3E-B86D56882335}"/>
                </a:ext>
              </a:extLst>
            </p:cNvPr>
            <p:cNvCxnSpPr>
              <a:cxnSpLocks/>
              <a:stCxn id="58" idx="2"/>
              <a:endCxn id="59" idx="0"/>
            </p:cNvCxnSpPr>
            <p:nvPr/>
          </p:nvCxnSpPr>
          <p:spPr>
            <a:xfrm>
              <a:off x="1971420" y="2152964"/>
              <a:ext cx="0" cy="3190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29" name="Rounded Rectangle 2328">
              <a:extLst>
                <a:ext uri="{FF2B5EF4-FFF2-40B4-BE49-F238E27FC236}">
                  <a16:creationId xmlns:a16="http://schemas.microsoft.com/office/drawing/2014/main" id="{DC0630B2-8099-F32A-07EC-8B97B2678CC1}"/>
                </a:ext>
              </a:extLst>
            </p:cNvPr>
            <p:cNvSpPr/>
            <p:nvPr/>
          </p:nvSpPr>
          <p:spPr>
            <a:xfrm>
              <a:off x="3390776" y="1739329"/>
              <a:ext cx="2251268" cy="416761"/>
            </a:xfrm>
            <a:prstGeom prst="round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600" b="1" i="0" u="none" strike="noStrike" kern="1200" cap="none" spc="0" normalizeH="0" baseline="0" noProof="0" dirty="0">
                  <a:ln>
                    <a:noFill/>
                  </a:ln>
                  <a:solidFill>
                    <a:prstClr val="black"/>
                  </a:solidFill>
                  <a:effectLst/>
                  <a:uLnTx/>
                  <a:uFillTx/>
                  <a:latin typeface="Aptos" panose="02110004020202020204"/>
                  <a:ea typeface="+mn-ea"/>
                  <a:cs typeface="+mn-cs"/>
                </a:rPr>
                <a:t>SMILES / (SDF | CCD)</a:t>
              </a:r>
              <a:endParaRPr kumimoji="0" lang="en-FR"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2332" name="Elbow Connector 2331">
              <a:extLst>
                <a:ext uri="{FF2B5EF4-FFF2-40B4-BE49-F238E27FC236}">
                  <a16:creationId xmlns:a16="http://schemas.microsoft.com/office/drawing/2014/main" id="{802D852E-62BD-95D7-554D-91310A4BC069}"/>
                </a:ext>
              </a:extLst>
            </p:cNvPr>
            <p:cNvCxnSpPr>
              <a:cxnSpLocks/>
              <a:stCxn id="59" idx="2"/>
              <a:endCxn id="60" idx="0"/>
            </p:cNvCxnSpPr>
            <p:nvPr/>
          </p:nvCxnSpPr>
          <p:spPr>
            <a:xfrm rot="16200000" flipH="1">
              <a:off x="2405568" y="2849331"/>
              <a:ext cx="423687" cy="1291982"/>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36" name="Elbow Connector 2335">
              <a:extLst>
                <a:ext uri="{FF2B5EF4-FFF2-40B4-BE49-F238E27FC236}">
                  <a16:creationId xmlns:a16="http://schemas.microsoft.com/office/drawing/2014/main" id="{7BE388C9-7887-193D-D6DC-6BEE312A3B55}"/>
                </a:ext>
              </a:extLst>
            </p:cNvPr>
            <p:cNvCxnSpPr>
              <a:cxnSpLocks/>
              <a:stCxn id="2329" idx="2"/>
              <a:endCxn id="60" idx="0"/>
            </p:cNvCxnSpPr>
            <p:nvPr/>
          </p:nvCxnSpPr>
          <p:spPr>
            <a:xfrm rot="5400000">
              <a:off x="3114368" y="2305124"/>
              <a:ext cx="1551076" cy="1253008"/>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2" name="TextBox 11">
            <a:extLst>
              <a:ext uri="{FF2B5EF4-FFF2-40B4-BE49-F238E27FC236}">
                <a16:creationId xmlns:a16="http://schemas.microsoft.com/office/drawing/2014/main" id="{71C302CD-BEED-6C7A-1C34-2191DD090574}"/>
              </a:ext>
            </a:extLst>
          </p:cNvPr>
          <p:cNvSpPr txBox="1"/>
          <p:nvPr/>
        </p:nvSpPr>
        <p:spPr>
          <a:xfrm>
            <a:off x="-4939" y="4881983"/>
            <a:ext cx="166305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400" b="0" i="0" u="none" strike="noStrike" kern="1200" cap="none" spc="0" normalizeH="0" baseline="0" noProof="0" dirty="0">
                <a:ln>
                  <a:noFill/>
                </a:ln>
                <a:solidFill>
                  <a:prstClr val="black"/>
                </a:solidFill>
                <a:effectLst/>
                <a:uLnTx/>
                <a:uFillTx/>
                <a:latin typeface="Aptos" panose="02110004020202020204"/>
                <a:ea typeface="+mn-ea"/>
                <a:cs typeface="+mn-cs"/>
              </a:rPr>
              <a:t>Thanks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400" b="0" i="0" u="none" strike="noStrike" kern="1200" cap="none" spc="0" normalizeH="0" baseline="0" noProof="0" dirty="0">
                <a:ln>
                  <a:noFill/>
                </a:ln>
                <a:solidFill>
                  <a:prstClr val="black"/>
                </a:solidFill>
                <a:effectLst/>
                <a:uLnTx/>
                <a:uFillTx/>
                <a:latin typeface="Aptos" panose="02110004020202020204"/>
                <a:ea typeface="+mn-ea"/>
                <a:cs typeface="+mn-cs"/>
              </a:rPr>
              <a:t>Gabriele Corso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400" b="0" i="0" u="none" strike="noStrike" kern="1200" cap="none" spc="0" normalizeH="0" baseline="0" noProof="0" dirty="0">
                <a:ln>
                  <a:noFill/>
                </a:ln>
                <a:solidFill>
                  <a:prstClr val="black"/>
                </a:solidFill>
                <a:effectLst/>
                <a:uLnTx/>
                <a:uFillTx/>
                <a:latin typeface="Aptos" panose="02110004020202020204"/>
                <a:ea typeface="+mn-ea"/>
                <a:cs typeface="+mn-cs"/>
              </a:rPr>
              <a:t>Jeremy Wohlwend!</a:t>
            </a:r>
          </a:p>
        </p:txBody>
      </p:sp>
      <p:cxnSp>
        <p:nvCxnSpPr>
          <p:cNvPr id="18" name="Straight Arrow Connector 17">
            <a:extLst>
              <a:ext uri="{FF2B5EF4-FFF2-40B4-BE49-F238E27FC236}">
                <a16:creationId xmlns:a16="http://schemas.microsoft.com/office/drawing/2014/main" id="{1049E905-3D6D-97A2-B045-B3149FE18346}"/>
              </a:ext>
            </a:extLst>
          </p:cNvPr>
          <p:cNvCxnSpPr>
            <a:cxnSpLocks/>
          </p:cNvCxnSpPr>
          <p:nvPr/>
        </p:nvCxnSpPr>
        <p:spPr>
          <a:xfrm flipV="1">
            <a:off x="1242353" y="4217361"/>
            <a:ext cx="971408" cy="721205"/>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FB5E16E5-230C-E2FE-F920-E3B2DC51E8BA}"/>
              </a:ext>
            </a:extLst>
          </p:cNvPr>
          <p:cNvSpPr>
            <a:spLocks noGrp="1"/>
          </p:cNvSpPr>
          <p:nvPr>
            <p:ph type="sldNum" sz="quarter" idx="12"/>
          </p:nvPr>
        </p:nvSpPr>
        <p:spPr/>
        <p:txBody>
          <a:bodyPr/>
          <a:lstStyle/>
          <a:p>
            <a:fld id="{321894C4-26A6-463D-80E7-4901E156F3BD}" type="slidenum">
              <a:rPr lang="en-US" smtClean="0"/>
              <a:t>43</a:t>
            </a:fld>
            <a:endParaRPr lang="en-US"/>
          </a:p>
        </p:txBody>
      </p:sp>
    </p:spTree>
    <p:extLst>
      <p:ext uri="{BB962C8B-B14F-4D97-AF65-F5344CB8AC3E}">
        <p14:creationId xmlns:p14="http://schemas.microsoft.com/office/powerpoint/2010/main" val="33696017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6F541-D009-0040-ECDF-507EA0353E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B50E663-D3BC-013F-2AF4-5CBC2F82DE1B}"/>
              </a:ext>
            </a:extLst>
          </p:cNvPr>
          <p:cNvSpPr txBox="1"/>
          <p:nvPr/>
        </p:nvSpPr>
        <p:spPr>
          <a:xfrm>
            <a:off x="3547482" y="164774"/>
            <a:ext cx="509703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Affinity prediction baselines</a:t>
            </a:r>
          </a:p>
        </p:txBody>
      </p:sp>
      <p:sp>
        <p:nvSpPr>
          <p:cNvPr id="3" name="TextBox 2">
            <a:extLst>
              <a:ext uri="{FF2B5EF4-FFF2-40B4-BE49-F238E27FC236}">
                <a16:creationId xmlns:a16="http://schemas.microsoft.com/office/drawing/2014/main" id="{DC3FC39E-3F08-FDAD-77AA-740440E68982}"/>
              </a:ext>
            </a:extLst>
          </p:cNvPr>
          <p:cNvSpPr txBox="1"/>
          <p:nvPr/>
        </p:nvSpPr>
        <p:spPr>
          <a:xfrm>
            <a:off x="478154" y="1215461"/>
            <a:ext cx="11235690" cy="4941609"/>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Naïve baselines (stage 1):</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Molecular weight (interaction surface) or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LogP</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(hydrophobicity)</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Machine-Learning baselines (stage 1):</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Gaussian Process + RBF kernel + MAP4 fingerprint (Capecchi </a:t>
            </a:r>
            <a:r>
              <a:rPr kumimoji="0" lang="en-US" sz="2000" b="0" i="1" u="none" strike="noStrike" kern="1200" cap="none" spc="0" normalizeH="0" baseline="0" noProof="0" dirty="0">
                <a:ln>
                  <a:noFill/>
                </a:ln>
                <a:solidFill>
                  <a:prstClr val="black"/>
                </a:solidFill>
                <a:effectLst/>
                <a:uLnTx/>
                <a:uFillTx/>
                <a:latin typeface="Aptos" panose="02110004020202020204"/>
                <a:ea typeface="+mn-ea"/>
                <a:cs typeface="+mn-cs"/>
              </a:rPr>
              <a:t>et al.</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2020)</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Either trained on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ChEMBL</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or patent data (P task)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Autotaxin</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only)</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Molecular docking baselines (stages 1 and 2):</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Stage 1: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AutoDock</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-Vina docking scores from the “naïve docking” baseline</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Stage 2: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AutoDock</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-Vina and GNINA scoring functions</a:t>
            </a:r>
          </a:p>
        </p:txBody>
      </p:sp>
      <p:sp>
        <p:nvSpPr>
          <p:cNvPr id="4" name="Slide Number Placeholder 3">
            <a:extLst>
              <a:ext uri="{FF2B5EF4-FFF2-40B4-BE49-F238E27FC236}">
                <a16:creationId xmlns:a16="http://schemas.microsoft.com/office/drawing/2014/main" id="{F1365363-1B56-8580-E20A-DD9328C799CB}"/>
              </a:ext>
            </a:extLst>
          </p:cNvPr>
          <p:cNvSpPr>
            <a:spLocks noGrp="1"/>
          </p:cNvSpPr>
          <p:nvPr>
            <p:ph type="sldNum" sz="quarter" idx="12"/>
          </p:nvPr>
        </p:nvSpPr>
        <p:spPr/>
        <p:txBody>
          <a:bodyPr/>
          <a:lstStyle/>
          <a:p>
            <a:fld id="{321894C4-26A6-463D-80E7-4901E156F3BD}" type="slidenum">
              <a:rPr lang="en-US" smtClean="0"/>
              <a:t>44</a:t>
            </a:fld>
            <a:endParaRPr lang="en-US"/>
          </a:p>
        </p:txBody>
      </p:sp>
    </p:spTree>
    <p:extLst>
      <p:ext uri="{BB962C8B-B14F-4D97-AF65-F5344CB8AC3E}">
        <p14:creationId xmlns:p14="http://schemas.microsoft.com/office/powerpoint/2010/main" val="37606430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BEDED-8B67-60A0-1EC8-C1C7F325A2C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4873E3F-04B0-DF53-3781-F4302B891E31}"/>
              </a:ext>
            </a:extLst>
          </p:cNvPr>
          <p:cNvSpPr txBox="1"/>
          <p:nvPr/>
        </p:nvSpPr>
        <p:spPr>
          <a:xfrm>
            <a:off x="206244" y="176204"/>
            <a:ext cx="1177957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Molecular weights is correlated to binding affinities (L1000/L3000)</a:t>
            </a:r>
          </a:p>
        </p:txBody>
      </p:sp>
      <p:sp>
        <p:nvSpPr>
          <p:cNvPr id="3" name="TextBox 2">
            <a:extLst>
              <a:ext uri="{FF2B5EF4-FFF2-40B4-BE49-F238E27FC236}">
                <a16:creationId xmlns:a16="http://schemas.microsoft.com/office/drawing/2014/main" id="{92ECCE41-9898-1D5A-CFF3-EC4B884AB50F}"/>
              </a:ext>
            </a:extLst>
          </p:cNvPr>
          <p:cNvSpPr txBox="1"/>
          <p:nvPr/>
        </p:nvSpPr>
        <p:spPr>
          <a:xfrm>
            <a:off x="3829050" y="1052850"/>
            <a:ext cx="9146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Aptos" panose="02110004020202020204"/>
                <a:ea typeface="+mn-ea"/>
                <a:cs typeface="+mn-cs"/>
              </a:rPr>
              <a:t>Stage 1</a:t>
            </a:r>
          </a:p>
        </p:txBody>
      </p:sp>
      <p:sp>
        <p:nvSpPr>
          <p:cNvPr id="4" name="TextBox 3">
            <a:extLst>
              <a:ext uri="{FF2B5EF4-FFF2-40B4-BE49-F238E27FC236}">
                <a16:creationId xmlns:a16="http://schemas.microsoft.com/office/drawing/2014/main" id="{BD1BE27F-DB19-EEE3-A412-F5DDF3E65D81}"/>
              </a:ext>
            </a:extLst>
          </p:cNvPr>
          <p:cNvSpPr txBox="1"/>
          <p:nvPr/>
        </p:nvSpPr>
        <p:spPr>
          <a:xfrm>
            <a:off x="9456420" y="1052850"/>
            <a:ext cx="9146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Aptos" panose="02110004020202020204"/>
                <a:ea typeface="+mn-ea"/>
                <a:cs typeface="+mn-cs"/>
              </a:rPr>
              <a:t>Stage 2</a:t>
            </a:r>
          </a:p>
        </p:txBody>
      </p:sp>
      <p:pic>
        <p:nvPicPr>
          <p:cNvPr id="6" name="Picture 5">
            <a:extLst>
              <a:ext uri="{FF2B5EF4-FFF2-40B4-BE49-F238E27FC236}">
                <a16:creationId xmlns:a16="http://schemas.microsoft.com/office/drawing/2014/main" id="{EBB508CC-016B-FE35-B074-6787F10EB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974" y="1422182"/>
            <a:ext cx="11164052" cy="5182870"/>
          </a:xfrm>
          <a:prstGeom prst="rect">
            <a:avLst/>
          </a:prstGeom>
        </p:spPr>
      </p:pic>
      <p:sp>
        <p:nvSpPr>
          <p:cNvPr id="5" name="Slide Number Placeholder 4">
            <a:extLst>
              <a:ext uri="{FF2B5EF4-FFF2-40B4-BE49-F238E27FC236}">
                <a16:creationId xmlns:a16="http://schemas.microsoft.com/office/drawing/2014/main" id="{06FC62BD-3B2C-5A2A-4BE6-4D3CB9588FC5}"/>
              </a:ext>
            </a:extLst>
          </p:cNvPr>
          <p:cNvSpPr>
            <a:spLocks noGrp="1"/>
          </p:cNvSpPr>
          <p:nvPr>
            <p:ph type="sldNum" sz="quarter" idx="12"/>
          </p:nvPr>
        </p:nvSpPr>
        <p:spPr/>
        <p:txBody>
          <a:bodyPr/>
          <a:lstStyle/>
          <a:p>
            <a:fld id="{321894C4-26A6-463D-80E7-4901E156F3BD}" type="slidenum">
              <a:rPr lang="en-US" smtClean="0"/>
              <a:t>45</a:t>
            </a:fld>
            <a:endParaRPr lang="en-US"/>
          </a:p>
        </p:txBody>
      </p:sp>
    </p:spTree>
    <p:extLst>
      <p:ext uri="{BB962C8B-B14F-4D97-AF65-F5344CB8AC3E}">
        <p14:creationId xmlns:p14="http://schemas.microsoft.com/office/powerpoint/2010/main" val="31387247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004CE-AF52-190A-5D1E-9FB989DD26A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129D890-48ED-4501-5303-9F577A82C6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909" y="1073296"/>
            <a:ext cx="11826179" cy="4113453"/>
          </a:xfrm>
          <a:prstGeom prst="rect">
            <a:avLst/>
          </a:prstGeom>
        </p:spPr>
      </p:pic>
      <p:sp>
        <p:nvSpPr>
          <p:cNvPr id="2" name="TextBox 1">
            <a:extLst>
              <a:ext uri="{FF2B5EF4-FFF2-40B4-BE49-F238E27FC236}">
                <a16:creationId xmlns:a16="http://schemas.microsoft.com/office/drawing/2014/main" id="{AEA28831-570C-2857-E8A3-D6978A71D262}"/>
              </a:ext>
            </a:extLst>
          </p:cNvPr>
          <p:cNvSpPr txBox="1"/>
          <p:nvPr/>
        </p:nvSpPr>
        <p:spPr>
          <a:xfrm>
            <a:off x="1470626" y="199064"/>
            <a:ext cx="925080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Overall LDDT-PLI performances per docking method</a:t>
            </a:r>
          </a:p>
        </p:txBody>
      </p:sp>
      <p:sp>
        <p:nvSpPr>
          <p:cNvPr id="11" name="TextBox 10">
            <a:extLst>
              <a:ext uri="{FF2B5EF4-FFF2-40B4-BE49-F238E27FC236}">
                <a16:creationId xmlns:a16="http://schemas.microsoft.com/office/drawing/2014/main" id="{CC02FEEB-F6C6-4953-67AF-84684C0C8F2C}"/>
              </a:ext>
            </a:extLst>
          </p:cNvPr>
          <p:cNvSpPr txBox="1"/>
          <p:nvPr/>
        </p:nvSpPr>
        <p:spPr>
          <a:xfrm>
            <a:off x="1668826" y="5908693"/>
            <a:ext cx="885434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IT DOES NOT MEAN THAT IT IS GENERALIZABLE!</a:t>
            </a:r>
          </a:p>
        </p:txBody>
      </p:sp>
      <p:sp>
        <p:nvSpPr>
          <p:cNvPr id="12" name="Rectangle 11">
            <a:extLst>
              <a:ext uri="{FF2B5EF4-FFF2-40B4-BE49-F238E27FC236}">
                <a16:creationId xmlns:a16="http://schemas.microsoft.com/office/drawing/2014/main" id="{582691DB-20AD-7BEE-9FCB-FD7AC38235A4}"/>
              </a:ext>
            </a:extLst>
          </p:cNvPr>
          <p:cNvSpPr/>
          <p:nvPr/>
        </p:nvSpPr>
        <p:spPr>
          <a:xfrm>
            <a:off x="6071184" y="4564904"/>
            <a:ext cx="667264" cy="175673"/>
          </a:xfrm>
          <a:prstGeom prst="rect">
            <a:avLst/>
          </a:prstGeom>
          <a:noFill/>
          <a:ln w="28575">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C9281DED-9AC7-DB8B-0F2A-0FECBB581185}"/>
              </a:ext>
            </a:extLst>
          </p:cNvPr>
          <p:cNvSpPr txBox="1"/>
          <p:nvPr/>
        </p:nvSpPr>
        <p:spPr>
          <a:xfrm>
            <a:off x="5373906" y="5199885"/>
            <a:ext cx="25842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400" b="0" i="0" u="none" strike="noStrike" kern="1200" cap="none" spc="0" normalizeH="0" baseline="0" noProof="0" dirty="0">
                <a:ln>
                  <a:noFill/>
                </a:ln>
                <a:solidFill>
                  <a:prstClr val="black"/>
                </a:solidFill>
                <a:effectLst/>
                <a:uLnTx/>
                <a:uFillTx/>
                <a:latin typeface="Aptos" panose="02110004020202020204"/>
                <a:ea typeface="+mn-ea"/>
                <a:cs typeface="+mn-cs"/>
              </a:rPr>
              <a:t>Conversion issues, Mpro covalent binders ignored</a:t>
            </a:r>
          </a:p>
        </p:txBody>
      </p:sp>
      <p:cxnSp>
        <p:nvCxnSpPr>
          <p:cNvPr id="18" name="Elbow Connector 17">
            <a:extLst>
              <a:ext uri="{FF2B5EF4-FFF2-40B4-BE49-F238E27FC236}">
                <a16:creationId xmlns:a16="http://schemas.microsoft.com/office/drawing/2014/main" id="{DB9C2DE1-FAD6-4DDD-DC1E-2F3BEA0AEF22}"/>
              </a:ext>
            </a:extLst>
          </p:cNvPr>
          <p:cNvCxnSpPr>
            <a:cxnSpLocks/>
            <a:stCxn id="13" idx="0"/>
            <a:endCxn id="12" idx="3"/>
          </p:cNvCxnSpPr>
          <p:nvPr/>
        </p:nvCxnSpPr>
        <p:spPr>
          <a:xfrm rot="5400000" flipH="1" flipV="1">
            <a:off x="6428669" y="4890107"/>
            <a:ext cx="547144" cy="72413"/>
          </a:xfrm>
          <a:prstGeom prst="bentConnector4">
            <a:avLst>
              <a:gd name="adj1" fmla="val 6459"/>
              <a:gd name="adj2" fmla="val 747163"/>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71367571-B84D-78B2-56A4-557FA173719A}"/>
              </a:ext>
            </a:extLst>
          </p:cNvPr>
          <p:cNvSpPr/>
          <p:nvPr/>
        </p:nvSpPr>
        <p:spPr>
          <a:xfrm>
            <a:off x="8287023" y="4564771"/>
            <a:ext cx="667264" cy="175673"/>
          </a:xfrm>
          <a:prstGeom prst="rect">
            <a:avLst/>
          </a:prstGeom>
          <a:noFill/>
          <a:ln w="28575">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CD3AA18C-7057-FDFE-7966-60C5CC839B09}"/>
              </a:ext>
            </a:extLst>
          </p:cNvPr>
          <p:cNvSpPr txBox="1"/>
          <p:nvPr/>
        </p:nvSpPr>
        <p:spPr>
          <a:xfrm>
            <a:off x="8408786" y="5199885"/>
            <a:ext cx="20660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400" b="0" i="0" u="none" strike="noStrike" kern="1200" cap="none" spc="0" normalizeH="0" baseline="0" noProof="0" dirty="0">
                <a:ln>
                  <a:noFill/>
                </a:ln>
                <a:solidFill>
                  <a:prstClr val="black"/>
                </a:solidFill>
                <a:effectLst/>
                <a:uLnTx/>
                <a:uFillTx/>
                <a:latin typeface="Aptos" panose="02110004020202020204"/>
                <a:ea typeface="+mn-ea"/>
                <a:cs typeface="+mn-cs"/>
              </a:rPr>
              <a:t>Mpro covalent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b</a:t>
            </a:r>
            <a:r>
              <a:rPr kumimoji="0" lang="en-FR" sz="1400" b="0" i="0" u="none" strike="noStrike" kern="1200" cap="none" spc="0" normalizeH="0" baseline="0" noProof="0" dirty="0">
                <a:ln>
                  <a:noFill/>
                </a:ln>
                <a:solidFill>
                  <a:prstClr val="black"/>
                </a:solidFill>
                <a:effectLst/>
                <a:uLnTx/>
                <a:uFillTx/>
                <a:latin typeface="Aptos" panose="02110004020202020204"/>
                <a:ea typeface="+mn-ea"/>
                <a:cs typeface="+mn-cs"/>
              </a:rPr>
              <a:t>inders ignored</a:t>
            </a:r>
          </a:p>
        </p:txBody>
      </p:sp>
      <p:cxnSp>
        <p:nvCxnSpPr>
          <p:cNvPr id="26" name="Elbow Connector 25">
            <a:extLst>
              <a:ext uri="{FF2B5EF4-FFF2-40B4-BE49-F238E27FC236}">
                <a16:creationId xmlns:a16="http://schemas.microsoft.com/office/drawing/2014/main" id="{0853EEF7-B3B4-5EB2-C1E3-33826786A8B4}"/>
              </a:ext>
            </a:extLst>
          </p:cNvPr>
          <p:cNvCxnSpPr>
            <a:cxnSpLocks/>
            <a:stCxn id="25" idx="0"/>
            <a:endCxn id="24" idx="3"/>
          </p:cNvCxnSpPr>
          <p:nvPr/>
        </p:nvCxnSpPr>
        <p:spPr>
          <a:xfrm rot="16200000" flipV="1">
            <a:off x="8924411" y="4682485"/>
            <a:ext cx="547277" cy="487524"/>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Rectangle 27">
            <a:extLst>
              <a:ext uri="{FF2B5EF4-FFF2-40B4-BE49-F238E27FC236}">
                <a16:creationId xmlns:a16="http://schemas.microsoft.com/office/drawing/2014/main" id="{44E8C999-3DF0-A5DE-139E-AB9A03338D47}"/>
              </a:ext>
            </a:extLst>
          </p:cNvPr>
          <p:cNvSpPr/>
          <p:nvPr/>
        </p:nvSpPr>
        <p:spPr>
          <a:xfrm>
            <a:off x="1680256" y="4564771"/>
            <a:ext cx="667264" cy="175673"/>
          </a:xfrm>
          <a:prstGeom prst="rect">
            <a:avLst/>
          </a:prstGeom>
          <a:noFill/>
          <a:ln w="28575">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TextBox 28">
            <a:extLst>
              <a:ext uri="{FF2B5EF4-FFF2-40B4-BE49-F238E27FC236}">
                <a16:creationId xmlns:a16="http://schemas.microsoft.com/office/drawing/2014/main" id="{A5FE553E-FBCB-A15A-7908-49BC9251BC7D}"/>
              </a:ext>
            </a:extLst>
          </p:cNvPr>
          <p:cNvSpPr txBox="1"/>
          <p:nvPr/>
        </p:nvSpPr>
        <p:spPr>
          <a:xfrm>
            <a:off x="1426084" y="5199885"/>
            <a:ext cx="25842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400" b="0" i="0" u="none" strike="noStrike" kern="1200" cap="none" spc="0" normalizeH="0" baseline="0" noProof="0" dirty="0">
                <a:ln>
                  <a:noFill/>
                </a:ln>
                <a:solidFill>
                  <a:prstClr val="black"/>
                </a:solidFill>
                <a:effectLst/>
                <a:uLnTx/>
                <a:uFillTx/>
                <a:latin typeface="Aptos" panose="02110004020202020204"/>
                <a:ea typeface="+mn-ea"/>
                <a:cs typeface="+mn-cs"/>
              </a:rPr>
              <a:t>Conversion issues, M</a:t>
            </a: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p</a:t>
            </a:r>
            <a:r>
              <a:rPr kumimoji="0" lang="en-FR" sz="1400" b="0" i="0" u="none" strike="noStrike" kern="1200" cap="none" spc="0" normalizeH="0" baseline="0" noProof="0" dirty="0">
                <a:ln>
                  <a:noFill/>
                </a:ln>
                <a:solidFill>
                  <a:prstClr val="black"/>
                </a:solidFill>
                <a:effectLst/>
                <a:uLnTx/>
                <a:uFillTx/>
                <a:latin typeface="Aptos" panose="02110004020202020204"/>
                <a:ea typeface="+mn-ea"/>
                <a:cs typeface="+mn-cs"/>
              </a:rPr>
              <a:t>ro covalent binders ignored</a:t>
            </a:r>
          </a:p>
        </p:txBody>
      </p:sp>
      <p:cxnSp>
        <p:nvCxnSpPr>
          <p:cNvPr id="30" name="Elbow Connector 29">
            <a:extLst>
              <a:ext uri="{FF2B5EF4-FFF2-40B4-BE49-F238E27FC236}">
                <a16:creationId xmlns:a16="http://schemas.microsoft.com/office/drawing/2014/main" id="{3794558C-B2F1-4309-2C02-7EB217FFCB6D}"/>
              </a:ext>
            </a:extLst>
          </p:cNvPr>
          <p:cNvCxnSpPr>
            <a:cxnSpLocks/>
            <a:stCxn id="29" idx="0"/>
            <a:endCxn id="28" idx="3"/>
          </p:cNvCxnSpPr>
          <p:nvPr/>
        </p:nvCxnSpPr>
        <p:spPr>
          <a:xfrm rot="16200000" flipV="1">
            <a:off x="2259229" y="4740900"/>
            <a:ext cx="547277" cy="370693"/>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32" name="Rectangle 31">
            <a:extLst>
              <a:ext uri="{FF2B5EF4-FFF2-40B4-BE49-F238E27FC236}">
                <a16:creationId xmlns:a16="http://schemas.microsoft.com/office/drawing/2014/main" id="{BAB0EDC4-50D9-EA62-920F-C93B44E4BD8C}"/>
              </a:ext>
            </a:extLst>
          </p:cNvPr>
          <p:cNvSpPr/>
          <p:nvPr/>
        </p:nvSpPr>
        <p:spPr>
          <a:xfrm>
            <a:off x="10469628" y="4564771"/>
            <a:ext cx="667264" cy="175673"/>
          </a:xfrm>
          <a:prstGeom prst="rect">
            <a:avLst/>
          </a:prstGeom>
          <a:noFill/>
          <a:ln w="28575">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TextBox 32">
            <a:extLst>
              <a:ext uri="{FF2B5EF4-FFF2-40B4-BE49-F238E27FC236}">
                <a16:creationId xmlns:a16="http://schemas.microsoft.com/office/drawing/2014/main" id="{FECC8B9D-796D-73CB-327E-4B8BB7CD9BAE}"/>
              </a:ext>
            </a:extLst>
          </p:cNvPr>
          <p:cNvSpPr txBox="1"/>
          <p:nvPr/>
        </p:nvSpPr>
        <p:spPr>
          <a:xfrm>
            <a:off x="10213563" y="5074252"/>
            <a:ext cx="167317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400" b="0" i="0" u="none" strike="noStrike" kern="1200" cap="none" spc="0" normalizeH="0" baseline="0" noProof="0" dirty="0">
                <a:ln>
                  <a:noFill/>
                </a:ln>
                <a:solidFill>
                  <a:prstClr val="black"/>
                </a:solidFill>
                <a:effectLst/>
                <a:uLnTx/>
                <a:uFillTx/>
                <a:latin typeface="Aptos" panose="02110004020202020204"/>
                <a:ea typeface="+mn-ea"/>
                <a:cs typeface="+mn-cs"/>
              </a:rPr>
              <a:t>Conversion issues, Mpro covalent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B</a:t>
            </a:r>
            <a:r>
              <a:rPr kumimoji="0" lang="en-FR" sz="1400" b="0" i="0" u="none" strike="noStrike" kern="1200" cap="none" spc="0" normalizeH="0" baseline="0" noProof="0" dirty="0">
                <a:ln>
                  <a:noFill/>
                </a:ln>
                <a:solidFill>
                  <a:prstClr val="black"/>
                </a:solidFill>
                <a:effectLst/>
                <a:uLnTx/>
                <a:uFillTx/>
                <a:latin typeface="Aptos" panose="02110004020202020204"/>
                <a:ea typeface="+mn-ea"/>
                <a:cs typeface="+mn-cs"/>
              </a:rPr>
              <a:t>inders ignored</a:t>
            </a:r>
          </a:p>
        </p:txBody>
      </p:sp>
      <p:cxnSp>
        <p:nvCxnSpPr>
          <p:cNvPr id="34" name="Elbow Connector 33">
            <a:extLst>
              <a:ext uri="{FF2B5EF4-FFF2-40B4-BE49-F238E27FC236}">
                <a16:creationId xmlns:a16="http://schemas.microsoft.com/office/drawing/2014/main" id="{8ECC8D96-02AA-9A97-DA6D-2570FC95C1DF}"/>
              </a:ext>
            </a:extLst>
          </p:cNvPr>
          <p:cNvCxnSpPr>
            <a:cxnSpLocks/>
            <a:stCxn id="33" idx="3"/>
            <a:endCxn id="32" idx="3"/>
          </p:cNvCxnSpPr>
          <p:nvPr/>
        </p:nvCxnSpPr>
        <p:spPr>
          <a:xfrm flipH="1" flipV="1">
            <a:off x="11136892" y="4652608"/>
            <a:ext cx="749845" cy="790976"/>
          </a:xfrm>
          <a:prstGeom prst="bentConnector3">
            <a:avLst>
              <a:gd name="adj1" fmla="val -13719"/>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70CFFFBF-3F5A-CACE-E0BA-C365D49D18CB}"/>
              </a:ext>
            </a:extLst>
          </p:cNvPr>
          <p:cNvSpPr>
            <a:spLocks noGrp="1"/>
          </p:cNvSpPr>
          <p:nvPr>
            <p:ph type="sldNum" sz="quarter" idx="12"/>
          </p:nvPr>
        </p:nvSpPr>
        <p:spPr/>
        <p:txBody>
          <a:bodyPr/>
          <a:lstStyle/>
          <a:p>
            <a:fld id="{321894C4-26A6-463D-80E7-4901E156F3BD}" type="slidenum">
              <a:rPr lang="en-US" smtClean="0"/>
              <a:t>46</a:t>
            </a:fld>
            <a:endParaRPr lang="en-US"/>
          </a:p>
        </p:txBody>
      </p:sp>
    </p:spTree>
    <p:extLst>
      <p:ext uri="{BB962C8B-B14F-4D97-AF65-F5344CB8AC3E}">
        <p14:creationId xmlns:p14="http://schemas.microsoft.com/office/powerpoint/2010/main" val="1281811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93150-29A4-4963-CCDB-BF968BCEA6F1}"/>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0126E2B1-F829-3880-44DB-F70449B9F5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52" y="1436022"/>
            <a:ext cx="12009494" cy="4044012"/>
          </a:xfrm>
          <a:prstGeom prst="rect">
            <a:avLst/>
          </a:prstGeom>
        </p:spPr>
      </p:pic>
      <p:sp>
        <p:nvSpPr>
          <p:cNvPr id="2" name="TextBox 1">
            <a:extLst>
              <a:ext uri="{FF2B5EF4-FFF2-40B4-BE49-F238E27FC236}">
                <a16:creationId xmlns:a16="http://schemas.microsoft.com/office/drawing/2014/main" id="{A29DE05D-C57D-5522-5F1E-8BCF8CBB7332}"/>
              </a:ext>
            </a:extLst>
          </p:cNvPr>
          <p:cNvSpPr txBox="1"/>
          <p:nvPr/>
        </p:nvSpPr>
        <p:spPr>
          <a:xfrm>
            <a:off x="1716001" y="199064"/>
            <a:ext cx="876002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Overall LDDT-PLI performances per target protein</a:t>
            </a:r>
          </a:p>
        </p:txBody>
      </p:sp>
      <p:sp>
        <p:nvSpPr>
          <p:cNvPr id="4" name="TextBox 3">
            <a:extLst>
              <a:ext uri="{FF2B5EF4-FFF2-40B4-BE49-F238E27FC236}">
                <a16:creationId xmlns:a16="http://schemas.microsoft.com/office/drawing/2014/main" id="{4AD2B1ED-C065-DDFD-73D0-F38816637CC3}"/>
              </a:ext>
            </a:extLst>
          </p:cNvPr>
          <p:cNvSpPr txBox="1"/>
          <p:nvPr/>
        </p:nvSpPr>
        <p:spPr>
          <a:xfrm>
            <a:off x="1199466" y="5900484"/>
            <a:ext cx="979306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REALLY, IT DOES NOT MEAN IT IS GENERALIZABLE!</a:t>
            </a:r>
          </a:p>
        </p:txBody>
      </p:sp>
      <p:sp>
        <p:nvSpPr>
          <p:cNvPr id="5" name="Rectangle 4">
            <a:extLst>
              <a:ext uri="{FF2B5EF4-FFF2-40B4-BE49-F238E27FC236}">
                <a16:creationId xmlns:a16="http://schemas.microsoft.com/office/drawing/2014/main" id="{45B84969-C349-0037-EE73-407190735242}"/>
              </a:ext>
            </a:extLst>
          </p:cNvPr>
          <p:cNvSpPr/>
          <p:nvPr/>
        </p:nvSpPr>
        <p:spPr>
          <a:xfrm>
            <a:off x="8831388" y="4830875"/>
            <a:ext cx="3096689" cy="175673"/>
          </a:xfrm>
          <a:prstGeom prst="rect">
            <a:avLst/>
          </a:prstGeom>
          <a:noFill/>
          <a:ln w="28575">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A0FA44A3-F799-246B-A791-E6F5D3D19A80}"/>
              </a:ext>
            </a:extLst>
          </p:cNvPr>
          <p:cNvSpPr txBox="1"/>
          <p:nvPr/>
        </p:nvSpPr>
        <p:spPr>
          <a:xfrm>
            <a:off x="8751378" y="5483632"/>
            <a:ext cx="245727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400" b="0" i="0" u="none" strike="noStrike" kern="1200" cap="none" spc="0" normalizeH="0" baseline="0" noProof="0" dirty="0">
                <a:ln>
                  <a:noFill/>
                </a:ln>
                <a:solidFill>
                  <a:prstClr val="black"/>
                </a:solidFill>
                <a:effectLst/>
                <a:uLnTx/>
                <a:uFillTx/>
                <a:latin typeface="Aptos" panose="02110004020202020204"/>
                <a:ea typeface="+mn-ea"/>
                <a:cs typeface="+mn-cs"/>
              </a:rPr>
              <a:t>Ignored covalent binders!</a:t>
            </a:r>
          </a:p>
        </p:txBody>
      </p:sp>
      <p:cxnSp>
        <p:nvCxnSpPr>
          <p:cNvPr id="8" name="Straight Arrow Connector 7">
            <a:extLst>
              <a:ext uri="{FF2B5EF4-FFF2-40B4-BE49-F238E27FC236}">
                <a16:creationId xmlns:a16="http://schemas.microsoft.com/office/drawing/2014/main" id="{7BAE4E57-6C1C-FD56-F182-E907B140CADC}"/>
              </a:ext>
            </a:extLst>
          </p:cNvPr>
          <p:cNvCxnSpPr>
            <a:cxnSpLocks/>
            <a:stCxn id="6" idx="0"/>
          </p:cNvCxnSpPr>
          <p:nvPr/>
        </p:nvCxnSpPr>
        <p:spPr>
          <a:xfrm flipV="1">
            <a:off x="9980014" y="5101425"/>
            <a:ext cx="0" cy="382207"/>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3923D509-418B-AB7A-D0A8-AF02035A7314}"/>
              </a:ext>
            </a:extLst>
          </p:cNvPr>
          <p:cNvSpPr>
            <a:spLocks noGrp="1"/>
          </p:cNvSpPr>
          <p:nvPr>
            <p:ph type="sldNum" sz="quarter" idx="12"/>
          </p:nvPr>
        </p:nvSpPr>
        <p:spPr/>
        <p:txBody>
          <a:bodyPr/>
          <a:lstStyle/>
          <a:p>
            <a:fld id="{321894C4-26A6-463D-80E7-4901E156F3BD}" type="slidenum">
              <a:rPr lang="en-US" smtClean="0"/>
              <a:t>47</a:t>
            </a:fld>
            <a:endParaRPr lang="en-US"/>
          </a:p>
        </p:txBody>
      </p:sp>
    </p:spTree>
    <p:extLst>
      <p:ext uri="{BB962C8B-B14F-4D97-AF65-F5344CB8AC3E}">
        <p14:creationId xmlns:p14="http://schemas.microsoft.com/office/powerpoint/2010/main" val="22262957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0D0AA-942B-606D-FBE7-32D2E4B0B3D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A09E58A-C73C-14B7-05D0-329B374EC34B}"/>
              </a:ext>
            </a:extLst>
          </p:cNvPr>
          <p:cNvSpPr txBox="1"/>
          <p:nvPr/>
        </p:nvSpPr>
        <p:spPr>
          <a:xfrm>
            <a:off x="1941927" y="199064"/>
            <a:ext cx="830817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Overall RMSD performances per target protein</a:t>
            </a:r>
          </a:p>
        </p:txBody>
      </p:sp>
      <p:sp>
        <p:nvSpPr>
          <p:cNvPr id="4" name="TextBox 3">
            <a:extLst>
              <a:ext uri="{FF2B5EF4-FFF2-40B4-BE49-F238E27FC236}">
                <a16:creationId xmlns:a16="http://schemas.microsoft.com/office/drawing/2014/main" id="{9DBDB435-B410-93B3-4737-76AFC0D98D47}"/>
              </a:ext>
            </a:extLst>
          </p:cNvPr>
          <p:cNvSpPr txBox="1"/>
          <p:nvPr/>
        </p:nvSpPr>
        <p:spPr>
          <a:xfrm>
            <a:off x="282249" y="5900484"/>
            <a:ext cx="1162754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I GUESS YOU GOT IT NOW, DOES NOT SHOW IT GENERALIZES!</a:t>
            </a:r>
          </a:p>
        </p:txBody>
      </p:sp>
      <p:pic>
        <p:nvPicPr>
          <p:cNvPr id="5" name="Picture 4">
            <a:extLst>
              <a:ext uri="{FF2B5EF4-FFF2-40B4-BE49-F238E27FC236}">
                <a16:creationId xmlns:a16="http://schemas.microsoft.com/office/drawing/2014/main" id="{B6433841-9C14-43AA-5990-36FE441257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27" y="1457067"/>
            <a:ext cx="12137144" cy="4001922"/>
          </a:xfrm>
          <a:prstGeom prst="rect">
            <a:avLst/>
          </a:prstGeom>
        </p:spPr>
      </p:pic>
      <p:sp>
        <p:nvSpPr>
          <p:cNvPr id="3" name="Slide Number Placeholder 2">
            <a:extLst>
              <a:ext uri="{FF2B5EF4-FFF2-40B4-BE49-F238E27FC236}">
                <a16:creationId xmlns:a16="http://schemas.microsoft.com/office/drawing/2014/main" id="{6851E5EC-68A3-0593-C5F0-CA199049EB48}"/>
              </a:ext>
            </a:extLst>
          </p:cNvPr>
          <p:cNvSpPr>
            <a:spLocks noGrp="1"/>
          </p:cNvSpPr>
          <p:nvPr>
            <p:ph type="sldNum" sz="quarter" idx="12"/>
          </p:nvPr>
        </p:nvSpPr>
        <p:spPr/>
        <p:txBody>
          <a:bodyPr/>
          <a:lstStyle/>
          <a:p>
            <a:fld id="{321894C4-26A6-463D-80E7-4901E156F3BD}" type="slidenum">
              <a:rPr lang="en-US" smtClean="0"/>
              <a:t>48</a:t>
            </a:fld>
            <a:endParaRPr lang="en-US"/>
          </a:p>
        </p:txBody>
      </p:sp>
    </p:spTree>
    <p:extLst>
      <p:ext uri="{BB962C8B-B14F-4D97-AF65-F5344CB8AC3E}">
        <p14:creationId xmlns:p14="http://schemas.microsoft.com/office/powerpoint/2010/main" val="26592900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59072-835E-B5EB-AF5C-6300897BB2F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3BCAD9A-2E7C-1075-F27A-363EAF0153B2}"/>
              </a:ext>
            </a:extLst>
          </p:cNvPr>
          <p:cNvSpPr txBox="1"/>
          <p:nvPr/>
        </p:nvSpPr>
        <p:spPr>
          <a:xfrm>
            <a:off x="2451749" y="199064"/>
            <a:ext cx="728853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One example from the </a:t>
            </a:r>
            <a:r>
              <a:rPr kumimoji="0" lang="en-US" sz="3200" b="0" i="0" u="none" strike="noStrike" kern="1200" cap="none" spc="0" normalizeH="0" baseline="0" noProof="0" dirty="0" err="1">
                <a:ln>
                  <a:noFill/>
                </a:ln>
                <a:solidFill>
                  <a:prstClr val="black"/>
                </a:solidFill>
                <a:effectLst/>
                <a:uLnTx/>
                <a:uFillTx/>
                <a:latin typeface="Aptos" panose="02110004020202020204"/>
                <a:ea typeface="+mn-ea"/>
                <a:cs typeface="+mn-cs"/>
              </a:rPr>
              <a:t>Autotaxin</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 dataset</a:t>
            </a:r>
          </a:p>
        </p:txBody>
      </p:sp>
      <p:pic>
        <p:nvPicPr>
          <p:cNvPr id="7" name="Picture 6">
            <a:extLst>
              <a:ext uri="{FF2B5EF4-FFF2-40B4-BE49-F238E27FC236}">
                <a16:creationId xmlns:a16="http://schemas.microsoft.com/office/drawing/2014/main" id="{9F62AB73-6748-3DB8-44A4-A279EC123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979" y="783839"/>
            <a:ext cx="10664042" cy="5332021"/>
          </a:xfrm>
          <a:prstGeom prst="rect">
            <a:avLst/>
          </a:prstGeom>
        </p:spPr>
      </p:pic>
      <p:sp>
        <p:nvSpPr>
          <p:cNvPr id="8" name="TextBox 7">
            <a:extLst>
              <a:ext uri="{FF2B5EF4-FFF2-40B4-BE49-F238E27FC236}">
                <a16:creationId xmlns:a16="http://schemas.microsoft.com/office/drawing/2014/main" id="{F20AFDB4-B84C-4B0B-5991-9F72CAF2B33E}"/>
              </a:ext>
            </a:extLst>
          </p:cNvPr>
          <p:cNvSpPr txBox="1"/>
          <p:nvPr/>
        </p:nvSpPr>
        <p:spPr>
          <a:xfrm>
            <a:off x="1723841" y="6170920"/>
            <a:ext cx="87443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prstClr val="black"/>
                </a:solidFill>
                <a:effectLst/>
                <a:uLnTx/>
                <a:uFillTx/>
                <a:latin typeface="Aptos" panose="02110004020202020204"/>
                <a:ea typeface="+mn-ea"/>
                <a:cs typeface="+mn-cs"/>
              </a:rPr>
              <a:t>Target ID: L3019 – 2 copies of the same ligand (X-Ray: green, AF3: orange, ClusPro: pink)</a:t>
            </a:r>
          </a:p>
        </p:txBody>
      </p:sp>
      <p:sp>
        <p:nvSpPr>
          <p:cNvPr id="3" name="Slide Number Placeholder 2">
            <a:extLst>
              <a:ext uri="{FF2B5EF4-FFF2-40B4-BE49-F238E27FC236}">
                <a16:creationId xmlns:a16="http://schemas.microsoft.com/office/drawing/2014/main" id="{85641DA7-3126-06B3-461D-E325AB6FE6B0}"/>
              </a:ext>
            </a:extLst>
          </p:cNvPr>
          <p:cNvSpPr>
            <a:spLocks noGrp="1"/>
          </p:cNvSpPr>
          <p:nvPr>
            <p:ph type="sldNum" sz="quarter" idx="12"/>
          </p:nvPr>
        </p:nvSpPr>
        <p:spPr/>
        <p:txBody>
          <a:bodyPr/>
          <a:lstStyle/>
          <a:p>
            <a:fld id="{321894C4-26A6-463D-80E7-4901E156F3BD}" type="slidenum">
              <a:rPr lang="en-US" smtClean="0"/>
              <a:t>49</a:t>
            </a:fld>
            <a:endParaRPr lang="en-US"/>
          </a:p>
        </p:txBody>
      </p:sp>
    </p:spTree>
    <p:extLst>
      <p:ext uri="{BB962C8B-B14F-4D97-AF65-F5344CB8AC3E}">
        <p14:creationId xmlns:p14="http://schemas.microsoft.com/office/powerpoint/2010/main" val="4269073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2A1E528-B58E-2262-2192-0357C6AD066C}"/>
              </a:ext>
            </a:extLst>
          </p:cNvPr>
          <p:cNvGraphicFramePr>
            <a:graphicFrameLocks noGrp="1"/>
          </p:cNvGraphicFramePr>
          <p:nvPr>
            <p:extLst>
              <p:ext uri="{D42A27DB-BD31-4B8C-83A1-F6EECF244321}">
                <p14:modId xmlns:p14="http://schemas.microsoft.com/office/powerpoint/2010/main" val="497023134"/>
              </p:ext>
            </p:extLst>
          </p:nvPr>
        </p:nvGraphicFramePr>
        <p:xfrm>
          <a:off x="34977" y="455065"/>
          <a:ext cx="12157023" cy="5721003"/>
        </p:xfrm>
        <a:graphic>
          <a:graphicData uri="http://schemas.openxmlformats.org/drawingml/2006/table">
            <a:tbl>
              <a:tblPr firstRow="1" bandRow="1">
                <a:tableStyleId>{5C22544A-7EE6-4342-B048-85BDC9FD1C3A}</a:tableStyleId>
              </a:tblPr>
              <a:tblGrid>
                <a:gridCol w="1703884">
                  <a:extLst>
                    <a:ext uri="{9D8B030D-6E8A-4147-A177-3AD203B41FA5}">
                      <a16:colId xmlns:a16="http://schemas.microsoft.com/office/drawing/2014/main" val="2216427836"/>
                    </a:ext>
                  </a:extLst>
                </a:gridCol>
                <a:gridCol w="1459043">
                  <a:extLst>
                    <a:ext uri="{9D8B030D-6E8A-4147-A177-3AD203B41FA5}">
                      <a16:colId xmlns:a16="http://schemas.microsoft.com/office/drawing/2014/main" val="2455947595"/>
                    </a:ext>
                  </a:extLst>
                </a:gridCol>
                <a:gridCol w="754504">
                  <a:extLst>
                    <a:ext uri="{9D8B030D-6E8A-4147-A177-3AD203B41FA5}">
                      <a16:colId xmlns:a16="http://schemas.microsoft.com/office/drawing/2014/main" val="3468583644"/>
                    </a:ext>
                  </a:extLst>
                </a:gridCol>
                <a:gridCol w="1109272">
                  <a:extLst>
                    <a:ext uri="{9D8B030D-6E8A-4147-A177-3AD203B41FA5}">
                      <a16:colId xmlns:a16="http://schemas.microsoft.com/office/drawing/2014/main" val="4025633144"/>
                    </a:ext>
                  </a:extLst>
                </a:gridCol>
                <a:gridCol w="1193677">
                  <a:extLst>
                    <a:ext uri="{9D8B030D-6E8A-4147-A177-3AD203B41FA5}">
                      <a16:colId xmlns:a16="http://schemas.microsoft.com/office/drawing/2014/main" val="2532851972"/>
                    </a:ext>
                  </a:extLst>
                </a:gridCol>
                <a:gridCol w="1379634">
                  <a:extLst>
                    <a:ext uri="{9D8B030D-6E8A-4147-A177-3AD203B41FA5}">
                      <a16:colId xmlns:a16="http://schemas.microsoft.com/office/drawing/2014/main" val="1581166119"/>
                    </a:ext>
                  </a:extLst>
                </a:gridCol>
                <a:gridCol w="4557009">
                  <a:extLst>
                    <a:ext uri="{9D8B030D-6E8A-4147-A177-3AD203B41FA5}">
                      <a16:colId xmlns:a16="http://schemas.microsoft.com/office/drawing/2014/main" val="67956640"/>
                    </a:ext>
                  </a:extLst>
                </a:gridCol>
              </a:tblGrid>
              <a:tr h="461469">
                <a:tc>
                  <a:txBody>
                    <a:bodyPr/>
                    <a:lstStyle/>
                    <a:p>
                      <a:pPr algn="ctr"/>
                      <a:r>
                        <a:rPr lang="en-US" sz="1800" dirty="0" err="1"/>
                        <a:t>Supertarget</a:t>
                      </a:r>
                      <a:r>
                        <a:rPr lang="en-US" sz="1800" dirty="0"/>
                        <a:t> ID</a:t>
                      </a:r>
                    </a:p>
                  </a:txBody>
                  <a:tcPr anchor="b"/>
                </a:tc>
                <a:tc>
                  <a:txBody>
                    <a:bodyPr/>
                    <a:lstStyle/>
                    <a:p>
                      <a:pPr algn="ctr"/>
                      <a:r>
                        <a:rPr lang="en-US" sz="1800" dirty="0"/>
                        <a:t>Protein</a:t>
                      </a:r>
                    </a:p>
                  </a:txBody>
                  <a:tcPr anchor="b"/>
                </a:tc>
                <a:tc>
                  <a:txBody>
                    <a:bodyPr/>
                    <a:lstStyle/>
                    <a:p>
                      <a:pPr algn="ctr"/>
                      <a:r>
                        <a:rPr lang="en-US" sz="1800" dirty="0"/>
                        <a:t> </a:t>
                      </a:r>
                      <a:r>
                        <a:rPr lang="en-US" sz="1800" dirty="0" err="1"/>
                        <a:t>N</a:t>
                      </a:r>
                      <a:r>
                        <a:rPr lang="en-US" sz="1800" baseline="-25000" dirty="0" err="1"/>
                        <a:t>Pose</a:t>
                      </a:r>
                      <a:endParaRPr lang="en-US" sz="1800" baseline="-25000" dirty="0"/>
                    </a:p>
                  </a:txBody>
                  <a:tcPr anchor="b"/>
                </a:tc>
                <a:tc>
                  <a:txBody>
                    <a:bodyPr/>
                    <a:lstStyle/>
                    <a:p>
                      <a:pPr algn="ctr"/>
                      <a:r>
                        <a:rPr lang="en-US" sz="1800" dirty="0" err="1"/>
                        <a:t>Resol</a:t>
                      </a:r>
                      <a:r>
                        <a:rPr lang="en-US" sz="1800" dirty="0"/>
                        <a:t> (A)</a:t>
                      </a:r>
                    </a:p>
                  </a:txBody>
                  <a:tcPr anchor="b"/>
                </a:tc>
                <a:tc>
                  <a:txBody>
                    <a:bodyPr/>
                    <a:lstStyle/>
                    <a:p>
                      <a:pPr algn="ctr"/>
                      <a:r>
                        <a:rPr lang="en-US" sz="1800" dirty="0"/>
                        <a:t>N </a:t>
                      </a:r>
                      <a:r>
                        <a:rPr lang="en-US" sz="1800" b="1" kern="1200" baseline="-25000" dirty="0">
                          <a:solidFill>
                            <a:schemeClr val="lt1"/>
                          </a:solidFill>
                          <a:latin typeface="+mn-lt"/>
                          <a:ea typeface="+mn-ea"/>
                          <a:cs typeface="+mn-cs"/>
                        </a:rPr>
                        <a:t>Affinity</a:t>
                      </a:r>
                    </a:p>
                  </a:txBody>
                  <a:tcPr anchor="b"/>
                </a:tc>
                <a:tc>
                  <a:txBody>
                    <a:bodyPr/>
                    <a:lstStyle/>
                    <a:p>
                      <a:pPr algn="ctr"/>
                      <a:r>
                        <a:rPr lang="en-US" sz="1800" dirty="0"/>
                        <a:t>Affinities</a:t>
                      </a:r>
                    </a:p>
                  </a:txBody>
                  <a:tcPr anchor="b"/>
                </a:tc>
                <a:tc>
                  <a:txBody>
                    <a:bodyPr/>
                    <a:lstStyle/>
                    <a:p>
                      <a:pPr algn="ctr"/>
                      <a:r>
                        <a:rPr lang="en-US" sz="1800" dirty="0"/>
                        <a:t>Notes</a:t>
                      </a:r>
                    </a:p>
                  </a:txBody>
                  <a:tcPr anchor="b"/>
                </a:tc>
                <a:extLst>
                  <a:ext uri="{0D108BD9-81ED-4DB2-BD59-A6C34878D82A}">
                    <a16:rowId xmlns:a16="http://schemas.microsoft.com/office/drawing/2014/main" val="1998496072"/>
                  </a:ext>
                </a:extLst>
              </a:tr>
              <a:tr h="876589">
                <a:tc>
                  <a:txBody>
                    <a:bodyPr/>
                    <a:lstStyle/>
                    <a:p>
                      <a:pPr algn="ctr" rtl="0" fontAlgn="ctr">
                        <a:spcBef>
                          <a:spcPts val="0"/>
                        </a:spcBef>
                        <a:spcAft>
                          <a:spcPts val="0"/>
                        </a:spcAft>
                      </a:pPr>
                      <a:r>
                        <a:rPr lang="en-US" sz="1600" b="1" i="0" u="none" strike="noStrike" dirty="0">
                          <a:solidFill>
                            <a:srgbClr val="000000"/>
                          </a:solidFill>
                          <a:effectLst/>
                          <a:latin typeface="Aptos" panose="020B0004020202020204" pitchFamily="34" charset="0"/>
                        </a:rPr>
                        <a:t>L1000</a:t>
                      </a:r>
                    </a:p>
                    <a:p>
                      <a:pPr algn="ctr" rtl="0" fontAlgn="ctr">
                        <a:spcBef>
                          <a:spcPts val="0"/>
                        </a:spcBef>
                        <a:spcAft>
                          <a:spcPts val="0"/>
                        </a:spcAft>
                      </a:pPr>
                      <a:r>
                        <a:rPr lang="en-US" sz="1600" b="0" i="0" u="none" strike="noStrike" dirty="0">
                          <a:solidFill>
                            <a:srgbClr val="000000"/>
                          </a:solidFill>
                          <a:effectLst/>
                          <a:latin typeface="Aptos" panose="020B0004020202020204" pitchFamily="34" charset="0"/>
                        </a:rPr>
                        <a:t>(Roche)</a:t>
                      </a:r>
                      <a:endParaRPr lang="en-US" sz="1600" b="0" dirty="0">
                        <a:effectLst/>
                      </a:endParaRPr>
                    </a:p>
                  </a:txBody>
                  <a:tcPr marL="68580" marR="68580" anchor="ctr"/>
                </a:tc>
                <a:tc>
                  <a:txBody>
                    <a:bodyPr/>
                    <a:lstStyle/>
                    <a:p>
                      <a:pPr algn="ctr" rtl="0" fontAlgn="ctr">
                        <a:spcBef>
                          <a:spcPts val="0"/>
                        </a:spcBef>
                        <a:spcAft>
                          <a:spcPts val="0"/>
                        </a:spcAft>
                      </a:pPr>
                      <a:r>
                        <a:rPr lang="en-US" sz="1600" b="1" i="0" u="none" strike="noStrike" dirty="0" err="1">
                          <a:solidFill>
                            <a:srgbClr val="000000"/>
                          </a:solidFill>
                          <a:effectLst/>
                          <a:latin typeface="Aptos" panose="020B0004020202020204" pitchFamily="34" charset="0"/>
                        </a:rPr>
                        <a:t>Chymase</a:t>
                      </a:r>
                      <a:endParaRPr lang="en-US" sz="1600" b="1" i="0" u="none" strike="noStrike" dirty="0">
                        <a:solidFill>
                          <a:srgbClr val="000000"/>
                        </a:solidFill>
                        <a:effectLst/>
                        <a:latin typeface="Aptos" panose="020B0004020202020204" pitchFamily="34" charset="0"/>
                      </a:endParaRPr>
                    </a:p>
                    <a:p>
                      <a:pPr algn="ctr" rtl="0" fontAlgn="ctr">
                        <a:spcBef>
                          <a:spcPts val="0"/>
                        </a:spcBef>
                        <a:spcAft>
                          <a:spcPts val="0"/>
                        </a:spcAft>
                      </a:pPr>
                      <a:r>
                        <a:rPr lang="en-US" sz="1600" b="0" i="0" u="none" strike="noStrike" dirty="0">
                          <a:solidFill>
                            <a:srgbClr val="000000"/>
                          </a:solidFill>
                          <a:effectLst/>
                          <a:latin typeface="Aptos" panose="020B0004020202020204" pitchFamily="34" charset="0"/>
                        </a:rPr>
                        <a:t>(human)</a:t>
                      </a:r>
                      <a:endParaRPr lang="en-US" sz="1600" b="0" dirty="0">
                        <a:effectLst/>
                      </a:endParaRPr>
                    </a:p>
                  </a:txBody>
                  <a:tcPr marL="68580" marR="68580" anchor="ctr"/>
                </a:tc>
                <a:tc>
                  <a:txBody>
                    <a:bodyPr/>
                    <a:lstStyle/>
                    <a:p>
                      <a:pPr algn="ctr" rtl="0" fontAlgn="ctr">
                        <a:spcBef>
                          <a:spcPts val="0"/>
                        </a:spcBef>
                        <a:spcAft>
                          <a:spcPts val="0"/>
                        </a:spcAft>
                      </a:pPr>
                      <a:r>
                        <a:rPr lang="en-US" sz="1600" b="0" i="0" u="none" strike="noStrike" dirty="0">
                          <a:solidFill>
                            <a:srgbClr val="000000"/>
                          </a:solidFill>
                          <a:effectLst/>
                          <a:latin typeface="Aptos" panose="020B0004020202020204" pitchFamily="34" charset="0"/>
                        </a:rPr>
                        <a:t>17</a:t>
                      </a:r>
                      <a:endParaRPr lang="en-US" sz="1600" dirty="0">
                        <a:effectLst/>
                      </a:endParaRPr>
                    </a:p>
                  </a:txBody>
                  <a:tcPr marL="68580" marR="68580" anchor="ctr"/>
                </a:tc>
                <a:tc>
                  <a:txBody>
                    <a:bodyPr/>
                    <a:lstStyle/>
                    <a:p>
                      <a:pPr algn="ctr" rtl="0" fontAlgn="ctr">
                        <a:spcBef>
                          <a:spcPts val="0"/>
                        </a:spcBef>
                        <a:spcAft>
                          <a:spcPts val="0"/>
                        </a:spcAft>
                      </a:pPr>
                      <a:r>
                        <a:rPr lang="en-US" sz="1600" dirty="0">
                          <a:effectLst/>
                        </a:rPr>
                        <a:t>1.1-2.2</a:t>
                      </a:r>
                    </a:p>
                    <a:p>
                      <a:pPr algn="ctr" rtl="0" fontAlgn="ctr">
                        <a:spcBef>
                          <a:spcPts val="0"/>
                        </a:spcBef>
                        <a:spcAft>
                          <a:spcPts val="0"/>
                        </a:spcAft>
                      </a:pPr>
                      <a:r>
                        <a:rPr lang="en-US" sz="1600" dirty="0">
                          <a:effectLst/>
                        </a:rPr>
                        <a:t>mean 1.7</a:t>
                      </a:r>
                    </a:p>
                  </a:txBody>
                  <a:tcPr marL="68580" marR="68580" anchor="ctr"/>
                </a:tc>
                <a:tc>
                  <a:txBody>
                    <a:bodyPr/>
                    <a:lstStyle/>
                    <a:p>
                      <a:pPr algn="ctr" rtl="0" fontAlgn="ctr">
                        <a:spcBef>
                          <a:spcPts val="0"/>
                        </a:spcBef>
                        <a:spcAft>
                          <a:spcPts val="0"/>
                        </a:spcAft>
                      </a:pPr>
                      <a:r>
                        <a:rPr lang="en-US" sz="1600" b="0" i="0" u="none" strike="noStrike" dirty="0">
                          <a:solidFill>
                            <a:srgbClr val="000000"/>
                          </a:solidFill>
                          <a:effectLst/>
                          <a:latin typeface="Aptos" panose="020B0004020202020204" pitchFamily="34" charset="0"/>
                        </a:rPr>
                        <a:t>Stage 1: 17</a:t>
                      </a:r>
                    </a:p>
                    <a:p>
                      <a:pPr algn="ctr" rtl="0" fontAlgn="ctr">
                        <a:spcBef>
                          <a:spcPts val="0"/>
                        </a:spcBef>
                        <a:spcAft>
                          <a:spcPts val="0"/>
                        </a:spcAft>
                      </a:pPr>
                      <a:r>
                        <a:rPr lang="en-US" sz="1600" b="0" i="0" u="none" strike="noStrike" dirty="0">
                          <a:solidFill>
                            <a:srgbClr val="000000"/>
                          </a:solidFill>
                          <a:effectLst/>
                          <a:latin typeface="Aptos" panose="020B0004020202020204" pitchFamily="34" charset="0"/>
                        </a:rPr>
                        <a:t>Stage 2: 17</a:t>
                      </a:r>
                    </a:p>
                  </a:txBody>
                  <a:tcPr marL="68580" marR="68580" anchor="ctr"/>
                </a:tc>
                <a:tc>
                  <a:txBody>
                    <a:bodyPr/>
                    <a:lstStyle/>
                    <a:p>
                      <a:pPr algn="ctr"/>
                      <a:r>
                        <a:rPr lang="en-US" sz="1600" dirty="0"/>
                        <a:t>1-400 nM</a:t>
                      </a:r>
                    </a:p>
                    <a:p>
                      <a:pPr algn="ctr"/>
                      <a:r>
                        <a:rPr lang="en-US" sz="1600" dirty="0"/>
                        <a:t>-12.4 to -8.8 kcal/mol</a:t>
                      </a:r>
                    </a:p>
                  </a:txBody>
                  <a:tcPr anchor="ctr"/>
                </a:tc>
                <a:tc>
                  <a:txBody>
                    <a:bodyPr/>
                    <a:lstStyle/>
                    <a:p>
                      <a:pPr algn="ctr"/>
                      <a:r>
                        <a:rPr lang="en-US" sz="1400" dirty="0"/>
                        <a:t>Racemic ligands</a:t>
                      </a:r>
                    </a:p>
                  </a:txBody>
                  <a:tcPr anchor="ctr"/>
                </a:tc>
                <a:extLst>
                  <a:ext uri="{0D108BD9-81ED-4DB2-BD59-A6C34878D82A}">
                    <a16:rowId xmlns:a16="http://schemas.microsoft.com/office/drawing/2014/main" val="3352886424"/>
                  </a:ext>
                </a:extLst>
              </a:tr>
              <a:tr h="613612">
                <a:tc>
                  <a:txBody>
                    <a:bodyPr/>
                    <a:lstStyle/>
                    <a:p>
                      <a:pPr algn="ctr" rtl="0" fontAlgn="ctr">
                        <a:spcBef>
                          <a:spcPts val="0"/>
                        </a:spcBef>
                        <a:spcAft>
                          <a:spcPts val="0"/>
                        </a:spcAft>
                      </a:pPr>
                      <a:r>
                        <a:rPr lang="en-US" sz="1600" b="1" i="0" u="none" strike="noStrike" dirty="0">
                          <a:solidFill>
                            <a:srgbClr val="000000"/>
                          </a:solidFill>
                          <a:effectLst/>
                          <a:latin typeface="Aptos" panose="020B0004020202020204" pitchFamily="34" charset="0"/>
                        </a:rPr>
                        <a:t>L2000</a:t>
                      </a:r>
                    </a:p>
                    <a:p>
                      <a:pPr algn="ctr" rtl="0" fontAlgn="ctr">
                        <a:spcBef>
                          <a:spcPts val="0"/>
                        </a:spcBef>
                        <a:spcAft>
                          <a:spcPts val="0"/>
                        </a:spcAft>
                      </a:pPr>
                      <a:r>
                        <a:rPr lang="en-US" sz="1600" b="0" i="0" u="none" strike="noStrike" dirty="0">
                          <a:solidFill>
                            <a:srgbClr val="000000"/>
                          </a:solidFill>
                          <a:effectLst/>
                          <a:latin typeface="Aptos" panose="020B0004020202020204" pitchFamily="34" charset="0"/>
                        </a:rPr>
                        <a:t>(Roche)</a:t>
                      </a:r>
                      <a:endParaRPr lang="en-US" sz="1600" b="1" dirty="0">
                        <a:effectLst/>
                      </a:endParaRPr>
                    </a:p>
                  </a:txBody>
                  <a:tcPr marL="68580" marR="68580" anchor="ctr"/>
                </a:tc>
                <a:tc>
                  <a:txBody>
                    <a:bodyPr/>
                    <a:lstStyle/>
                    <a:p>
                      <a:pPr algn="ctr" rtl="0" fontAlgn="ctr">
                        <a:spcBef>
                          <a:spcPts val="0"/>
                        </a:spcBef>
                        <a:spcAft>
                          <a:spcPts val="0"/>
                        </a:spcAft>
                      </a:pPr>
                      <a:r>
                        <a:rPr lang="en-US" sz="1600" b="1" i="0" u="none" strike="noStrike" dirty="0">
                          <a:solidFill>
                            <a:srgbClr val="000000"/>
                          </a:solidFill>
                          <a:effectLst/>
                          <a:latin typeface="Aptos" panose="020B0004020202020204" pitchFamily="34" charset="0"/>
                        </a:rPr>
                        <a:t>Cathepsin G</a:t>
                      </a:r>
                    </a:p>
                    <a:p>
                      <a:pPr algn="ctr" rtl="0" fontAlgn="ctr">
                        <a:spcBef>
                          <a:spcPts val="0"/>
                        </a:spcBef>
                        <a:spcAft>
                          <a:spcPts val="0"/>
                        </a:spcAft>
                      </a:pPr>
                      <a:r>
                        <a:rPr lang="en-US" sz="1600" b="0" i="0" u="none" strike="noStrike" dirty="0">
                          <a:solidFill>
                            <a:srgbClr val="000000"/>
                          </a:solidFill>
                          <a:effectLst/>
                          <a:latin typeface="Aptos" panose="020B0004020202020204" pitchFamily="34" charset="0"/>
                        </a:rPr>
                        <a:t>(human)</a:t>
                      </a:r>
                    </a:p>
                  </a:txBody>
                  <a:tcPr marL="68580" marR="68580" anchor="ctr"/>
                </a:tc>
                <a:tc>
                  <a:txBody>
                    <a:bodyPr/>
                    <a:lstStyle/>
                    <a:p>
                      <a:pPr algn="ctr" rtl="0" fontAlgn="ctr">
                        <a:spcBef>
                          <a:spcPts val="0"/>
                        </a:spcBef>
                        <a:spcAft>
                          <a:spcPts val="0"/>
                        </a:spcAft>
                      </a:pPr>
                      <a:r>
                        <a:rPr lang="en-US" sz="1600" b="0" i="0" u="none" strike="noStrike" dirty="0">
                          <a:solidFill>
                            <a:srgbClr val="000000"/>
                          </a:solidFill>
                          <a:effectLst/>
                          <a:latin typeface="Aptos" panose="020B0004020202020204" pitchFamily="34" charset="0"/>
                        </a:rPr>
                        <a:t>2</a:t>
                      </a:r>
                      <a:endParaRPr lang="en-US" sz="1600" dirty="0">
                        <a:effectLst/>
                      </a:endParaRPr>
                    </a:p>
                  </a:txBody>
                  <a:tcPr marL="68580" marR="68580" anchor="ctr"/>
                </a:tc>
                <a:tc>
                  <a:txBody>
                    <a:bodyPr/>
                    <a:lstStyle/>
                    <a:p>
                      <a:pPr algn="ctr" rtl="0" fontAlgn="ctr">
                        <a:spcBef>
                          <a:spcPts val="0"/>
                        </a:spcBef>
                        <a:spcAft>
                          <a:spcPts val="0"/>
                        </a:spcAft>
                      </a:pPr>
                      <a:r>
                        <a:rPr lang="en-US" sz="1600" dirty="0">
                          <a:effectLst/>
                        </a:rPr>
                        <a:t>1.2, 1.2</a:t>
                      </a:r>
                    </a:p>
                  </a:txBody>
                  <a:tcPr marL="68580" marR="68580" anchor="ctr"/>
                </a:tc>
                <a:tc>
                  <a:txBody>
                    <a:bodyPr/>
                    <a:lstStyle/>
                    <a:p>
                      <a:pPr algn="ctr" rtl="0" fontAlgn="ctr">
                        <a:spcBef>
                          <a:spcPts val="0"/>
                        </a:spcBef>
                        <a:spcAft>
                          <a:spcPts val="0"/>
                        </a:spcAft>
                      </a:pPr>
                      <a:r>
                        <a:rPr lang="en-US" sz="1600" b="0" i="0" u="none" strike="noStrike" dirty="0">
                          <a:solidFill>
                            <a:srgbClr val="000000"/>
                          </a:solidFill>
                          <a:effectLst/>
                          <a:latin typeface="Aptos" panose="020B0004020202020204" pitchFamily="34" charset="0"/>
                        </a:rPr>
                        <a:t>0</a:t>
                      </a:r>
                      <a:endParaRPr lang="en-US" sz="1600" dirty="0">
                        <a:effectLst/>
                      </a:endParaRPr>
                    </a:p>
                  </a:txBody>
                  <a:tcPr marL="68580" marR="68580" anchor="ctr"/>
                </a:tc>
                <a:tc>
                  <a:txBody>
                    <a:bodyPr/>
                    <a:lstStyle/>
                    <a:p>
                      <a:pPr marL="0" indent="0" algn="ctr">
                        <a:buFont typeface="Arial" panose="020B0604020202020204" pitchFamily="34" charset="0"/>
                        <a:buNone/>
                      </a:pPr>
                      <a:endParaRPr lang="en-US" sz="1600" dirty="0"/>
                    </a:p>
                  </a:txBody>
                  <a:tcPr anchor="ctr"/>
                </a:tc>
                <a:tc>
                  <a:txBody>
                    <a:bodyPr/>
                    <a:lstStyle/>
                    <a:p>
                      <a:pPr marL="0" indent="0" algn="ctr">
                        <a:buFont typeface="Arial" panose="020B0604020202020204" pitchFamily="34" charset="0"/>
                        <a:buNone/>
                      </a:pPr>
                      <a:r>
                        <a:rPr lang="en-US" sz="1400" dirty="0"/>
                        <a:t>Racemic ligands</a:t>
                      </a:r>
                    </a:p>
                  </a:txBody>
                  <a:tcPr anchor="ctr"/>
                </a:tc>
                <a:extLst>
                  <a:ext uri="{0D108BD9-81ED-4DB2-BD59-A6C34878D82A}">
                    <a16:rowId xmlns:a16="http://schemas.microsoft.com/office/drawing/2014/main" val="2558289890"/>
                  </a:ext>
                </a:extLst>
              </a:tr>
              <a:tr h="1723959">
                <a:tc>
                  <a:txBody>
                    <a:bodyPr/>
                    <a:lstStyle/>
                    <a:p>
                      <a:pPr algn="ctr" rtl="0" fontAlgn="ctr">
                        <a:spcBef>
                          <a:spcPts val="0"/>
                        </a:spcBef>
                        <a:spcAft>
                          <a:spcPts val="0"/>
                        </a:spcAft>
                      </a:pPr>
                      <a:r>
                        <a:rPr lang="en-US" sz="1600" b="1" i="0" u="none" strike="noStrike" dirty="0">
                          <a:solidFill>
                            <a:srgbClr val="000000"/>
                          </a:solidFill>
                          <a:effectLst/>
                          <a:latin typeface="Aptos" panose="020B0004020202020204" pitchFamily="34" charset="0"/>
                        </a:rPr>
                        <a:t>L3000</a:t>
                      </a:r>
                    </a:p>
                    <a:p>
                      <a:pPr algn="ctr" rtl="0" fontAlgn="ctr">
                        <a:spcBef>
                          <a:spcPts val="0"/>
                        </a:spcBef>
                        <a:spcAft>
                          <a:spcPts val="0"/>
                        </a:spcAft>
                      </a:pPr>
                      <a:r>
                        <a:rPr lang="en-US" sz="1600" b="0" i="0" u="none" strike="noStrike" dirty="0">
                          <a:solidFill>
                            <a:srgbClr val="000000"/>
                          </a:solidFill>
                          <a:effectLst/>
                          <a:latin typeface="Aptos" panose="020B0004020202020204" pitchFamily="34" charset="0"/>
                        </a:rPr>
                        <a:t>(Roche)</a:t>
                      </a:r>
                      <a:endParaRPr lang="en-US" sz="1600" b="1" dirty="0">
                        <a:effectLst/>
                      </a:endParaRPr>
                    </a:p>
                  </a:txBody>
                  <a:tcPr marL="68580" marR="68580" anchor="ctr"/>
                </a:tc>
                <a:tc>
                  <a:txBody>
                    <a:bodyPr/>
                    <a:lstStyle/>
                    <a:p>
                      <a:pPr algn="ctr" rtl="0" fontAlgn="ctr">
                        <a:spcBef>
                          <a:spcPts val="0"/>
                        </a:spcBef>
                        <a:spcAft>
                          <a:spcPts val="0"/>
                        </a:spcAft>
                      </a:pPr>
                      <a:r>
                        <a:rPr lang="en-US" sz="1600" b="1" i="0" u="none" strike="noStrike" dirty="0" err="1">
                          <a:solidFill>
                            <a:srgbClr val="000000"/>
                          </a:solidFill>
                          <a:effectLst/>
                          <a:latin typeface="Aptos" panose="020B0004020202020204" pitchFamily="34" charset="0"/>
                        </a:rPr>
                        <a:t>Autotaxin</a:t>
                      </a:r>
                      <a:endParaRPr lang="en-US" sz="1600" b="1" i="0" u="none" strike="noStrike" dirty="0">
                        <a:solidFill>
                          <a:srgbClr val="000000"/>
                        </a:solidFill>
                        <a:effectLst/>
                        <a:latin typeface="Aptos" panose="020B0004020202020204" pitchFamily="34" charset="0"/>
                      </a:endParaRPr>
                    </a:p>
                    <a:p>
                      <a:pPr algn="ctr" rtl="0" fontAlgn="ctr">
                        <a:spcBef>
                          <a:spcPts val="0"/>
                        </a:spcBef>
                        <a:spcAft>
                          <a:spcPts val="0"/>
                        </a:spcAft>
                      </a:pPr>
                      <a:r>
                        <a:rPr lang="en-US" sz="1600" b="0" i="0" u="none" strike="noStrike" dirty="0">
                          <a:solidFill>
                            <a:srgbClr val="000000"/>
                          </a:solidFill>
                          <a:effectLst/>
                          <a:latin typeface="Aptos" panose="020B0004020202020204" pitchFamily="34" charset="0"/>
                        </a:rPr>
                        <a:t>(rat)</a:t>
                      </a:r>
                      <a:endParaRPr lang="en-US" sz="1600" b="0" dirty="0">
                        <a:effectLst/>
                      </a:endParaRPr>
                    </a:p>
                  </a:txBody>
                  <a:tcPr marL="68580" marR="68580" anchor="ctr"/>
                </a:tc>
                <a:tc>
                  <a:txBody>
                    <a:bodyPr/>
                    <a:lstStyle/>
                    <a:p>
                      <a:pPr algn="ctr" rtl="0" fontAlgn="ctr">
                        <a:spcBef>
                          <a:spcPts val="0"/>
                        </a:spcBef>
                        <a:spcAft>
                          <a:spcPts val="0"/>
                        </a:spcAft>
                      </a:pPr>
                      <a:r>
                        <a:rPr lang="en-US" sz="1600" b="0" i="0" u="none" strike="noStrike" dirty="0">
                          <a:solidFill>
                            <a:srgbClr val="000000"/>
                          </a:solidFill>
                          <a:effectLst/>
                          <a:latin typeface="Aptos" panose="020B0004020202020204" pitchFamily="34" charset="0"/>
                        </a:rPr>
                        <a:t>189</a:t>
                      </a:r>
                      <a:endParaRPr lang="en-US" sz="1600" dirty="0">
                        <a:effectLst/>
                      </a:endParaRPr>
                    </a:p>
                  </a:txBody>
                  <a:tcPr marL="68580" marR="68580" anchor="ctr"/>
                </a:tc>
                <a:tc>
                  <a:txBody>
                    <a:bodyPr/>
                    <a:lstStyle/>
                    <a:p>
                      <a:pPr algn="ctr" rtl="0" fontAlgn="ctr">
                        <a:spcBef>
                          <a:spcPts val="0"/>
                        </a:spcBef>
                        <a:spcAft>
                          <a:spcPts val="0"/>
                        </a:spcAft>
                      </a:pPr>
                      <a:r>
                        <a:rPr lang="en-US" sz="1600" dirty="0">
                          <a:effectLst/>
                        </a:rPr>
                        <a:t>1.3-2.7 </a:t>
                      </a:r>
                    </a:p>
                    <a:p>
                      <a:pPr algn="ctr" rtl="0" fontAlgn="ctr">
                        <a:spcBef>
                          <a:spcPts val="0"/>
                        </a:spcBef>
                        <a:spcAft>
                          <a:spcPts val="0"/>
                        </a:spcAft>
                      </a:pPr>
                      <a:r>
                        <a:rPr lang="en-US" sz="1600" dirty="0">
                          <a:effectLst/>
                        </a:rPr>
                        <a:t>mean 1.9</a:t>
                      </a:r>
                    </a:p>
                  </a:txBody>
                  <a:tcPr marL="68580" marR="68580" anchor="ctr"/>
                </a:tc>
                <a:tc>
                  <a:txBody>
                    <a:bodyPr/>
                    <a:lstStyle/>
                    <a:p>
                      <a:pPr algn="ctr" rtl="0" fontAlgn="ctr">
                        <a:spcBef>
                          <a:spcPts val="0"/>
                        </a:spcBef>
                        <a:spcAft>
                          <a:spcPts val="0"/>
                        </a:spcAft>
                      </a:pPr>
                      <a:r>
                        <a:rPr lang="en-US" sz="1600" b="0" i="0" u="none" strike="noStrike" dirty="0">
                          <a:solidFill>
                            <a:srgbClr val="000000"/>
                          </a:solidFill>
                          <a:effectLst/>
                          <a:latin typeface="Aptos" panose="020B0004020202020204" pitchFamily="34" charset="0"/>
                        </a:rPr>
                        <a:t>Stage 1: 123</a:t>
                      </a:r>
                    </a:p>
                    <a:p>
                      <a:pPr algn="ctr" rtl="0" fontAlgn="ctr">
                        <a:spcBef>
                          <a:spcPts val="0"/>
                        </a:spcBef>
                        <a:spcAft>
                          <a:spcPts val="0"/>
                        </a:spcAft>
                      </a:pPr>
                      <a:r>
                        <a:rPr lang="en-US" sz="1600" b="0" i="0" u="none" strike="noStrike" dirty="0">
                          <a:solidFill>
                            <a:srgbClr val="000000"/>
                          </a:solidFill>
                          <a:effectLst/>
                          <a:latin typeface="Aptos" panose="020B0004020202020204" pitchFamily="34" charset="0"/>
                        </a:rPr>
                        <a:t>Stage 2: 93 </a:t>
                      </a:r>
                    </a:p>
                  </a:txBody>
                  <a:tcPr marL="68580" marR="68580" anchor="ctr"/>
                </a:tc>
                <a:tc>
                  <a:txBody>
                    <a:bodyPr/>
                    <a:lstStyle/>
                    <a:p>
                      <a:pPr marL="0" indent="0" algn="ctr">
                        <a:buFont typeface="Arial" panose="020B0604020202020204" pitchFamily="34" charset="0"/>
                        <a:buNone/>
                      </a:pPr>
                      <a:r>
                        <a:rPr lang="en-US" sz="1600" dirty="0"/>
                        <a:t>1nM-10uM</a:t>
                      </a:r>
                      <a:r>
                        <a:rPr lang="en-US" sz="1600" dirty="0">
                          <a:solidFill>
                            <a:srgbClr val="00B050"/>
                          </a:solidFill>
                        </a:rPr>
                        <a:t>*</a:t>
                      </a:r>
                    </a:p>
                    <a:p>
                      <a:pPr marL="0" indent="0" algn="ctr">
                        <a:buFont typeface="Arial" panose="020B0604020202020204" pitchFamily="34" charset="0"/>
                        <a:buNone/>
                      </a:pPr>
                      <a:r>
                        <a:rPr lang="en-US" sz="1600" dirty="0"/>
                        <a:t>-12.4 to -6.9 kcal/mol</a:t>
                      </a:r>
                    </a:p>
                    <a:p>
                      <a:pPr algn="ctr"/>
                      <a:endParaRPr lang="en-US" sz="1600" dirty="0"/>
                    </a:p>
                  </a:txBody>
                  <a:tcPr anchor="ctr"/>
                </a:tc>
                <a:tc>
                  <a:txBody>
                    <a:bodyPr/>
                    <a:lstStyle/>
                    <a:p>
                      <a:pPr marL="285750" indent="-285750" algn="l">
                        <a:buFont typeface="Arial" panose="020B0604020202020204" pitchFamily="34" charset="0"/>
                        <a:buChar char="•"/>
                      </a:pPr>
                      <a:r>
                        <a:rPr lang="en-US" sz="1400" dirty="0"/>
                        <a:t>Zn enzyme</a:t>
                      </a:r>
                    </a:p>
                    <a:p>
                      <a:pPr marL="285750" indent="-285750" algn="l">
                        <a:buFont typeface="Arial" panose="020B0604020202020204" pitchFamily="34" charset="0"/>
                        <a:buChar char="•"/>
                      </a:pPr>
                      <a:r>
                        <a:rPr lang="en-US" sz="1400" dirty="0"/>
                        <a:t>No stereo centers</a:t>
                      </a:r>
                    </a:p>
                    <a:p>
                      <a:pPr marL="285750" indent="-285750" algn="l">
                        <a:buFont typeface="Arial" panose="020B0604020202020204" pitchFamily="34" charset="0"/>
                        <a:buChar char="•"/>
                      </a:pPr>
                      <a:r>
                        <a:rPr lang="en-US" sz="1400" b="1" dirty="0">
                          <a:solidFill>
                            <a:srgbClr val="7030A0"/>
                          </a:solidFill>
                        </a:rPr>
                        <a:t>5 incidental ligands included in challenge</a:t>
                      </a:r>
                    </a:p>
                    <a:p>
                      <a:pPr marL="285750" indent="-285750" algn="l">
                        <a:buFont typeface="Arial" panose="020B0604020202020204" pitchFamily="34" charset="0"/>
                        <a:buChar char="•"/>
                      </a:pPr>
                      <a:r>
                        <a:rPr lang="en-US" sz="1400" dirty="0"/>
                        <a:t>Some structures had two independent ligand poses. Others had alternative (A/B) confs of the ligand. We scored all predictions against all </a:t>
                      </a:r>
                      <a:r>
                        <a:rPr lang="en-US" sz="1400" dirty="0" err="1"/>
                        <a:t>xtal</a:t>
                      </a:r>
                      <a:r>
                        <a:rPr lang="en-US" sz="1400" dirty="0"/>
                        <a:t> poses and gave the one best score.</a:t>
                      </a:r>
                    </a:p>
                  </a:txBody>
                  <a:tcPr anchor="ctr"/>
                </a:tc>
                <a:extLst>
                  <a:ext uri="{0D108BD9-81ED-4DB2-BD59-A6C34878D82A}">
                    <a16:rowId xmlns:a16="http://schemas.microsoft.com/office/drawing/2014/main" val="3514856906"/>
                  </a:ext>
                </a:extLst>
              </a:tr>
              <a:tr h="1022687">
                <a:tc>
                  <a:txBody>
                    <a:bodyPr/>
                    <a:lstStyle/>
                    <a:p>
                      <a:pPr algn="ctr" rtl="0" fontAlgn="ctr">
                        <a:spcBef>
                          <a:spcPts val="0"/>
                        </a:spcBef>
                        <a:spcAft>
                          <a:spcPts val="0"/>
                        </a:spcAft>
                      </a:pPr>
                      <a:r>
                        <a:rPr lang="en-US" sz="1600" b="1" i="0" u="none" strike="noStrike" dirty="0">
                          <a:solidFill>
                            <a:srgbClr val="000000"/>
                          </a:solidFill>
                          <a:effectLst/>
                          <a:latin typeface="Aptos" panose="020B0004020202020204" pitchFamily="34" charset="0"/>
                        </a:rPr>
                        <a:t>L4000</a:t>
                      </a:r>
                    </a:p>
                    <a:p>
                      <a:pPr algn="ctr" rtl="0" fontAlgn="ctr">
                        <a:spcBef>
                          <a:spcPts val="0"/>
                        </a:spcBef>
                        <a:spcAft>
                          <a:spcPts val="0"/>
                        </a:spcAft>
                      </a:pPr>
                      <a:r>
                        <a:rPr lang="en-US" sz="1600" b="0" i="0" u="none" strike="noStrike" dirty="0">
                          <a:solidFill>
                            <a:srgbClr val="000000"/>
                          </a:solidFill>
                          <a:effectLst/>
                          <a:latin typeface="Aptos" panose="020B0004020202020204" pitchFamily="34" charset="0"/>
                        </a:rPr>
                        <a:t>(Idorsia)</a:t>
                      </a:r>
                      <a:endParaRPr lang="en-US" sz="1600" b="0" dirty="0">
                        <a:effectLst/>
                      </a:endParaRPr>
                    </a:p>
                  </a:txBody>
                  <a:tcPr marL="68580" marR="68580" anchor="ctr"/>
                </a:tc>
                <a:tc>
                  <a:txBody>
                    <a:bodyPr/>
                    <a:lstStyle/>
                    <a:p>
                      <a:pPr algn="ctr" rtl="0" fontAlgn="ctr">
                        <a:spcBef>
                          <a:spcPts val="0"/>
                        </a:spcBef>
                        <a:spcAft>
                          <a:spcPts val="0"/>
                        </a:spcAft>
                      </a:pPr>
                      <a:r>
                        <a:rPr lang="en-US" sz="1600" b="1" i="0" u="none" strike="noStrike" dirty="0" err="1">
                          <a:solidFill>
                            <a:srgbClr val="000000"/>
                          </a:solidFill>
                          <a:effectLst/>
                          <a:latin typeface="Aptos" panose="020B0004020202020204" pitchFamily="34" charset="0"/>
                        </a:rPr>
                        <a:t>Mpro</a:t>
                      </a:r>
                      <a:endParaRPr lang="en-US" sz="1600" b="1" i="0" u="none" strike="noStrike" dirty="0">
                        <a:solidFill>
                          <a:srgbClr val="000000"/>
                        </a:solidFill>
                        <a:effectLst/>
                        <a:latin typeface="Aptos" panose="020B0004020202020204" pitchFamily="34" charset="0"/>
                      </a:endParaRPr>
                    </a:p>
                    <a:p>
                      <a:pPr algn="ctr" rtl="0" fontAlgn="ctr">
                        <a:spcBef>
                          <a:spcPts val="0"/>
                        </a:spcBef>
                        <a:spcAft>
                          <a:spcPts val="0"/>
                        </a:spcAft>
                      </a:pPr>
                      <a:r>
                        <a:rPr lang="en-US" sz="1600" b="0" i="0" u="none" strike="noStrike" dirty="0">
                          <a:solidFill>
                            <a:srgbClr val="000000"/>
                          </a:solidFill>
                          <a:effectLst/>
                          <a:latin typeface="Aptos" panose="020B0004020202020204" pitchFamily="34" charset="0"/>
                        </a:rPr>
                        <a:t>(SARS-CoV-2)</a:t>
                      </a:r>
                      <a:endParaRPr lang="en-US" sz="1600" b="0" dirty="0">
                        <a:effectLst/>
                      </a:endParaRPr>
                    </a:p>
                  </a:txBody>
                  <a:tcPr marL="68580" marR="68580" anchor="ctr"/>
                </a:tc>
                <a:tc>
                  <a:txBody>
                    <a:bodyPr/>
                    <a:lstStyle/>
                    <a:p>
                      <a:pPr algn="ctr" rtl="0" fontAlgn="ctr">
                        <a:spcBef>
                          <a:spcPts val="0"/>
                        </a:spcBef>
                        <a:spcAft>
                          <a:spcPts val="0"/>
                        </a:spcAft>
                      </a:pPr>
                      <a:r>
                        <a:rPr lang="en-US" sz="1600" b="0" i="0" u="none" strike="noStrike" dirty="0">
                          <a:solidFill>
                            <a:srgbClr val="000000"/>
                          </a:solidFill>
                          <a:effectLst/>
                          <a:latin typeface="Aptos" panose="020B0004020202020204" pitchFamily="34" charset="0"/>
                        </a:rPr>
                        <a:t>24</a:t>
                      </a:r>
                      <a:r>
                        <a:rPr lang="en-US" sz="1600" b="0" i="0" u="none" strike="noStrike" dirty="0">
                          <a:solidFill>
                            <a:srgbClr val="00B050"/>
                          </a:solidFill>
                          <a:effectLst/>
                          <a:latin typeface="Aptos" panose="020B0004020202020204" pitchFamily="34" charset="0"/>
                        </a:rPr>
                        <a:t>**</a:t>
                      </a:r>
                      <a:endParaRPr lang="en-US" sz="1600" dirty="0">
                        <a:solidFill>
                          <a:srgbClr val="00B050"/>
                        </a:solidFill>
                        <a:effectLst/>
                      </a:endParaRPr>
                    </a:p>
                  </a:txBody>
                  <a:tcPr marL="68580" marR="68580" anchor="ctr"/>
                </a:tc>
                <a:tc>
                  <a:txBody>
                    <a:bodyPr/>
                    <a:lstStyle/>
                    <a:p>
                      <a:pPr algn="ctr" rtl="0" fontAlgn="ctr">
                        <a:spcBef>
                          <a:spcPts val="0"/>
                        </a:spcBef>
                        <a:spcAft>
                          <a:spcPts val="0"/>
                        </a:spcAft>
                      </a:pPr>
                      <a:r>
                        <a:rPr lang="en-US" sz="1600" dirty="0">
                          <a:effectLst/>
                        </a:rPr>
                        <a:t>1.3-1.9</a:t>
                      </a:r>
                    </a:p>
                    <a:p>
                      <a:pPr algn="ctr" rtl="0" fontAlgn="ctr">
                        <a:spcBef>
                          <a:spcPts val="0"/>
                        </a:spcBef>
                        <a:spcAft>
                          <a:spcPts val="0"/>
                        </a:spcAft>
                      </a:pPr>
                      <a:r>
                        <a:rPr lang="en-US" sz="1600" dirty="0">
                          <a:effectLst/>
                        </a:rPr>
                        <a:t>mean 1.7</a:t>
                      </a:r>
                    </a:p>
                  </a:txBody>
                  <a:tcPr marL="68580" marR="68580" anchor="ctr"/>
                </a:tc>
                <a:tc>
                  <a:txBody>
                    <a:bodyPr/>
                    <a:lstStyle/>
                    <a:p>
                      <a:pPr algn="ctr" rtl="0" fontAlgn="ctr">
                        <a:spcBef>
                          <a:spcPts val="0"/>
                        </a:spcBef>
                        <a:spcAft>
                          <a:spcPts val="0"/>
                        </a:spcAft>
                      </a:pPr>
                      <a:r>
                        <a:rPr lang="en-US" sz="1600" b="0" i="0" u="none" strike="noStrike" dirty="0">
                          <a:solidFill>
                            <a:srgbClr val="000000"/>
                          </a:solidFill>
                          <a:effectLst/>
                          <a:latin typeface="Aptos" panose="020B0004020202020204" pitchFamily="34" charset="0"/>
                        </a:rPr>
                        <a:t>0</a:t>
                      </a:r>
                      <a:endParaRPr lang="en-US" sz="1600" dirty="0">
                        <a:effectLst/>
                      </a:endParaRPr>
                    </a:p>
                  </a:txBody>
                  <a:tcPr marL="68580" marR="68580" anchor="ctr"/>
                </a:tc>
                <a:tc>
                  <a:txBody>
                    <a:bodyPr/>
                    <a:lstStyle/>
                    <a:p>
                      <a:pPr algn="ctr"/>
                      <a:r>
                        <a:rPr lang="en-US" sz="1600" dirty="0"/>
                        <a:t>NA</a:t>
                      </a:r>
                    </a:p>
                  </a:txBody>
                  <a:tcPr anchor="ctr"/>
                </a:tc>
                <a:tc>
                  <a:txBody>
                    <a:bodyPr/>
                    <a:lstStyle/>
                    <a:p>
                      <a:pPr marL="285750" indent="-285750" algn="l">
                        <a:buFont typeface="Arial" panose="020B0604020202020204" pitchFamily="34" charset="0"/>
                        <a:buChar char="•"/>
                      </a:pPr>
                      <a:r>
                        <a:rPr lang="en-US" sz="1400" dirty="0"/>
                        <a:t>Stereochem provided</a:t>
                      </a:r>
                    </a:p>
                    <a:p>
                      <a:pPr marL="285750" indent="-285750" algn="l">
                        <a:buFont typeface="Arial" panose="020B0604020202020204" pitchFamily="34" charset="0"/>
                        <a:buChar char="•"/>
                      </a:pPr>
                      <a:r>
                        <a:rPr lang="en-US" sz="1400" dirty="0"/>
                        <a:t>Four ligands covalently bound to Cys. Details provided to participants</a:t>
                      </a:r>
                    </a:p>
                    <a:p>
                      <a:pPr marL="285750" indent="-285750" algn="l">
                        <a:buFont typeface="Arial" panose="020B0604020202020204" pitchFamily="34" charset="0"/>
                        <a:buChar char="•"/>
                      </a:pPr>
                      <a:r>
                        <a:rPr lang="en-US" sz="1400" b="1" dirty="0">
                          <a:solidFill>
                            <a:srgbClr val="7030A0"/>
                          </a:solidFill>
                        </a:rPr>
                        <a:t>16 incidental ligands included in challenge</a:t>
                      </a:r>
                    </a:p>
                  </a:txBody>
                  <a:tcPr anchor="ctr"/>
                </a:tc>
                <a:extLst>
                  <a:ext uri="{0D108BD9-81ED-4DB2-BD59-A6C34878D82A}">
                    <a16:rowId xmlns:a16="http://schemas.microsoft.com/office/drawing/2014/main" val="3056732377"/>
                  </a:ext>
                </a:extLst>
              </a:tr>
              <a:tr h="1022687">
                <a:tc>
                  <a:txBody>
                    <a:bodyPr/>
                    <a:lstStyle/>
                    <a:p>
                      <a:pPr algn="ctr" rtl="0" fontAlgn="ctr">
                        <a:spcBef>
                          <a:spcPts val="0"/>
                        </a:spcBef>
                        <a:spcAft>
                          <a:spcPts val="0"/>
                        </a:spcAft>
                      </a:pPr>
                      <a:r>
                        <a:rPr lang="en-US" sz="1600" b="1" dirty="0">
                          <a:effectLst/>
                        </a:rPr>
                        <a:t>L5000</a:t>
                      </a:r>
                    </a:p>
                    <a:p>
                      <a:pPr algn="ctr" rtl="0" fontAlgn="ctr">
                        <a:spcBef>
                          <a:spcPts val="0"/>
                        </a:spcBef>
                        <a:spcAft>
                          <a:spcPts val="0"/>
                        </a:spcAft>
                      </a:pPr>
                      <a:r>
                        <a:rPr lang="en-US" sz="1600" b="0" dirty="0">
                          <a:effectLst/>
                        </a:rPr>
                        <a:t>(SGC)</a:t>
                      </a:r>
                    </a:p>
                  </a:txBody>
                  <a:tcPr marL="68580" marR="68580" anchor="ctr"/>
                </a:tc>
                <a:tc>
                  <a:txBody>
                    <a:bodyPr/>
                    <a:lstStyle/>
                    <a:p>
                      <a:pPr algn="ctr" rtl="0" fontAlgn="ctr">
                        <a:spcBef>
                          <a:spcPts val="0"/>
                        </a:spcBef>
                        <a:spcAft>
                          <a:spcPts val="0"/>
                        </a:spcAft>
                      </a:pPr>
                      <a:r>
                        <a:rPr lang="en-US" sz="1600" b="1" dirty="0">
                          <a:effectLst/>
                        </a:rPr>
                        <a:t>WDR55</a:t>
                      </a:r>
                    </a:p>
                    <a:p>
                      <a:pPr algn="ctr" rtl="0" fontAlgn="ctr">
                        <a:spcBef>
                          <a:spcPts val="0"/>
                        </a:spcBef>
                        <a:spcAft>
                          <a:spcPts val="0"/>
                        </a:spcAft>
                      </a:pPr>
                      <a:r>
                        <a:rPr lang="en-US" sz="1600" b="0" dirty="0">
                          <a:effectLst/>
                        </a:rPr>
                        <a:t>(human)</a:t>
                      </a:r>
                    </a:p>
                  </a:txBody>
                  <a:tcPr marL="68580" marR="68580" anchor="ctr"/>
                </a:tc>
                <a:tc>
                  <a:txBody>
                    <a:bodyPr/>
                    <a:lstStyle/>
                    <a:p>
                      <a:pPr algn="ctr" rtl="0" fontAlgn="ctr">
                        <a:spcBef>
                          <a:spcPts val="0"/>
                        </a:spcBef>
                        <a:spcAft>
                          <a:spcPts val="0"/>
                        </a:spcAft>
                      </a:pPr>
                      <a:r>
                        <a:rPr lang="en-US" sz="1600" dirty="0">
                          <a:solidFill>
                            <a:schemeClr val="tx1"/>
                          </a:solidFill>
                          <a:effectLst/>
                        </a:rPr>
                        <a:t>1</a:t>
                      </a:r>
                    </a:p>
                  </a:txBody>
                  <a:tcPr marL="68580" marR="68580" anchor="ctr"/>
                </a:tc>
                <a:tc>
                  <a:txBody>
                    <a:bodyPr/>
                    <a:lstStyle/>
                    <a:p>
                      <a:pPr algn="ctr" rtl="0" fontAlgn="ctr">
                        <a:spcBef>
                          <a:spcPts val="0"/>
                        </a:spcBef>
                        <a:spcAft>
                          <a:spcPts val="0"/>
                        </a:spcAft>
                      </a:pPr>
                      <a:r>
                        <a:rPr lang="en-US" sz="1600" dirty="0">
                          <a:effectLst/>
                        </a:rPr>
                        <a:t>1.95</a:t>
                      </a:r>
                    </a:p>
                  </a:txBody>
                  <a:tcPr marL="68580" marR="68580" anchor="ctr"/>
                </a:tc>
                <a:tc>
                  <a:txBody>
                    <a:bodyPr/>
                    <a:lstStyle/>
                    <a:p>
                      <a:pPr algn="ctr" rtl="0" fontAlgn="ctr">
                        <a:spcBef>
                          <a:spcPts val="0"/>
                        </a:spcBef>
                        <a:spcAft>
                          <a:spcPts val="0"/>
                        </a:spcAft>
                      </a:pPr>
                      <a:r>
                        <a:rPr lang="en-US" sz="1600" dirty="0">
                          <a:effectLst/>
                        </a:rPr>
                        <a:t>0</a:t>
                      </a:r>
                    </a:p>
                  </a:txBody>
                  <a:tcPr marL="68580" marR="68580" anchor="ctr"/>
                </a:tc>
                <a:tc>
                  <a:txBody>
                    <a:bodyPr/>
                    <a:lstStyle/>
                    <a:p>
                      <a:pPr algn="ctr"/>
                      <a:r>
                        <a:rPr lang="en-US" sz="1600" dirty="0"/>
                        <a:t>NA</a:t>
                      </a:r>
                    </a:p>
                  </a:txBody>
                  <a:tcPr anchor="ctr"/>
                </a:tc>
                <a:tc>
                  <a:txBody>
                    <a:bodyPr/>
                    <a:lstStyle/>
                    <a:p>
                      <a:pPr marL="285750" indent="-285750" algn="l">
                        <a:buFont typeface="Arial" panose="020B0604020202020204" pitchFamily="34" charset="0"/>
                        <a:buChar char="•"/>
                      </a:pPr>
                      <a:r>
                        <a:rPr lang="en-US" sz="1400" b="0" dirty="0">
                          <a:solidFill>
                            <a:schemeClr val="tx1"/>
                          </a:solidFill>
                        </a:rPr>
                        <a:t>Pilot from SGC’s Target 2035 project, aiming for a small molecule modulator of every human protein by 2035. Scored separately due to lateness.</a:t>
                      </a:r>
                    </a:p>
                  </a:txBody>
                  <a:tcPr anchor="ctr"/>
                </a:tc>
                <a:extLst>
                  <a:ext uri="{0D108BD9-81ED-4DB2-BD59-A6C34878D82A}">
                    <a16:rowId xmlns:a16="http://schemas.microsoft.com/office/drawing/2014/main" val="577243417"/>
                  </a:ext>
                </a:extLst>
              </a:tr>
            </a:tbl>
          </a:graphicData>
        </a:graphic>
      </p:graphicFrame>
      <p:sp>
        <p:nvSpPr>
          <p:cNvPr id="2" name="TextBox 1">
            <a:extLst>
              <a:ext uri="{FF2B5EF4-FFF2-40B4-BE49-F238E27FC236}">
                <a16:creationId xmlns:a16="http://schemas.microsoft.com/office/drawing/2014/main" id="{0EE26ACA-0EB0-6951-8121-2A62C65976AC}"/>
              </a:ext>
            </a:extLst>
          </p:cNvPr>
          <p:cNvSpPr txBox="1"/>
          <p:nvPr/>
        </p:nvSpPr>
        <p:spPr>
          <a:xfrm>
            <a:off x="3527462" y="-127352"/>
            <a:ext cx="6307689" cy="584775"/>
          </a:xfrm>
          <a:prstGeom prst="rect">
            <a:avLst/>
          </a:prstGeom>
          <a:noFill/>
        </p:spPr>
        <p:txBody>
          <a:bodyPr wrap="none" rtlCol="0">
            <a:spAutoFit/>
          </a:bodyPr>
          <a:lstStyle/>
          <a:p>
            <a:r>
              <a:rPr lang="en-US" sz="3200" dirty="0"/>
              <a:t>CASP16 Pharma Challenge Targets</a:t>
            </a:r>
          </a:p>
        </p:txBody>
      </p:sp>
      <p:sp>
        <p:nvSpPr>
          <p:cNvPr id="3" name="TextBox 2">
            <a:extLst>
              <a:ext uri="{FF2B5EF4-FFF2-40B4-BE49-F238E27FC236}">
                <a16:creationId xmlns:a16="http://schemas.microsoft.com/office/drawing/2014/main" id="{89287398-D9AD-B52C-5022-27A734140F40}"/>
              </a:ext>
            </a:extLst>
          </p:cNvPr>
          <p:cNvSpPr txBox="1"/>
          <p:nvPr/>
        </p:nvSpPr>
        <p:spPr>
          <a:xfrm>
            <a:off x="1896954" y="6144516"/>
            <a:ext cx="10124695" cy="646331"/>
          </a:xfrm>
          <a:prstGeom prst="rect">
            <a:avLst/>
          </a:prstGeom>
          <a:noFill/>
        </p:spPr>
        <p:txBody>
          <a:bodyPr wrap="none" rtlCol="0">
            <a:spAutoFit/>
          </a:bodyPr>
          <a:lstStyle/>
          <a:p>
            <a:r>
              <a:rPr lang="en-US" dirty="0">
                <a:solidFill>
                  <a:srgbClr val="00B050"/>
                </a:solidFill>
              </a:rPr>
              <a:t>*</a:t>
            </a:r>
            <a:r>
              <a:rPr lang="en-US" dirty="0"/>
              <a:t>: includes 11 reported K</a:t>
            </a:r>
            <a:r>
              <a:rPr lang="en-US" baseline="-25000" dirty="0"/>
              <a:t>D</a:t>
            </a:r>
            <a:r>
              <a:rPr lang="en-US" dirty="0"/>
              <a:t> values of 10 </a:t>
            </a:r>
            <a:r>
              <a:rPr lang="en-US" dirty="0" err="1"/>
              <a:t>uM</a:t>
            </a:r>
            <a:r>
              <a:rPr lang="en-US" dirty="0"/>
              <a:t>, which are likely non-quantitative</a:t>
            </a:r>
          </a:p>
          <a:p>
            <a:r>
              <a:rPr lang="en-US" dirty="0">
                <a:solidFill>
                  <a:srgbClr val="00B050"/>
                </a:solidFill>
              </a:rPr>
              <a:t>**</a:t>
            </a:r>
            <a:r>
              <a:rPr lang="en-US" dirty="0"/>
              <a:t>: was 25 but one target excluded because ligand L4006 was outside binding site at an </a:t>
            </a:r>
            <a:r>
              <a:rPr lang="en-US" dirty="0" err="1"/>
              <a:t>xtal</a:t>
            </a:r>
            <a:r>
              <a:rPr lang="en-US" dirty="0"/>
              <a:t> contact</a:t>
            </a:r>
          </a:p>
        </p:txBody>
      </p:sp>
      <p:sp>
        <p:nvSpPr>
          <p:cNvPr id="5" name="Slide Number Placeholder 4">
            <a:extLst>
              <a:ext uri="{FF2B5EF4-FFF2-40B4-BE49-F238E27FC236}">
                <a16:creationId xmlns:a16="http://schemas.microsoft.com/office/drawing/2014/main" id="{826AC5D9-BFCA-77B5-DE26-81E55819D1FE}"/>
              </a:ext>
            </a:extLst>
          </p:cNvPr>
          <p:cNvSpPr>
            <a:spLocks noGrp="1"/>
          </p:cNvSpPr>
          <p:nvPr>
            <p:ph type="sldNum" sz="quarter" idx="12"/>
          </p:nvPr>
        </p:nvSpPr>
        <p:spPr/>
        <p:txBody>
          <a:bodyPr/>
          <a:lstStyle/>
          <a:p>
            <a:fld id="{321894C4-26A6-463D-80E7-4901E156F3BD}" type="slidenum">
              <a:rPr lang="en-US" smtClean="0"/>
              <a:t>5</a:t>
            </a:fld>
            <a:endParaRPr lang="en-US"/>
          </a:p>
        </p:txBody>
      </p:sp>
    </p:spTree>
    <p:extLst>
      <p:ext uri="{BB962C8B-B14F-4D97-AF65-F5344CB8AC3E}">
        <p14:creationId xmlns:p14="http://schemas.microsoft.com/office/powerpoint/2010/main" val="11094158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D88AC-1065-8C39-43B1-9A4B58D5216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B90F7EF-20A1-D24F-CF6F-BD2845CBB210}"/>
              </a:ext>
            </a:extLst>
          </p:cNvPr>
          <p:cNvSpPr txBox="1"/>
          <p:nvPr/>
        </p:nvSpPr>
        <p:spPr>
          <a:xfrm>
            <a:off x="2432505" y="199064"/>
            <a:ext cx="732700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What did we learn from these baselines?</a:t>
            </a:r>
          </a:p>
        </p:txBody>
      </p:sp>
      <p:sp>
        <p:nvSpPr>
          <p:cNvPr id="3" name="TextBox 2">
            <a:extLst>
              <a:ext uri="{FF2B5EF4-FFF2-40B4-BE49-F238E27FC236}">
                <a16:creationId xmlns:a16="http://schemas.microsoft.com/office/drawing/2014/main" id="{298F73CE-321C-5C3B-7A55-3B4610DBE175}"/>
              </a:ext>
            </a:extLst>
          </p:cNvPr>
          <p:cNvSpPr txBox="1"/>
          <p:nvPr/>
        </p:nvSpPr>
        <p:spPr>
          <a:xfrm>
            <a:off x="478154" y="1482596"/>
            <a:ext cx="11235690" cy="5218608"/>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Template-based methods are strong baselines!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Why is AlphaFold3 performing so well on the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Autotaxin</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target? </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39 targets &lt; 0.5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Å</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93 targets &lt; 1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Å</a:t>
            </a: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Different time cutoff?</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What is different between the paper version, the server and the public release?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AF3 and template-based can be complementary methods (ex: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Mpro</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If experimental data with close templates are available, use that</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Otherwise AF3/Boltz can save you, but proceed with caution</a:t>
            </a:r>
          </a:p>
        </p:txBody>
      </p:sp>
      <p:sp>
        <p:nvSpPr>
          <p:cNvPr id="4" name="Slide Number Placeholder 3">
            <a:extLst>
              <a:ext uri="{FF2B5EF4-FFF2-40B4-BE49-F238E27FC236}">
                <a16:creationId xmlns:a16="http://schemas.microsoft.com/office/drawing/2014/main" id="{320E8AB6-00D8-3A8A-9155-57B7853454E6}"/>
              </a:ext>
            </a:extLst>
          </p:cNvPr>
          <p:cNvSpPr>
            <a:spLocks noGrp="1"/>
          </p:cNvSpPr>
          <p:nvPr>
            <p:ph type="sldNum" sz="quarter" idx="12"/>
          </p:nvPr>
        </p:nvSpPr>
        <p:spPr/>
        <p:txBody>
          <a:bodyPr/>
          <a:lstStyle/>
          <a:p>
            <a:fld id="{321894C4-26A6-463D-80E7-4901E156F3BD}" type="slidenum">
              <a:rPr lang="en-US" smtClean="0"/>
              <a:t>50</a:t>
            </a:fld>
            <a:endParaRPr lang="en-US"/>
          </a:p>
        </p:txBody>
      </p:sp>
    </p:spTree>
    <p:extLst>
      <p:ext uri="{BB962C8B-B14F-4D97-AF65-F5344CB8AC3E}">
        <p14:creationId xmlns:p14="http://schemas.microsoft.com/office/powerpoint/2010/main" val="35519679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orful spirals and a molecule&#10;&#10;Description automatically generated with medium confidence">
            <a:extLst>
              <a:ext uri="{FF2B5EF4-FFF2-40B4-BE49-F238E27FC236}">
                <a16:creationId xmlns:a16="http://schemas.microsoft.com/office/drawing/2014/main" id="{0866F88D-A730-8906-BA43-3BFFFCB1E2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6" name="TextBox 5">
            <a:extLst>
              <a:ext uri="{FF2B5EF4-FFF2-40B4-BE49-F238E27FC236}">
                <a16:creationId xmlns:a16="http://schemas.microsoft.com/office/drawing/2014/main" id="{C6EDD13C-0125-BC74-8DDD-0E27B4DD5435}"/>
              </a:ext>
            </a:extLst>
          </p:cNvPr>
          <p:cNvSpPr txBox="1"/>
          <p:nvPr/>
        </p:nvSpPr>
        <p:spPr>
          <a:xfrm>
            <a:off x="10006446" y="6488668"/>
            <a:ext cx="1792991" cy="369332"/>
          </a:xfrm>
          <a:prstGeom prst="rect">
            <a:avLst/>
          </a:prstGeom>
          <a:noFill/>
        </p:spPr>
        <p:txBody>
          <a:bodyPr wrap="none" rtlCol="0">
            <a:spAutoFit/>
          </a:bodyPr>
          <a:lstStyle/>
          <a:p>
            <a:r>
              <a:rPr lang="en-US" dirty="0"/>
              <a:t>© </a:t>
            </a:r>
            <a:r>
              <a:rPr lang="en-US" dirty="0" err="1"/>
              <a:t>chatGPT</a:t>
            </a:r>
            <a:r>
              <a:rPr lang="en-US" dirty="0"/>
              <a:t> 2024</a:t>
            </a:r>
          </a:p>
        </p:txBody>
      </p:sp>
      <p:sp>
        <p:nvSpPr>
          <p:cNvPr id="2" name="Slide Number Placeholder 1">
            <a:extLst>
              <a:ext uri="{FF2B5EF4-FFF2-40B4-BE49-F238E27FC236}">
                <a16:creationId xmlns:a16="http://schemas.microsoft.com/office/drawing/2014/main" id="{87425CFE-5B4D-222A-061D-6DAA5C8F4FEF}"/>
              </a:ext>
            </a:extLst>
          </p:cNvPr>
          <p:cNvSpPr>
            <a:spLocks noGrp="1"/>
          </p:cNvSpPr>
          <p:nvPr>
            <p:ph type="sldNum" sz="quarter" idx="12"/>
          </p:nvPr>
        </p:nvSpPr>
        <p:spPr/>
        <p:txBody>
          <a:bodyPr/>
          <a:lstStyle/>
          <a:p>
            <a:fld id="{321894C4-26A6-463D-80E7-4901E156F3BD}" type="slidenum">
              <a:rPr lang="en-US" smtClean="0"/>
              <a:t>51</a:t>
            </a:fld>
            <a:endParaRPr lang="en-US"/>
          </a:p>
        </p:txBody>
      </p:sp>
    </p:spTree>
    <p:extLst>
      <p:ext uri="{BB962C8B-B14F-4D97-AF65-F5344CB8AC3E}">
        <p14:creationId xmlns:p14="http://schemas.microsoft.com/office/powerpoint/2010/main" val="32132702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EFA5C2-FC67-E97C-A0B4-0675510CD637}"/>
              </a:ext>
            </a:extLst>
          </p:cNvPr>
          <p:cNvSpPr txBox="1"/>
          <p:nvPr/>
        </p:nvSpPr>
        <p:spPr>
          <a:xfrm>
            <a:off x="5270500" y="2921000"/>
            <a:ext cx="635110" cy="369332"/>
          </a:xfrm>
          <a:prstGeom prst="rect">
            <a:avLst/>
          </a:prstGeom>
          <a:noFill/>
        </p:spPr>
        <p:txBody>
          <a:bodyPr wrap="none" rtlCol="0">
            <a:spAutoFit/>
          </a:bodyPr>
          <a:lstStyle/>
          <a:p>
            <a:r>
              <a:rPr lang="en-US" dirty="0"/>
              <a:t>END</a:t>
            </a:r>
          </a:p>
        </p:txBody>
      </p:sp>
      <p:sp>
        <p:nvSpPr>
          <p:cNvPr id="2" name="Slide Number Placeholder 1">
            <a:extLst>
              <a:ext uri="{FF2B5EF4-FFF2-40B4-BE49-F238E27FC236}">
                <a16:creationId xmlns:a16="http://schemas.microsoft.com/office/drawing/2014/main" id="{4EE0A829-9E5B-D36A-60E1-0A99EDA96DFA}"/>
              </a:ext>
            </a:extLst>
          </p:cNvPr>
          <p:cNvSpPr>
            <a:spLocks noGrp="1"/>
          </p:cNvSpPr>
          <p:nvPr>
            <p:ph type="sldNum" sz="quarter" idx="12"/>
          </p:nvPr>
        </p:nvSpPr>
        <p:spPr/>
        <p:txBody>
          <a:bodyPr/>
          <a:lstStyle/>
          <a:p>
            <a:fld id="{321894C4-26A6-463D-80E7-4901E156F3BD}" type="slidenum">
              <a:rPr lang="en-US" smtClean="0"/>
              <a:t>52</a:t>
            </a:fld>
            <a:endParaRPr lang="en-US"/>
          </a:p>
        </p:txBody>
      </p:sp>
    </p:spTree>
    <p:extLst>
      <p:ext uri="{BB962C8B-B14F-4D97-AF65-F5344CB8AC3E}">
        <p14:creationId xmlns:p14="http://schemas.microsoft.com/office/powerpoint/2010/main" val="37457933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2F1D83-2B71-D6B9-602D-DF6A3D837AC6}"/>
              </a:ext>
            </a:extLst>
          </p:cNvPr>
          <p:cNvSpPr txBox="1"/>
          <p:nvPr/>
        </p:nvSpPr>
        <p:spPr>
          <a:xfrm>
            <a:off x="3396736" y="93880"/>
            <a:ext cx="5398530" cy="892552"/>
          </a:xfrm>
          <a:prstGeom prst="rect">
            <a:avLst/>
          </a:prstGeom>
          <a:noFill/>
        </p:spPr>
        <p:txBody>
          <a:bodyPr wrap="none" rtlCol="0">
            <a:spAutoFit/>
          </a:bodyPr>
          <a:lstStyle/>
          <a:p>
            <a:pPr algn="ctr"/>
            <a:r>
              <a:rPr lang="en-US" sz="3200" dirty="0"/>
              <a:t>Two Metrics of Pose Accuracy</a:t>
            </a:r>
          </a:p>
          <a:p>
            <a:pPr algn="ctr"/>
            <a:r>
              <a:rPr lang="en-US" sz="2000" dirty="0"/>
              <a:t>RMSD vs </a:t>
            </a:r>
            <a:r>
              <a:rPr lang="en-US" sz="2000" dirty="0" err="1"/>
              <a:t>lDDT_PLI</a:t>
            </a:r>
            <a:r>
              <a:rPr lang="en-US" sz="2000" dirty="0"/>
              <a:t>, Model 1 predictions</a:t>
            </a:r>
          </a:p>
        </p:txBody>
      </p:sp>
      <p:sp>
        <p:nvSpPr>
          <p:cNvPr id="6" name="TextBox 5">
            <a:extLst>
              <a:ext uri="{FF2B5EF4-FFF2-40B4-BE49-F238E27FC236}">
                <a16:creationId xmlns:a16="http://schemas.microsoft.com/office/drawing/2014/main" id="{CE0F9C96-CCB1-CA1C-058B-4A0D40755278}"/>
              </a:ext>
            </a:extLst>
          </p:cNvPr>
          <p:cNvSpPr txBox="1"/>
          <p:nvPr/>
        </p:nvSpPr>
        <p:spPr>
          <a:xfrm>
            <a:off x="9347200" y="4329277"/>
            <a:ext cx="2361609" cy="369332"/>
          </a:xfrm>
          <a:prstGeom prst="rect">
            <a:avLst/>
          </a:prstGeom>
          <a:noFill/>
        </p:spPr>
        <p:txBody>
          <a:bodyPr wrap="none" rtlCol="0">
            <a:spAutoFit/>
          </a:bodyPr>
          <a:lstStyle/>
          <a:p>
            <a:r>
              <a:rPr lang="en-US" dirty="0">
                <a:solidFill>
                  <a:srgbClr val="C00000"/>
                </a:solidFill>
              </a:rPr>
              <a:t>2.5 A “success” cutoff</a:t>
            </a:r>
          </a:p>
        </p:txBody>
      </p:sp>
      <p:graphicFrame>
        <p:nvGraphicFramePr>
          <p:cNvPr id="4" name="Chart 3">
            <a:extLst>
              <a:ext uri="{FF2B5EF4-FFF2-40B4-BE49-F238E27FC236}">
                <a16:creationId xmlns:a16="http://schemas.microsoft.com/office/drawing/2014/main" id="{62DA435E-DC37-D0D9-80E8-C458AB671BC1}"/>
              </a:ext>
            </a:extLst>
          </p:cNvPr>
          <p:cNvGraphicFramePr>
            <a:graphicFrameLocks/>
          </p:cNvGraphicFramePr>
          <p:nvPr/>
        </p:nvGraphicFramePr>
        <p:xfrm>
          <a:off x="1964267" y="1600199"/>
          <a:ext cx="6874933" cy="4583289"/>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Arrow Connector 4">
            <a:extLst>
              <a:ext uri="{FF2B5EF4-FFF2-40B4-BE49-F238E27FC236}">
                <a16:creationId xmlns:a16="http://schemas.microsoft.com/office/drawing/2014/main" id="{1F44A827-F7B1-AE21-62F3-207462C71E01}"/>
              </a:ext>
            </a:extLst>
          </p:cNvPr>
          <p:cNvCxnSpPr>
            <a:cxnSpLocks/>
          </p:cNvCxnSpPr>
          <p:nvPr/>
        </p:nvCxnSpPr>
        <p:spPr>
          <a:xfrm>
            <a:off x="2707721" y="4513943"/>
            <a:ext cx="6639479" cy="0"/>
          </a:xfrm>
          <a:prstGeom prst="straightConnector1">
            <a:avLst/>
          </a:prstGeom>
          <a:ln>
            <a:solidFill>
              <a:srgbClr val="C00000"/>
            </a:solidFill>
            <a:prstDash val="dash"/>
            <a:tailEnd type="triangle"/>
          </a:ln>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1FD4CBC2-C7C8-8376-882C-D8721C7EC8D1}"/>
              </a:ext>
            </a:extLst>
          </p:cNvPr>
          <p:cNvGrpSpPr/>
          <p:nvPr/>
        </p:nvGrpSpPr>
        <p:grpSpPr>
          <a:xfrm>
            <a:off x="5993593" y="2071090"/>
            <a:ext cx="2176086" cy="886599"/>
            <a:chOff x="6096000" y="2003357"/>
            <a:chExt cx="2176086" cy="886599"/>
          </a:xfrm>
        </p:grpSpPr>
        <p:cxnSp>
          <p:nvCxnSpPr>
            <p:cNvPr id="9" name="Straight Arrow Connector 8">
              <a:extLst>
                <a:ext uri="{FF2B5EF4-FFF2-40B4-BE49-F238E27FC236}">
                  <a16:creationId xmlns:a16="http://schemas.microsoft.com/office/drawing/2014/main" id="{142DBBF9-56E9-6E6E-C9DC-EE28B3422934}"/>
                </a:ext>
              </a:extLst>
            </p:cNvPr>
            <p:cNvCxnSpPr/>
            <p:nvPr/>
          </p:nvCxnSpPr>
          <p:spPr>
            <a:xfrm flipH="1">
              <a:off x="6096000" y="2280356"/>
              <a:ext cx="959556" cy="6096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F658FB5F-0642-CBC2-C49F-40E16E772588}"/>
                </a:ext>
              </a:extLst>
            </p:cNvPr>
            <p:cNvSpPr txBox="1"/>
            <p:nvPr/>
          </p:nvSpPr>
          <p:spPr>
            <a:xfrm>
              <a:off x="6968524" y="2003357"/>
              <a:ext cx="1303562" cy="369332"/>
            </a:xfrm>
            <a:prstGeom prst="rect">
              <a:avLst/>
            </a:prstGeom>
            <a:noFill/>
          </p:spPr>
          <p:txBody>
            <a:bodyPr wrap="none" rtlCol="0">
              <a:spAutoFit/>
            </a:bodyPr>
            <a:lstStyle/>
            <a:p>
              <a:r>
                <a:rPr lang="en-US" dirty="0"/>
                <a:t>(0.66, 6.70)</a:t>
              </a:r>
            </a:p>
          </p:txBody>
        </p:sp>
      </p:grpSp>
      <p:sp>
        <p:nvSpPr>
          <p:cNvPr id="2" name="Slide Number Placeholder 1">
            <a:extLst>
              <a:ext uri="{FF2B5EF4-FFF2-40B4-BE49-F238E27FC236}">
                <a16:creationId xmlns:a16="http://schemas.microsoft.com/office/drawing/2014/main" id="{715AC1E5-7F83-81B9-7872-EC3140BB2E41}"/>
              </a:ext>
            </a:extLst>
          </p:cNvPr>
          <p:cNvSpPr>
            <a:spLocks noGrp="1"/>
          </p:cNvSpPr>
          <p:nvPr>
            <p:ph type="sldNum" sz="quarter" idx="12"/>
          </p:nvPr>
        </p:nvSpPr>
        <p:spPr/>
        <p:txBody>
          <a:bodyPr/>
          <a:lstStyle/>
          <a:p>
            <a:fld id="{321894C4-26A6-463D-80E7-4901E156F3BD}" type="slidenum">
              <a:rPr lang="en-US" smtClean="0"/>
              <a:t>53</a:t>
            </a:fld>
            <a:endParaRPr lang="en-US"/>
          </a:p>
        </p:txBody>
      </p:sp>
    </p:spTree>
    <p:extLst>
      <p:ext uri="{BB962C8B-B14F-4D97-AF65-F5344CB8AC3E}">
        <p14:creationId xmlns:p14="http://schemas.microsoft.com/office/powerpoint/2010/main" val="268220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DFC217-D54D-1DC4-1903-32999FC1415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359046" y="1695192"/>
            <a:ext cx="5122475" cy="4841310"/>
          </a:xfrm>
          <a:prstGeom prst="rect">
            <a:avLst/>
          </a:prstGeom>
        </p:spPr>
      </p:pic>
      <p:sp>
        <p:nvSpPr>
          <p:cNvPr id="4" name="TextBox 3">
            <a:extLst>
              <a:ext uri="{FF2B5EF4-FFF2-40B4-BE49-F238E27FC236}">
                <a16:creationId xmlns:a16="http://schemas.microsoft.com/office/drawing/2014/main" id="{6E023AAC-D48C-81E2-8170-F1F7B8F8CD82}"/>
              </a:ext>
            </a:extLst>
          </p:cNvPr>
          <p:cNvSpPr txBox="1"/>
          <p:nvPr/>
        </p:nvSpPr>
        <p:spPr>
          <a:xfrm>
            <a:off x="7026173" y="1454159"/>
            <a:ext cx="873957" cy="400110"/>
          </a:xfrm>
          <a:prstGeom prst="rect">
            <a:avLst/>
          </a:prstGeom>
          <a:noFill/>
        </p:spPr>
        <p:txBody>
          <a:bodyPr wrap="none" rtlCol="0">
            <a:spAutoFit/>
          </a:bodyPr>
          <a:lstStyle/>
          <a:p>
            <a:r>
              <a:rPr lang="en-US" sz="2000" dirty="0"/>
              <a:t>Model</a:t>
            </a:r>
          </a:p>
        </p:txBody>
      </p:sp>
      <p:sp>
        <p:nvSpPr>
          <p:cNvPr id="5" name="TextBox 4">
            <a:extLst>
              <a:ext uri="{FF2B5EF4-FFF2-40B4-BE49-F238E27FC236}">
                <a16:creationId xmlns:a16="http://schemas.microsoft.com/office/drawing/2014/main" id="{BF1B3D9D-64BA-B455-CF30-CDF7AA5E8700}"/>
              </a:ext>
            </a:extLst>
          </p:cNvPr>
          <p:cNvSpPr txBox="1"/>
          <p:nvPr/>
        </p:nvSpPr>
        <p:spPr>
          <a:xfrm>
            <a:off x="3307490" y="1369652"/>
            <a:ext cx="976486" cy="400110"/>
          </a:xfrm>
          <a:prstGeom prst="rect">
            <a:avLst/>
          </a:prstGeom>
          <a:noFill/>
        </p:spPr>
        <p:txBody>
          <a:bodyPr wrap="none" rtlCol="0">
            <a:spAutoFit/>
          </a:bodyPr>
          <a:lstStyle/>
          <a:p>
            <a:r>
              <a:rPr lang="en-US" sz="2000" dirty="0"/>
              <a:t>Crystal</a:t>
            </a:r>
          </a:p>
        </p:txBody>
      </p:sp>
      <p:pic>
        <p:nvPicPr>
          <p:cNvPr id="6" name="Picture 5">
            <a:extLst>
              <a:ext uri="{FF2B5EF4-FFF2-40B4-BE49-F238E27FC236}">
                <a16:creationId xmlns:a16="http://schemas.microsoft.com/office/drawing/2014/main" id="{8955FF38-9B00-A77C-6B7F-D8457C1C2A8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77332" y="1554318"/>
            <a:ext cx="5626810" cy="5123058"/>
          </a:xfrm>
          <a:prstGeom prst="rect">
            <a:avLst/>
          </a:prstGeom>
        </p:spPr>
      </p:pic>
      <p:sp>
        <p:nvSpPr>
          <p:cNvPr id="7" name="TextBox 6">
            <a:extLst>
              <a:ext uri="{FF2B5EF4-FFF2-40B4-BE49-F238E27FC236}">
                <a16:creationId xmlns:a16="http://schemas.microsoft.com/office/drawing/2014/main" id="{848D71C4-B77A-84A8-A313-54B59152423B}"/>
              </a:ext>
            </a:extLst>
          </p:cNvPr>
          <p:cNvSpPr txBox="1"/>
          <p:nvPr/>
        </p:nvSpPr>
        <p:spPr>
          <a:xfrm>
            <a:off x="4427214" y="586785"/>
            <a:ext cx="4292009" cy="369332"/>
          </a:xfrm>
          <a:prstGeom prst="rect">
            <a:avLst/>
          </a:prstGeom>
          <a:noFill/>
        </p:spPr>
        <p:txBody>
          <a:bodyPr wrap="none" rtlCol="0">
            <a:spAutoFit/>
          </a:bodyPr>
          <a:lstStyle/>
          <a:p>
            <a:r>
              <a:rPr lang="en-US" dirty="0" err="1"/>
              <a:t>lDDT_PLI</a:t>
            </a:r>
            <a:r>
              <a:rPr lang="en-US" dirty="0"/>
              <a:t> = 0.66, RMSD = 6.70 Angstroms</a:t>
            </a:r>
          </a:p>
        </p:txBody>
      </p:sp>
      <p:sp>
        <p:nvSpPr>
          <p:cNvPr id="8" name="TextBox 7">
            <a:extLst>
              <a:ext uri="{FF2B5EF4-FFF2-40B4-BE49-F238E27FC236}">
                <a16:creationId xmlns:a16="http://schemas.microsoft.com/office/drawing/2014/main" id="{25F5F856-C6B5-74FE-204B-6DB0B4C7C542}"/>
              </a:ext>
            </a:extLst>
          </p:cNvPr>
          <p:cNvSpPr txBox="1"/>
          <p:nvPr/>
        </p:nvSpPr>
        <p:spPr>
          <a:xfrm>
            <a:off x="2528586" y="104249"/>
            <a:ext cx="8089266" cy="523220"/>
          </a:xfrm>
          <a:prstGeom prst="rect">
            <a:avLst/>
          </a:prstGeom>
          <a:noFill/>
        </p:spPr>
        <p:txBody>
          <a:bodyPr wrap="none" rtlCol="0">
            <a:spAutoFit/>
          </a:bodyPr>
          <a:lstStyle/>
          <a:p>
            <a:r>
              <a:rPr lang="en-US" sz="2800" dirty="0"/>
              <a:t>Sample Outlier from RMSD vs </a:t>
            </a:r>
            <a:r>
              <a:rPr lang="en-US" sz="2800" dirty="0" err="1"/>
              <a:t>lDDT_PLI</a:t>
            </a:r>
            <a:r>
              <a:rPr lang="en-US" sz="2800" dirty="0"/>
              <a:t> Scatter Plot</a:t>
            </a:r>
          </a:p>
        </p:txBody>
      </p:sp>
      <p:sp>
        <p:nvSpPr>
          <p:cNvPr id="2" name="Slide Number Placeholder 1">
            <a:extLst>
              <a:ext uri="{FF2B5EF4-FFF2-40B4-BE49-F238E27FC236}">
                <a16:creationId xmlns:a16="http://schemas.microsoft.com/office/drawing/2014/main" id="{739E95C3-E5CB-7C97-6DB4-FD6680DAD648}"/>
              </a:ext>
            </a:extLst>
          </p:cNvPr>
          <p:cNvSpPr>
            <a:spLocks noGrp="1"/>
          </p:cNvSpPr>
          <p:nvPr>
            <p:ph type="sldNum" sz="quarter" idx="12"/>
          </p:nvPr>
        </p:nvSpPr>
        <p:spPr/>
        <p:txBody>
          <a:bodyPr/>
          <a:lstStyle/>
          <a:p>
            <a:fld id="{321894C4-26A6-463D-80E7-4901E156F3BD}" type="slidenum">
              <a:rPr lang="en-US" smtClean="0"/>
              <a:t>54</a:t>
            </a:fld>
            <a:endParaRPr lang="en-US"/>
          </a:p>
        </p:txBody>
      </p:sp>
    </p:spTree>
    <p:extLst>
      <p:ext uri="{BB962C8B-B14F-4D97-AF65-F5344CB8AC3E}">
        <p14:creationId xmlns:p14="http://schemas.microsoft.com/office/powerpoint/2010/main" val="9849854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C2861B7-8BEC-8A85-D1AB-3B71C88A1695}"/>
              </a:ext>
            </a:extLst>
          </p:cNvPr>
          <p:cNvSpPr txBox="1"/>
          <p:nvPr/>
        </p:nvSpPr>
        <p:spPr>
          <a:xfrm>
            <a:off x="1435847" y="152400"/>
            <a:ext cx="9780305" cy="523220"/>
          </a:xfrm>
          <a:prstGeom prst="rect">
            <a:avLst/>
          </a:prstGeom>
          <a:noFill/>
        </p:spPr>
        <p:txBody>
          <a:bodyPr wrap="none" rtlCol="0">
            <a:spAutoFit/>
          </a:bodyPr>
          <a:lstStyle/>
          <a:p>
            <a:pPr algn="ctr"/>
            <a:r>
              <a:rPr lang="en-US" sz="2800" dirty="0"/>
              <a:t>Overall </a:t>
            </a:r>
            <a:r>
              <a:rPr lang="en-US" sz="2800" dirty="0" err="1"/>
              <a:t>lDDT_PLI</a:t>
            </a:r>
            <a:r>
              <a:rPr lang="en-US" sz="2800" dirty="0"/>
              <a:t> Performance for Best Model Pose Predictions</a:t>
            </a:r>
          </a:p>
        </p:txBody>
      </p:sp>
      <p:graphicFrame>
        <p:nvGraphicFramePr>
          <p:cNvPr id="2" name="Chart 1">
            <a:extLst>
              <a:ext uri="{FF2B5EF4-FFF2-40B4-BE49-F238E27FC236}">
                <a16:creationId xmlns:a16="http://schemas.microsoft.com/office/drawing/2014/main" id="{7D735D73-01F9-7348-961A-7E337244884B}"/>
              </a:ext>
            </a:extLst>
          </p:cNvPr>
          <p:cNvGraphicFramePr>
            <a:graphicFrameLocks/>
          </p:cNvGraphicFramePr>
          <p:nvPr/>
        </p:nvGraphicFramePr>
        <p:xfrm>
          <a:off x="152400" y="1485900"/>
          <a:ext cx="11887200"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FA1D3946-CFBB-B947-F13B-70BF43CA7EF0}"/>
              </a:ext>
            </a:extLst>
          </p:cNvPr>
          <p:cNvSpPr>
            <a:spLocks noGrp="1"/>
          </p:cNvSpPr>
          <p:nvPr>
            <p:ph type="sldNum" sz="quarter" idx="12"/>
          </p:nvPr>
        </p:nvSpPr>
        <p:spPr/>
        <p:txBody>
          <a:bodyPr/>
          <a:lstStyle/>
          <a:p>
            <a:fld id="{321894C4-26A6-463D-80E7-4901E156F3BD}" type="slidenum">
              <a:rPr lang="en-US" smtClean="0"/>
              <a:t>55</a:t>
            </a:fld>
            <a:endParaRPr lang="en-US"/>
          </a:p>
        </p:txBody>
      </p:sp>
    </p:spTree>
    <p:extLst>
      <p:ext uri="{BB962C8B-B14F-4D97-AF65-F5344CB8AC3E}">
        <p14:creationId xmlns:p14="http://schemas.microsoft.com/office/powerpoint/2010/main" val="7383897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1720EBA-F050-B78E-C297-4AAEA0DC5F7C}"/>
              </a:ext>
            </a:extLst>
          </p:cNvPr>
          <p:cNvSpPr txBox="1"/>
          <p:nvPr/>
        </p:nvSpPr>
        <p:spPr>
          <a:xfrm>
            <a:off x="1492085" y="152400"/>
            <a:ext cx="9667838" cy="523220"/>
          </a:xfrm>
          <a:prstGeom prst="rect">
            <a:avLst/>
          </a:prstGeom>
          <a:noFill/>
        </p:spPr>
        <p:txBody>
          <a:bodyPr wrap="none" rtlCol="0">
            <a:spAutoFit/>
          </a:bodyPr>
          <a:lstStyle/>
          <a:p>
            <a:pPr algn="ctr"/>
            <a:r>
              <a:rPr lang="en-US" sz="2800" dirty="0"/>
              <a:t>Overall RMSD Success Rates for Best-Model Pose Predictions</a:t>
            </a:r>
          </a:p>
        </p:txBody>
      </p:sp>
      <p:graphicFrame>
        <p:nvGraphicFramePr>
          <p:cNvPr id="2" name="Chart 1">
            <a:extLst>
              <a:ext uri="{FF2B5EF4-FFF2-40B4-BE49-F238E27FC236}">
                <a16:creationId xmlns:a16="http://schemas.microsoft.com/office/drawing/2014/main" id="{69587F72-ACDF-E04C-ACB6-FC271FC8E482}"/>
              </a:ext>
            </a:extLst>
          </p:cNvPr>
          <p:cNvGraphicFramePr>
            <a:graphicFrameLocks/>
          </p:cNvGraphicFramePr>
          <p:nvPr/>
        </p:nvGraphicFramePr>
        <p:xfrm>
          <a:off x="152400" y="1485900"/>
          <a:ext cx="11887200"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135BE74C-EBFF-82B8-4E13-511D1E239EE9}"/>
              </a:ext>
            </a:extLst>
          </p:cNvPr>
          <p:cNvSpPr>
            <a:spLocks noGrp="1"/>
          </p:cNvSpPr>
          <p:nvPr>
            <p:ph type="sldNum" sz="quarter" idx="12"/>
          </p:nvPr>
        </p:nvSpPr>
        <p:spPr/>
        <p:txBody>
          <a:bodyPr/>
          <a:lstStyle/>
          <a:p>
            <a:fld id="{321894C4-26A6-463D-80E7-4901E156F3BD}" type="slidenum">
              <a:rPr lang="en-US" smtClean="0"/>
              <a:t>56</a:t>
            </a:fld>
            <a:endParaRPr lang="en-US"/>
          </a:p>
        </p:txBody>
      </p:sp>
    </p:spTree>
    <p:extLst>
      <p:ext uri="{BB962C8B-B14F-4D97-AF65-F5344CB8AC3E}">
        <p14:creationId xmlns:p14="http://schemas.microsoft.com/office/powerpoint/2010/main" val="41309865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71A1A83-176D-759E-A79E-1744535F4E60}"/>
              </a:ext>
            </a:extLst>
          </p:cNvPr>
          <p:cNvGraphicFramePr>
            <a:graphicFrameLocks/>
          </p:cNvGraphicFramePr>
          <p:nvPr/>
        </p:nvGraphicFramePr>
        <p:xfrm>
          <a:off x="2207683" y="1397000"/>
          <a:ext cx="7588250" cy="455295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56C05D77-B1B0-07A7-A60F-D0277B4A6A57}"/>
              </a:ext>
            </a:extLst>
          </p:cNvPr>
          <p:cNvSpPr txBox="1"/>
          <p:nvPr/>
        </p:nvSpPr>
        <p:spPr>
          <a:xfrm>
            <a:off x="2521758" y="285750"/>
            <a:ext cx="6290568" cy="830997"/>
          </a:xfrm>
          <a:prstGeom prst="rect">
            <a:avLst/>
          </a:prstGeom>
          <a:noFill/>
        </p:spPr>
        <p:txBody>
          <a:bodyPr wrap="none" rtlCol="0">
            <a:spAutoFit/>
          </a:bodyPr>
          <a:lstStyle/>
          <a:p>
            <a:pPr algn="ctr"/>
            <a:r>
              <a:rPr lang="en-US" sz="2800" dirty="0"/>
              <a:t>RMSD vs </a:t>
            </a:r>
            <a:r>
              <a:rPr lang="en-US" sz="2800" dirty="0" err="1"/>
              <a:t>lDDT_PLI</a:t>
            </a:r>
            <a:r>
              <a:rPr lang="en-US" sz="2800" dirty="0"/>
              <a:t> of Incidental Ligands</a:t>
            </a:r>
          </a:p>
          <a:p>
            <a:pPr algn="ctr"/>
            <a:r>
              <a:rPr lang="en-US" sz="2000" dirty="0"/>
              <a:t>Both should report accuracy of ligand pose</a:t>
            </a:r>
          </a:p>
        </p:txBody>
      </p:sp>
      <p:sp>
        <p:nvSpPr>
          <p:cNvPr id="4" name="TextBox 3">
            <a:extLst>
              <a:ext uri="{FF2B5EF4-FFF2-40B4-BE49-F238E27FC236}">
                <a16:creationId xmlns:a16="http://schemas.microsoft.com/office/drawing/2014/main" id="{6574DAD1-A269-B215-F871-5BDF352B880F}"/>
              </a:ext>
            </a:extLst>
          </p:cNvPr>
          <p:cNvSpPr txBox="1"/>
          <p:nvPr/>
        </p:nvSpPr>
        <p:spPr>
          <a:xfrm>
            <a:off x="2895600" y="6060926"/>
            <a:ext cx="5756641" cy="646331"/>
          </a:xfrm>
          <a:prstGeom prst="rect">
            <a:avLst/>
          </a:prstGeom>
          <a:noFill/>
        </p:spPr>
        <p:txBody>
          <a:bodyPr wrap="none" rtlCol="0">
            <a:spAutoFit/>
          </a:bodyPr>
          <a:lstStyle/>
          <a:p>
            <a:r>
              <a:rPr lang="en-US" dirty="0"/>
              <a:t>good correlation, two outliers with RMSD identically zero</a:t>
            </a:r>
          </a:p>
          <a:p>
            <a:r>
              <a:rPr lang="en-US" dirty="0"/>
              <a:t>deleting these rows</a:t>
            </a:r>
          </a:p>
        </p:txBody>
      </p:sp>
      <p:sp>
        <p:nvSpPr>
          <p:cNvPr id="5" name="Oval 4">
            <a:extLst>
              <a:ext uri="{FF2B5EF4-FFF2-40B4-BE49-F238E27FC236}">
                <a16:creationId xmlns:a16="http://schemas.microsoft.com/office/drawing/2014/main" id="{51CB5331-0354-DEE6-54CF-507A391421F9}"/>
              </a:ext>
            </a:extLst>
          </p:cNvPr>
          <p:cNvSpPr/>
          <p:nvPr/>
        </p:nvSpPr>
        <p:spPr>
          <a:xfrm>
            <a:off x="2705100" y="4470400"/>
            <a:ext cx="304800" cy="33655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7410EB7-2F33-4520-8E01-F8126A75ED8F}"/>
              </a:ext>
            </a:extLst>
          </p:cNvPr>
          <p:cNvSpPr/>
          <p:nvPr/>
        </p:nvSpPr>
        <p:spPr>
          <a:xfrm>
            <a:off x="2743200" y="2419350"/>
            <a:ext cx="304800" cy="33655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E6156DE1-0D7C-39ED-C518-1D3686CC4CEC}"/>
              </a:ext>
            </a:extLst>
          </p:cNvPr>
          <p:cNvSpPr>
            <a:spLocks noGrp="1"/>
          </p:cNvSpPr>
          <p:nvPr>
            <p:ph type="sldNum" sz="quarter" idx="12"/>
          </p:nvPr>
        </p:nvSpPr>
        <p:spPr/>
        <p:txBody>
          <a:bodyPr/>
          <a:lstStyle/>
          <a:p>
            <a:fld id="{321894C4-26A6-463D-80E7-4901E156F3BD}" type="slidenum">
              <a:rPr lang="en-US" smtClean="0"/>
              <a:t>57</a:t>
            </a:fld>
            <a:endParaRPr lang="en-US"/>
          </a:p>
        </p:txBody>
      </p:sp>
    </p:spTree>
    <p:extLst>
      <p:ext uri="{BB962C8B-B14F-4D97-AF65-F5344CB8AC3E}">
        <p14:creationId xmlns:p14="http://schemas.microsoft.com/office/powerpoint/2010/main" val="38558161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52BBFF96-4BF4-04AC-9790-0FA476BD25BD}"/>
              </a:ext>
            </a:extLst>
          </p:cNvPr>
          <p:cNvGraphicFramePr>
            <a:graphicFrameLocks/>
          </p:cNvGraphicFramePr>
          <p:nvPr/>
        </p:nvGraphicFramePr>
        <p:xfrm>
          <a:off x="1803401" y="1095375"/>
          <a:ext cx="7778750" cy="466725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1019D000-C0A7-7BC5-960D-E7DBADBF34B5}"/>
              </a:ext>
            </a:extLst>
          </p:cNvPr>
          <p:cNvSpPr txBox="1"/>
          <p:nvPr/>
        </p:nvSpPr>
        <p:spPr>
          <a:xfrm>
            <a:off x="1562100" y="285750"/>
            <a:ext cx="8209876" cy="800219"/>
          </a:xfrm>
          <a:prstGeom prst="rect">
            <a:avLst/>
          </a:prstGeom>
          <a:noFill/>
        </p:spPr>
        <p:txBody>
          <a:bodyPr wrap="none" rtlCol="0">
            <a:spAutoFit/>
          </a:bodyPr>
          <a:lstStyle/>
          <a:p>
            <a:pPr algn="ctr"/>
            <a:r>
              <a:rPr lang="en-US" sz="2800" dirty="0" err="1"/>
              <a:t>bb_RMSD</a:t>
            </a:r>
            <a:r>
              <a:rPr lang="en-US" sz="2800" dirty="0"/>
              <a:t> vs </a:t>
            </a:r>
            <a:r>
              <a:rPr lang="en-US" sz="2800" dirty="0" err="1"/>
              <a:t>lDDT_LP</a:t>
            </a:r>
            <a:endParaRPr lang="en-US" sz="2800" dirty="0"/>
          </a:p>
          <a:p>
            <a:pPr algn="ctr"/>
            <a:r>
              <a:rPr lang="en-US" dirty="0"/>
              <a:t>Both should report accuracy of ligand pocket, presumably of the incidental ligand</a:t>
            </a:r>
          </a:p>
        </p:txBody>
      </p:sp>
      <p:sp>
        <p:nvSpPr>
          <p:cNvPr id="4" name="TextBox 3">
            <a:extLst>
              <a:ext uri="{FF2B5EF4-FFF2-40B4-BE49-F238E27FC236}">
                <a16:creationId xmlns:a16="http://schemas.microsoft.com/office/drawing/2014/main" id="{A31652AF-7302-70C2-4A05-EB47EFCACA2D}"/>
              </a:ext>
            </a:extLst>
          </p:cNvPr>
          <p:cNvSpPr txBox="1"/>
          <p:nvPr/>
        </p:nvSpPr>
        <p:spPr>
          <a:xfrm>
            <a:off x="2933700" y="5895142"/>
            <a:ext cx="6184642" cy="369332"/>
          </a:xfrm>
          <a:prstGeom prst="rect">
            <a:avLst/>
          </a:prstGeom>
          <a:noFill/>
        </p:spPr>
        <p:txBody>
          <a:bodyPr wrap="none" rtlCol="0">
            <a:spAutoFit/>
          </a:bodyPr>
          <a:lstStyle/>
          <a:p>
            <a:r>
              <a:rPr lang="en-US" dirty="0"/>
              <a:t>Unexpected that RMSD can be zero with zero native contacts</a:t>
            </a:r>
          </a:p>
        </p:txBody>
      </p:sp>
      <p:sp>
        <p:nvSpPr>
          <p:cNvPr id="5" name="Slide Number Placeholder 4">
            <a:extLst>
              <a:ext uri="{FF2B5EF4-FFF2-40B4-BE49-F238E27FC236}">
                <a16:creationId xmlns:a16="http://schemas.microsoft.com/office/drawing/2014/main" id="{341C4245-8E9D-A39D-9F2A-364AD14DFE89}"/>
              </a:ext>
            </a:extLst>
          </p:cNvPr>
          <p:cNvSpPr>
            <a:spLocks noGrp="1"/>
          </p:cNvSpPr>
          <p:nvPr>
            <p:ph type="sldNum" sz="quarter" idx="12"/>
          </p:nvPr>
        </p:nvSpPr>
        <p:spPr/>
        <p:txBody>
          <a:bodyPr/>
          <a:lstStyle/>
          <a:p>
            <a:fld id="{321894C4-26A6-463D-80E7-4901E156F3BD}" type="slidenum">
              <a:rPr lang="en-US" smtClean="0"/>
              <a:t>58</a:t>
            </a:fld>
            <a:endParaRPr lang="en-US"/>
          </a:p>
        </p:txBody>
      </p:sp>
    </p:spTree>
    <p:extLst>
      <p:ext uri="{BB962C8B-B14F-4D97-AF65-F5344CB8AC3E}">
        <p14:creationId xmlns:p14="http://schemas.microsoft.com/office/powerpoint/2010/main" val="37084759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0FBCFD-34C4-2491-1AEB-E0D70800F780}"/>
              </a:ext>
            </a:extLst>
          </p:cNvPr>
          <p:cNvPicPr>
            <a:picLocks noChangeAspect="1"/>
          </p:cNvPicPr>
          <p:nvPr/>
        </p:nvPicPr>
        <p:blipFill>
          <a:blip r:embed="rId2"/>
          <a:stretch>
            <a:fillRect/>
          </a:stretch>
        </p:blipFill>
        <p:spPr>
          <a:xfrm>
            <a:off x="3405648" y="1830973"/>
            <a:ext cx="4175023" cy="4471914"/>
          </a:xfrm>
          <a:prstGeom prst="rect">
            <a:avLst/>
          </a:prstGeom>
        </p:spPr>
      </p:pic>
      <p:sp>
        <p:nvSpPr>
          <p:cNvPr id="3" name="TextBox 2">
            <a:extLst>
              <a:ext uri="{FF2B5EF4-FFF2-40B4-BE49-F238E27FC236}">
                <a16:creationId xmlns:a16="http://schemas.microsoft.com/office/drawing/2014/main" id="{37A9AF10-C7A7-C882-F138-3C4D829DFFB9}"/>
              </a:ext>
            </a:extLst>
          </p:cNvPr>
          <p:cNvSpPr txBox="1"/>
          <p:nvPr/>
        </p:nvSpPr>
        <p:spPr>
          <a:xfrm>
            <a:off x="3238343" y="1646307"/>
            <a:ext cx="4509632" cy="369332"/>
          </a:xfrm>
          <a:prstGeom prst="rect">
            <a:avLst/>
          </a:prstGeom>
          <a:noFill/>
        </p:spPr>
        <p:txBody>
          <a:bodyPr wrap="none" rtlCol="0">
            <a:spAutoFit/>
          </a:bodyPr>
          <a:lstStyle/>
          <a:p>
            <a:r>
              <a:rPr lang="en-US" dirty="0"/>
              <a:t>Group 494, target L4003 (covalent), Model 1</a:t>
            </a:r>
          </a:p>
        </p:txBody>
      </p:sp>
      <p:sp>
        <p:nvSpPr>
          <p:cNvPr id="4" name="TextBox 3">
            <a:extLst>
              <a:ext uri="{FF2B5EF4-FFF2-40B4-BE49-F238E27FC236}">
                <a16:creationId xmlns:a16="http://schemas.microsoft.com/office/drawing/2014/main" id="{80841D71-37DD-FF1A-7F9E-AEC1EE18609C}"/>
              </a:ext>
            </a:extLst>
          </p:cNvPr>
          <p:cNvSpPr txBox="1"/>
          <p:nvPr/>
        </p:nvSpPr>
        <p:spPr>
          <a:xfrm>
            <a:off x="1868128" y="6302887"/>
            <a:ext cx="8666603" cy="369332"/>
          </a:xfrm>
          <a:prstGeom prst="rect">
            <a:avLst/>
          </a:prstGeom>
          <a:noFill/>
        </p:spPr>
        <p:txBody>
          <a:bodyPr wrap="none" rtlCol="0">
            <a:spAutoFit/>
          </a:bodyPr>
          <a:lstStyle/>
          <a:p>
            <a:r>
              <a:rPr lang="en-US" dirty="0"/>
              <a:t>Appropriate S-C bond lengths also seen for 4013, 4019, 4023 in Group 494 predictions</a:t>
            </a:r>
          </a:p>
        </p:txBody>
      </p:sp>
      <p:sp>
        <p:nvSpPr>
          <p:cNvPr id="5" name="TextBox 4">
            <a:extLst>
              <a:ext uri="{FF2B5EF4-FFF2-40B4-BE49-F238E27FC236}">
                <a16:creationId xmlns:a16="http://schemas.microsoft.com/office/drawing/2014/main" id="{341591A9-87B9-79AF-E094-107BE3EB0960}"/>
              </a:ext>
            </a:extLst>
          </p:cNvPr>
          <p:cNvSpPr txBox="1"/>
          <p:nvPr/>
        </p:nvSpPr>
        <p:spPr>
          <a:xfrm>
            <a:off x="2637924" y="185781"/>
            <a:ext cx="5710473" cy="954107"/>
          </a:xfrm>
          <a:prstGeom prst="rect">
            <a:avLst/>
          </a:prstGeom>
          <a:noFill/>
        </p:spPr>
        <p:txBody>
          <a:bodyPr wrap="none" rtlCol="0">
            <a:spAutoFit/>
          </a:bodyPr>
          <a:lstStyle/>
          <a:p>
            <a:pPr algn="ctr"/>
            <a:r>
              <a:rPr lang="en-US" sz="3200" dirty="0"/>
              <a:t>Covalent Ligands in </a:t>
            </a:r>
            <a:r>
              <a:rPr lang="en-US" sz="3200" dirty="0" err="1"/>
              <a:t>Mpro</a:t>
            </a:r>
            <a:endParaRPr lang="en-US" sz="3200" dirty="0"/>
          </a:p>
          <a:p>
            <a:pPr algn="ctr"/>
            <a:r>
              <a:rPr lang="en-US" sz="2400" dirty="0"/>
              <a:t>spot-checks shows bonding often absent</a:t>
            </a:r>
          </a:p>
        </p:txBody>
      </p:sp>
      <p:sp>
        <p:nvSpPr>
          <p:cNvPr id="6" name="Slide Number Placeholder 5">
            <a:extLst>
              <a:ext uri="{FF2B5EF4-FFF2-40B4-BE49-F238E27FC236}">
                <a16:creationId xmlns:a16="http://schemas.microsoft.com/office/drawing/2014/main" id="{0AA16173-E1FB-5108-601C-AEE5EB0318D7}"/>
              </a:ext>
            </a:extLst>
          </p:cNvPr>
          <p:cNvSpPr>
            <a:spLocks noGrp="1"/>
          </p:cNvSpPr>
          <p:nvPr>
            <p:ph type="sldNum" sz="quarter" idx="12"/>
          </p:nvPr>
        </p:nvSpPr>
        <p:spPr/>
        <p:txBody>
          <a:bodyPr/>
          <a:lstStyle/>
          <a:p>
            <a:fld id="{321894C4-26A6-463D-80E7-4901E156F3BD}" type="slidenum">
              <a:rPr lang="en-US" smtClean="0"/>
              <a:t>59</a:t>
            </a:fld>
            <a:endParaRPr lang="en-US"/>
          </a:p>
        </p:txBody>
      </p:sp>
    </p:spTree>
    <p:extLst>
      <p:ext uri="{BB962C8B-B14F-4D97-AF65-F5344CB8AC3E}">
        <p14:creationId xmlns:p14="http://schemas.microsoft.com/office/powerpoint/2010/main" val="3667914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6A282F-C53B-7BBC-F4EB-136A5C941D3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73931" y="1345306"/>
            <a:ext cx="5402177" cy="4944627"/>
          </a:xfrm>
          <a:prstGeom prst="rect">
            <a:avLst/>
          </a:prstGeom>
        </p:spPr>
      </p:pic>
      <p:sp>
        <p:nvSpPr>
          <p:cNvPr id="4" name="TextBox 3">
            <a:extLst>
              <a:ext uri="{FF2B5EF4-FFF2-40B4-BE49-F238E27FC236}">
                <a16:creationId xmlns:a16="http://schemas.microsoft.com/office/drawing/2014/main" id="{F01EA8E3-E85E-8F06-8485-ECE0B278479D}"/>
              </a:ext>
            </a:extLst>
          </p:cNvPr>
          <p:cNvSpPr txBox="1"/>
          <p:nvPr/>
        </p:nvSpPr>
        <p:spPr>
          <a:xfrm>
            <a:off x="3302236" y="225852"/>
            <a:ext cx="5587555" cy="954107"/>
          </a:xfrm>
          <a:prstGeom prst="rect">
            <a:avLst/>
          </a:prstGeom>
          <a:noFill/>
        </p:spPr>
        <p:txBody>
          <a:bodyPr wrap="none" rtlCol="0">
            <a:spAutoFit/>
          </a:bodyPr>
          <a:lstStyle/>
          <a:p>
            <a:pPr algn="ctr"/>
            <a:r>
              <a:rPr lang="en-US" sz="3200" dirty="0"/>
              <a:t>Chymase</a:t>
            </a:r>
          </a:p>
          <a:p>
            <a:pPr algn="ctr"/>
            <a:r>
              <a:rPr lang="en-US" sz="2400" dirty="0" err="1"/>
              <a:t>Supertarget</a:t>
            </a:r>
            <a:r>
              <a:rPr lang="en-US" sz="2400" dirty="0"/>
              <a:t> 1000, 17 poses and affinities</a:t>
            </a:r>
          </a:p>
        </p:txBody>
      </p:sp>
      <p:sp>
        <p:nvSpPr>
          <p:cNvPr id="2" name="TextBox 1">
            <a:extLst>
              <a:ext uri="{FF2B5EF4-FFF2-40B4-BE49-F238E27FC236}">
                <a16:creationId xmlns:a16="http://schemas.microsoft.com/office/drawing/2014/main" id="{A8EA61B3-2C97-D652-A5CD-B54F71BD31EE}"/>
              </a:ext>
            </a:extLst>
          </p:cNvPr>
          <p:cNvSpPr txBox="1"/>
          <p:nvPr/>
        </p:nvSpPr>
        <p:spPr>
          <a:xfrm>
            <a:off x="295334" y="6207697"/>
            <a:ext cx="1446037" cy="369332"/>
          </a:xfrm>
          <a:prstGeom prst="rect">
            <a:avLst/>
          </a:prstGeom>
          <a:noFill/>
        </p:spPr>
        <p:txBody>
          <a:bodyPr wrap="none" rtlCol="0">
            <a:spAutoFit/>
          </a:bodyPr>
          <a:lstStyle/>
          <a:p>
            <a:r>
              <a:rPr lang="en-US" dirty="0">
                <a:solidFill>
                  <a:srgbClr val="7030A0"/>
                </a:solidFill>
              </a:rPr>
              <a:t>structural Zn</a:t>
            </a:r>
          </a:p>
        </p:txBody>
      </p:sp>
      <p:sp>
        <p:nvSpPr>
          <p:cNvPr id="6" name="TextBox 5">
            <a:extLst>
              <a:ext uri="{FF2B5EF4-FFF2-40B4-BE49-F238E27FC236}">
                <a16:creationId xmlns:a16="http://schemas.microsoft.com/office/drawing/2014/main" id="{2761C833-6944-9F01-79A5-BEA8F2EB70CD}"/>
              </a:ext>
            </a:extLst>
          </p:cNvPr>
          <p:cNvSpPr txBox="1"/>
          <p:nvPr/>
        </p:nvSpPr>
        <p:spPr>
          <a:xfrm>
            <a:off x="7640111" y="5599883"/>
            <a:ext cx="2499360" cy="400110"/>
          </a:xfrm>
          <a:prstGeom prst="rect">
            <a:avLst/>
          </a:prstGeom>
          <a:noFill/>
        </p:spPr>
        <p:txBody>
          <a:bodyPr wrap="square">
            <a:spAutoFit/>
          </a:bodyPr>
          <a:lstStyle/>
          <a:p>
            <a:r>
              <a:rPr lang="en-US" sz="2000" dirty="0"/>
              <a:t>Targets L1001, L1002</a:t>
            </a:r>
          </a:p>
        </p:txBody>
      </p:sp>
      <p:sp>
        <p:nvSpPr>
          <p:cNvPr id="5" name="Slide Number Placeholder 4">
            <a:extLst>
              <a:ext uri="{FF2B5EF4-FFF2-40B4-BE49-F238E27FC236}">
                <a16:creationId xmlns:a16="http://schemas.microsoft.com/office/drawing/2014/main" id="{F1ACBF47-7115-D27F-92B0-21F316B48A35}"/>
              </a:ext>
            </a:extLst>
          </p:cNvPr>
          <p:cNvSpPr>
            <a:spLocks noGrp="1"/>
          </p:cNvSpPr>
          <p:nvPr>
            <p:ph type="sldNum" sz="quarter" idx="12"/>
          </p:nvPr>
        </p:nvSpPr>
        <p:spPr/>
        <p:txBody>
          <a:bodyPr/>
          <a:lstStyle/>
          <a:p>
            <a:fld id="{321894C4-26A6-463D-80E7-4901E156F3BD}" type="slidenum">
              <a:rPr lang="en-US" smtClean="0"/>
              <a:t>6</a:t>
            </a:fld>
            <a:endParaRPr lang="en-US"/>
          </a:p>
        </p:txBody>
      </p:sp>
    </p:spTree>
    <p:extLst>
      <p:ext uri="{BB962C8B-B14F-4D97-AF65-F5344CB8AC3E}">
        <p14:creationId xmlns:p14="http://schemas.microsoft.com/office/powerpoint/2010/main" val="13082450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C86B2B-190D-834D-2B13-534F34BB41A9}"/>
              </a:ext>
            </a:extLst>
          </p:cNvPr>
          <p:cNvSpPr txBox="1"/>
          <p:nvPr/>
        </p:nvSpPr>
        <p:spPr>
          <a:xfrm>
            <a:off x="2433496" y="217921"/>
            <a:ext cx="7444346" cy="1015663"/>
          </a:xfrm>
          <a:prstGeom prst="rect">
            <a:avLst/>
          </a:prstGeom>
          <a:noFill/>
        </p:spPr>
        <p:txBody>
          <a:bodyPr wrap="none" rtlCol="0">
            <a:spAutoFit/>
          </a:bodyPr>
          <a:lstStyle/>
          <a:p>
            <a:pPr algn="ctr"/>
            <a:r>
              <a:rPr lang="en-US" sz="3600" dirty="0"/>
              <a:t>Incidental Ligands in Pharma Targets</a:t>
            </a:r>
          </a:p>
          <a:p>
            <a:pPr algn="ctr"/>
            <a:r>
              <a:rPr lang="en-US" sz="2400" dirty="0"/>
              <a:t>Accuracy of Model 1 Pose Predictions: RMSD</a:t>
            </a:r>
          </a:p>
        </p:txBody>
      </p:sp>
      <p:graphicFrame>
        <p:nvGraphicFramePr>
          <p:cNvPr id="4" name="Chart 3">
            <a:extLst>
              <a:ext uri="{FF2B5EF4-FFF2-40B4-BE49-F238E27FC236}">
                <a16:creationId xmlns:a16="http://schemas.microsoft.com/office/drawing/2014/main" id="{CEFA9AC1-2F73-4B8A-A9F6-23080126CEFD}"/>
              </a:ext>
            </a:extLst>
          </p:cNvPr>
          <p:cNvGraphicFramePr>
            <a:graphicFrameLocks/>
          </p:cNvGraphicFramePr>
          <p:nvPr/>
        </p:nvGraphicFramePr>
        <p:xfrm>
          <a:off x="653142" y="1579323"/>
          <a:ext cx="10624457" cy="4755856"/>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A0B2E069-9386-B438-8061-7E50CFC7391A}"/>
              </a:ext>
            </a:extLst>
          </p:cNvPr>
          <p:cNvSpPr txBox="1"/>
          <p:nvPr/>
        </p:nvSpPr>
        <p:spPr>
          <a:xfrm>
            <a:off x="857251" y="6239969"/>
            <a:ext cx="3921907" cy="400110"/>
          </a:xfrm>
          <a:prstGeom prst="rect">
            <a:avLst/>
          </a:prstGeom>
          <a:noFill/>
        </p:spPr>
        <p:txBody>
          <a:bodyPr wrap="none" rtlCol="0">
            <a:spAutoFit/>
          </a:bodyPr>
          <a:lstStyle/>
          <a:p>
            <a:r>
              <a:rPr lang="en-US" sz="2000" b="1" dirty="0"/>
              <a:t>Top Groups: 91, 274, 494, 408, 39</a:t>
            </a:r>
          </a:p>
        </p:txBody>
      </p:sp>
      <p:sp>
        <p:nvSpPr>
          <p:cNvPr id="5" name="Slide Number Placeholder 4">
            <a:extLst>
              <a:ext uri="{FF2B5EF4-FFF2-40B4-BE49-F238E27FC236}">
                <a16:creationId xmlns:a16="http://schemas.microsoft.com/office/drawing/2014/main" id="{B0E9D053-35FD-907A-750B-DB32CB62B3D9}"/>
              </a:ext>
            </a:extLst>
          </p:cNvPr>
          <p:cNvSpPr>
            <a:spLocks noGrp="1"/>
          </p:cNvSpPr>
          <p:nvPr>
            <p:ph type="sldNum" sz="quarter" idx="12"/>
          </p:nvPr>
        </p:nvSpPr>
        <p:spPr/>
        <p:txBody>
          <a:bodyPr/>
          <a:lstStyle/>
          <a:p>
            <a:fld id="{321894C4-26A6-463D-80E7-4901E156F3BD}" type="slidenum">
              <a:rPr lang="en-US" smtClean="0"/>
              <a:t>60</a:t>
            </a:fld>
            <a:endParaRPr lang="en-US"/>
          </a:p>
        </p:txBody>
      </p:sp>
    </p:spTree>
    <p:extLst>
      <p:ext uri="{BB962C8B-B14F-4D97-AF65-F5344CB8AC3E}">
        <p14:creationId xmlns:p14="http://schemas.microsoft.com/office/powerpoint/2010/main" val="2268416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23A070-27EE-578F-271A-83118EF468DF}"/>
              </a:ext>
            </a:extLst>
          </p:cNvPr>
          <p:cNvSpPr txBox="1"/>
          <p:nvPr/>
        </p:nvSpPr>
        <p:spPr>
          <a:xfrm>
            <a:off x="1201610" y="228600"/>
            <a:ext cx="10138416" cy="830997"/>
          </a:xfrm>
          <a:prstGeom prst="rect">
            <a:avLst/>
          </a:prstGeom>
          <a:noFill/>
        </p:spPr>
        <p:txBody>
          <a:bodyPr wrap="none" rtlCol="0">
            <a:spAutoFit/>
          </a:bodyPr>
          <a:lstStyle/>
          <a:p>
            <a:pPr algn="ctr"/>
            <a:r>
              <a:rPr lang="en-US" sz="2800" dirty="0"/>
              <a:t>Mean RMSD success rate (&lt;2.5 Angstroms) for each CASP Group</a:t>
            </a:r>
          </a:p>
          <a:p>
            <a:pPr algn="ctr"/>
            <a:r>
              <a:rPr lang="en-US" sz="2000" dirty="0"/>
              <a:t>Model 1, Skip-penalized mean across all 233 targets</a:t>
            </a:r>
          </a:p>
        </p:txBody>
      </p:sp>
      <p:sp>
        <p:nvSpPr>
          <p:cNvPr id="4" name="TextBox 3">
            <a:extLst>
              <a:ext uri="{FF2B5EF4-FFF2-40B4-BE49-F238E27FC236}">
                <a16:creationId xmlns:a16="http://schemas.microsoft.com/office/drawing/2014/main" id="{3BE775F3-C06A-6E45-4EDE-99438CD1E1A5}"/>
              </a:ext>
            </a:extLst>
          </p:cNvPr>
          <p:cNvSpPr txBox="1"/>
          <p:nvPr/>
        </p:nvSpPr>
        <p:spPr>
          <a:xfrm>
            <a:off x="2693929" y="6229290"/>
            <a:ext cx="8129148" cy="400110"/>
          </a:xfrm>
          <a:prstGeom prst="rect">
            <a:avLst/>
          </a:prstGeom>
          <a:noFill/>
        </p:spPr>
        <p:txBody>
          <a:bodyPr wrap="none" rtlCol="0">
            <a:spAutoFit/>
          </a:bodyPr>
          <a:lstStyle/>
          <a:p>
            <a:r>
              <a:rPr lang="en-US" sz="2000" b="1" dirty="0"/>
              <a:t>Top 5 Groups: </a:t>
            </a:r>
            <a:r>
              <a:rPr lang="en-US" sz="2000" b="1" dirty="0" err="1"/>
              <a:t>ClusPro</a:t>
            </a:r>
            <a:r>
              <a:rPr lang="en-US" sz="2000" b="1" dirty="0"/>
              <a:t>, </a:t>
            </a:r>
            <a:r>
              <a:rPr lang="en-US" sz="2000" b="1" dirty="0" err="1"/>
              <a:t>kozakovvajda</a:t>
            </a:r>
            <a:r>
              <a:rPr lang="en-US" sz="2000" b="1" dirty="0"/>
              <a:t>, Huang-HUST, </a:t>
            </a:r>
            <a:r>
              <a:rPr lang="en-US" sz="2000" b="1" dirty="0" err="1"/>
              <a:t>CoDock</a:t>
            </a:r>
            <a:r>
              <a:rPr lang="en-US" sz="2000" b="1" dirty="0"/>
              <a:t>, DIMAIO</a:t>
            </a:r>
          </a:p>
        </p:txBody>
      </p:sp>
      <p:graphicFrame>
        <p:nvGraphicFramePr>
          <p:cNvPr id="5" name="Chart 4">
            <a:extLst>
              <a:ext uri="{FF2B5EF4-FFF2-40B4-BE49-F238E27FC236}">
                <a16:creationId xmlns:a16="http://schemas.microsoft.com/office/drawing/2014/main" id="{A83854FB-CD81-E548-8A21-315CD4F36C17}"/>
              </a:ext>
            </a:extLst>
          </p:cNvPr>
          <p:cNvGraphicFramePr>
            <a:graphicFrameLocks/>
          </p:cNvGraphicFramePr>
          <p:nvPr/>
        </p:nvGraphicFramePr>
        <p:xfrm>
          <a:off x="151030" y="1596170"/>
          <a:ext cx="11889939" cy="3665659"/>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A6C00F35-3AA6-8D46-FBA4-2613768C0BDE}"/>
              </a:ext>
            </a:extLst>
          </p:cNvPr>
          <p:cNvSpPr>
            <a:spLocks noGrp="1"/>
          </p:cNvSpPr>
          <p:nvPr>
            <p:ph type="sldNum" sz="quarter" idx="12"/>
          </p:nvPr>
        </p:nvSpPr>
        <p:spPr/>
        <p:txBody>
          <a:bodyPr/>
          <a:lstStyle/>
          <a:p>
            <a:fld id="{321894C4-26A6-463D-80E7-4901E156F3BD}" type="slidenum">
              <a:rPr lang="en-US" smtClean="0"/>
              <a:t>61</a:t>
            </a:fld>
            <a:endParaRPr lang="en-US"/>
          </a:p>
        </p:txBody>
      </p:sp>
    </p:spTree>
    <p:extLst>
      <p:ext uri="{BB962C8B-B14F-4D97-AF65-F5344CB8AC3E}">
        <p14:creationId xmlns:p14="http://schemas.microsoft.com/office/powerpoint/2010/main" val="10796669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318E24-4B4E-E069-E92B-FCE927949C8E}"/>
              </a:ext>
            </a:extLst>
          </p:cNvPr>
          <p:cNvSpPr txBox="1"/>
          <p:nvPr/>
        </p:nvSpPr>
        <p:spPr>
          <a:xfrm>
            <a:off x="970983" y="98190"/>
            <a:ext cx="10474535" cy="954107"/>
          </a:xfrm>
          <a:prstGeom prst="rect">
            <a:avLst/>
          </a:prstGeom>
          <a:noFill/>
        </p:spPr>
        <p:txBody>
          <a:bodyPr wrap="none" rtlCol="0">
            <a:spAutoFit/>
          </a:bodyPr>
          <a:lstStyle/>
          <a:p>
            <a:pPr algn="ctr"/>
            <a:r>
              <a:rPr lang="en-US" sz="3200" dirty="0"/>
              <a:t>Ranking of Stage 1 Affinity Predictions for Autotaxin (L3000)</a:t>
            </a:r>
          </a:p>
          <a:p>
            <a:pPr algn="ctr"/>
            <a:r>
              <a:rPr lang="en-US" sz="2400" dirty="0"/>
              <a:t>Kendall’s tau, N=123, Model 1</a:t>
            </a:r>
          </a:p>
        </p:txBody>
      </p:sp>
      <p:graphicFrame>
        <p:nvGraphicFramePr>
          <p:cNvPr id="2" name="Chart 1">
            <a:extLst>
              <a:ext uri="{FF2B5EF4-FFF2-40B4-BE49-F238E27FC236}">
                <a16:creationId xmlns:a16="http://schemas.microsoft.com/office/drawing/2014/main" id="{6D047A76-0712-FA6C-A6BA-C876CDC276EE}"/>
              </a:ext>
            </a:extLst>
          </p:cNvPr>
          <p:cNvGraphicFramePr>
            <a:graphicFrameLocks/>
          </p:cNvGraphicFramePr>
          <p:nvPr/>
        </p:nvGraphicFramePr>
        <p:xfrm>
          <a:off x="85918" y="1258076"/>
          <a:ext cx="12020163" cy="4341847"/>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id="{323D0588-9D7C-E582-D33C-9CC3D45B9553}"/>
              </a:ext>
            </a:extLst>
          </p:cNvPr>
          <p:cNvSpPr>
            <a:spLocks noGrp="1"/>
          </p:cNvSpPr>
          <p:nvPr>
            <p:ph type="sldNum" sz="quarter" idx="12"/>
          </p:nvPr>
        </p:nvSpPr>
        <p:spPr/>
        <p:txBody>
          <a:bodyPr/>
          <a:lstStyle/>
          <a:p>
            <a:fld id="{321894C4-26A6-463D-80E7-4901E156F3BD}" type="slidenum">
              <a:rPr lang="en-US" smtClean="0"/>
              <a:t>62</a:t>
            </a:fld>
            <a:endParaRPr lang="en-US"/>
          </a:p>
        </p:txBody>
      </p:sp>
    </p:spTree>
    <p:extLst>
      <p:ext uri="{BB962C8B-B14F-4D97-AF65-F5344CB8AC3E}">
        <p14:creationId xmlns:p14="http://schemas.microsoft.com/office/powerpoint/2010/main" val="23575209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21C7A-620B-B610-32FF-05027B5CB80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F85BC68-6AE2-C557-7166-6FBDFFE10C91}"/>
              </a:ext>
            </a:extLst>
          </p:cNvPr>
          <p:cNvSpPr txBox="1"/>
          <p:nvPr/>
        </p:nvSpPr>
        <p:spPr>
          <a:xfrm>
            <a:off x="970983" y="98190"/>
            <a:ext cx="10474535" cy="954107"/>
          </a:xfrm>
          <a:prstGeom prst="rect">
            <a:avLst/>
          </a:prstGeom>
          <a:noFill/>
        </p:spPr>
        <p:txBody>
          <a:bodyPr wrap="none" rtlCol="0">
            <a:spAutoFit/>
          </a:bodyPr>
          <a:lstStyle/>
          <a:p>
            <a:pPr algn="ctr"/>
            <a:r>
              <a:rPr lang="en-US" sz="3200" dirty="0"/>
              <a:t>Ranking of Stage 1 Affinity Predictions for Autotaxin (L3000)</a:t>
            </a:r>
          </a:p>
          <a:p>
            <a:pPr algn="ctr"/>
            <a:r>
              <a:rPr lang="en-US" sz="2400" dirty="0"/>
              <a:t>Kendall’s tau, N=123, Model 1</a:t>
            </a:r>
          </a:p>
        </p:txBody>
      </p:sp>
      <p:graphicFrame>
        <p:nvGraphicFramePr>
          <p:cNvPr id="3" name="Chart 2">
            <a:extLst>
              <a:ext uri="{FF2B5EF4-FFF2-40B4-BE49-F238E27FC236}">
                <a16:creationId xmlns:a16="http://schemas.microsoft.com/office/drawing/2014/main" id="{6D047A76-0712-FA6C-A6BA-C876CDC276EE}"/>
              </a:ext>
            </a:extLst>
          </p:cNvPr>
          <p:cNvGraphicFramePr>
            <a:graphicFrameLocks/>
          </p:cNvGraphicFramePr>
          <p:nvPr>
            <p:extLst>
              <p:ext uri="{D42A27DB-BD31-4B8C-83A1-F6EECF244321}">
                <p14:modId xmlns:p14="http://schemas.microsoft.com/office/powerpoint/2010/main" val="4111259372"/>
              </p:ext>
            </p:extLst>
          </p:nvPr>
        </p:nvGraphicFramePr>
        <p:xfrm>
          <a:off x="517560" y="1244600"/>
          <a:ext cx="10474536" cy="4991100"/>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9D2B7550-7A8B-57E3-F3C2-3617BFE831E2}"/>
              </a:ext>
            </a:extLst>
          </p:cNvPr>
          <p:cNvSpPr>
            <a:spLocks noGrp="1"/>
          </p:cNvSpPr>
          <p:nvPr>
            <p:ph type="sldNum" sz="quarter" idx="12"/>
          </p:nvPr>
        </p:nvSpPr>
        <p:spPr/>
        <p:txBody>
          <a:bodyPr/>
          <a:lstStyle/>
          <a:p>
            <a:fld id="{321894C4-26A6-463D-80E7-4901E156F3BD}" type="slidenum">
              <a:rPr lang="en-US" smtClean="0"/>
              <a:t>63</a:t>
            </a:fld>
            <a:endParaRPr lang="en-US"/>
          </a:p>
        </p:txBody>
      </p:sp>
    </p:spTree>
    <p:extLst>
      <p:ext uri="{BB962C8B-B14F-4D97-AF65-F5344CB8AC3E}">
        <p14:creationId xmlns:p14="http://schemas.microsoft.com/office/powerpoint/2010/main" val="31817113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A360E-32D8-5AF4-64CE-C4D41C5CEDD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0EE54D9-3CC5-E294-FA00-07C4E65EFA90}"/>
              </a:ext>
            </a:extLst>
          </p:cNvPr>
          <p:cNvSpPr txBox="1"/>
          <p:nvPr/>
        </p:nvSpPr>
        <p:spPr>
          <a:xfrm>
            <a:off x="973196" y="98190"/>
            <a:ext cx="10470110" cy="954107"/>
          </a:xfrm>
          <a:prstGeom prst="rect">
            <a:avLst/>
          </a:prstGeom>
          <a:noFill/>
        </p:spPr>
        <p:txBody>
          <a:bodyPr wrap="none" rtlCol="0">
            <a:spAutoFit/>
          </a:bodyPr>
          <a:lstStyle/>
          <a:p>
            <a:pPr algn="ctr"/>
            <a:r>
              <a:rPr lang="en-US" sz="3200" dirty="0"/>
              <a:t>Ranking of Stage 1 Affinity Predictions for Chymase (L1000)</a:t>
            </a:r>
          </a:p>
          <a:p>
            <a:pPr algn="ctr"/>
            <a:r>
              <a:rPr lang="en-US" sz="2400" dirty="0"/>
              <a:t>Kendall’s tau, N=17</a:t>
            </a:r>
          </a:p>
        </p:txBody>
      </p:sp>
      <p:graphicFrame>
        <p:nvGraphicFramePr>
          <p:cNvPr id="2" name="Chart 1">
            <a:extLst>
              <a:ext uri="{FF2B5EF4-FFF2-40B4-BE49-F238E27FC236}">
                <a16:creationId xmlns:a16="http://schemas.microsoft.com/office/drawing/2014/main" id="{1FB3874A-623A-4581-B60B-F89EBD00E125}"/>
              </a:ext>
            </a:extLst>
          </p:cNvPr>
          <p:cNvGraphicFramePr>
            <a:graphicFrameLocks/>
          </p:cNvGraphicFramePr>
          <p:nvPr>
            <p:extLst>
              <p:ext uri="{D42A27DB-BD31-4B8C-83A1-F6EECF244321}">
                <p14:modId xmlns:p14="http://schemas.microsoft.com/office/powerpoint/2010/main" val="864524079"/>
              </p:ext>
            </p:extLst>
          </p:nvPr>
        </p:nvGraphicFramePr>
        <p:xfrm>
          <a:off x="-48330" y="1148227"/>
          <a:ext cx="11491636" cy="5087473"/>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id="{24BC103A-17BE-6563-1858-95E1C94A1750}"/>
              </a:ext>
            </a:extLst>
          </p:cNvPr>
          <p:cNvSpPr>
            <a:spLocks noGrp="1"/>
          </p:cNvSpPr>
          <p:nvPr>
            <p:ph type="sldNum" sz="quarter" idx="12"/>
          </p:nvPr>
        </p:nvSpPr>
        <p:spPr/>
        <p:txBody>
          <a:bodyPr/>
          <a:lstStyle/>
          <a:p>
            <a:fld id="{321894C4-26A6-463D-80E7-4901E156F3BD}" type="slidenum">
              <a:rPr lang="en-US" smtClean="0"/>
              <a:t>64</a:t>
            </a:fld>
            <a:endParaRPr lang="en-US"/>
          </a:p>
        </p:txBody>
      </p:sp>
    </p:spTree>
    <p:extLst>
      <p:ext uri="{BB962C8B-B14F-4D97-AF65-F5344CB8AC3E}">
        <p14:creationId xmlns:p14="http://schemas.microsoft.com/office/powerpoint/2010/main" val="28318420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318E24-4B4E-E069-E92B-FCE927949C8E}"/>
              </a:ext>
            </a:extLst>
          </p:cNvPr>
          <p:cNvSpPr txBox="1"/>
          <p:nvPr/>
        </p:nvSpPr>
        <p:spPr>
          <a:xfrm>
            <a:off x="973196" y="98190"/>
            <a:ext cx="10470110" cy="954107"/>
          </a:xfrm>
          <a:prstGeom prst="rect">
            <a:avLst/>
          </a:prstGeom>
          <a:noFill/>
        </p:spPr>
        <p:txBody>
          <a:bodyPr wrap="none" rtlCol="0">
            <a:spAutoFit/>
          </a:bodyPr>
          <a:lstStyle/>
          <a:p>
            <a:pPr algn="ctr"/>
            <a:r>
              <a:rPr lang="en-US" sz="3200" dirty="0"/>
              <a:t>Ranking of Stage 1 Affinity Predictions for Chymase (L1000)</a:t>
            </a:r>
          </a:p>
          <a:p>
            <a:pPr algn="ctr"/>
            <a:r>
              <a:rPr lang="en-US" sz="2400" dirty="0"/>
              <a:t>Kendall’s tau, N=17</a:t>
            </a:r>
          </a:p>
        </p:txBody>
      </p:sp>
      <p:graphicFrame>
        <p:nvGraphicFramePr>
          <p:cNvPr id="5" name="Chart 4">
            <a:extLst>
              <a:ext uri="{FF2B5EF4-FFF2-40B4-BE49-F238E27FC236}">
                <a16:creationId xmlns:a16="http://schemas.microsoft.com/office/drawing/2014/main" id="{1FB3874A-623A-4581-B60B-F89EBD00E125}"/>
              </a:ext>
            </a:extLst>
          </p:cNvPr>
          <p:cNvGraphicFramePr>
            <a:graphicFrameLocks/>
          </p:cNvGraphicFramePr>
          <p:nvPr/>
        </p:nvGraphicFramePr>
        <p:xfrm>
          <a:off x="107793" y="1268889"/>
          <a:ext cx="11820971" cy="4320221"/>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0B3E7A14-4B54-3DFD-671B-CEBE1A1F51D2}"/>
              </a:ext>
            </a:extLst>
          </p:cNvPr>
          <p:cNvSpPr>
            <a:spLocks noGrp="1"/>
          </p:cNvSpPr>
          <p:nvPr>
            <p:ph type="sldNum" sz="quarter" idx="12"/>
          </p:nvPr>
        </p:nvSpPr>
        <p:spPr/>
        <p:txBody>
          <a:bodyPr/>
          <a:lstStyle/>
          <a:p>
            <a:fld id="{321894C4-26A6-463D-80E7-4901E156F3BD}" type="slidenum">
              <a:rPr lang="en-US" smtClean="0"/>
              <a:t>65</a:t>
            </a:fld>
            <a:endParaRPr lang="en-US"/>
          </a:p>
        </p:txBody>
      </p:sp>
    </p:spTree>
    <p:extLst>
      <p:ext uri="{BB962C8B-B14F-4D97-AF65-F5344CB8AC3E}">
        <p14:creationId xmlns:p14="http://schemas.microsoft.com/office/powerpoint/2010/main" val="6993848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data set&#10;&#10;Description automatically generated with medium confidence">
            <a:extLst>
              <a:ext uri="{FF2B5EF4-FFF2-40B4-BE49-F238E27FC236}">
                <a16:creationId xmlns:a16="http://schemas.microsoft.com/office/drawing/2014/main" id="{FE72110C-442C-C361-FDC0-5728E9254C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80" y="1318602"/>
            <a:ext cx="11298835" cy="5001418"/>
          </a:xfrm>
          <a:prstGeom prst="rect">
            <a:avLst/>
          </a:prstGeom>
        </p:spPr>
      </p:pic>
      <p:sp>
        <p:nvSpPr>
          <p:cNvPr id="4" name="TextBox 3">
            <a:extLst>
              <a:ext uri="{FF2B5EF4-FFF2-40B4-BE49-F238E27FC236}">
                <a16:creationId xmlns:a16="http://schemas.microsoft.com/office/drawing/2014/main" id="{C5F6C26C-61DF-B6E7-F1CB-833F1FF2F46F}"/>
              </a:ext>
            </a:extLst>
          </p:cNvPr>
          <p:cNvSpPr txBox="1"/>
          <p:nvPr/>
        </p:nvSpPr>
        <p:spPr>
          <a:xfrm>
            <a:off x="1761308" y="6372066"/>
            <a:ext cx="9081460" cy="369332"/>
          </a:xfrm>
          <a:prstGeom prst="rect">
            <a:avLst/>
          </a:prstGeom>
          <a:noFill/>
        </p:spPr>
        <p:txBody>
          <a:bodyPr wrap="none" rtlCol="0">
            <a:spAutoFit/>
          </a:bodyPr>
          <a:lstStyle/>
          <a:p>
            <a:r>
              <a:rPr lang="en-US" dirty="0">
                <a:solidFill>
                  <a:srgbClr val="FF0000"/>
                </a:solidFill>
              </a:rPr>
              <a:t>Other Models sometimes yield notably different results, but no strong influence on ranking</a:t>
            </a:r>
          </a:p>
        </p:txBody>
      </p:sp>
      <p:sp>
        <p:nvSpPr>
          <p:cNvPr id="5" name="TextBox 4">
            <a:extLst>
              <a:ext uri="{FF2B5EF4-FFF2-40B4-BE49-F238E27FC236}">
                <a16:creationId xmlns:a16="http://schemas.microsoft.com/office/drawing/2014/main" id="{A997BE44-A5AA-DE23-19ED-91D62F1C56C1}"/>
              </a:ext>
            </a:extLst>
          </p:cNvPr>
          <p:cNvSpPr txBox="1"/>
          <p:nvPr/>
        </p:nvSpPr>
        <p:spPr>
          <a:xfrm>
            <a:off x="1097290" y="195100"/>
            <a:ext cx="9663735" cy="892552"/>
          </a:xfrm>
          <a:prstGeom prst="rect">
            <a:avLst/>
          </a:prstGeom>
          <a:noFill/>
        </p:spPr>
        <p:txBody>
          <a:bodyPr wrap="none" rtlCol="0">
            <a:spAutoFit/>
          </a:bodyPr>
          <a:lstStyle/>
          <a:p>
            <a:pPr algn="ctr"/>
            <a:r>
              <a:rPr lang="en-US" sz="2800" dirty="0"/>
              <a:t>Accuracy of Other Affinity Prediction Models from each Group</a:t>
            </a:r>
          </a:p>
          <a:p>
            <a:pPr algn="ctr"/>
            <a:r>
              <a:rPr lang="en-US" sz="2400" dirty="0"/>
              <a:t>stage 1 </a:t>
            </a:r>
            <a:r>
              <a:rPr lang="en-US" sz="2400" dirty="0" err="1"/>
              <a:t>chymase</a:t>
            </a:r>
            <a:endParaRPr lang="en-US" sz="2400" dirty="0"/>
          </a:p>
        </p:txBody>
      </p:sp>
      <p:sp>
        <p:nvSpPr>
          <p:cNvPr id="2" name="Freeform: Shape 1">
            <a:extLst>
              <a:ext uri="{FF2B5EF4-FFF2-40B4-BE49-F238E27FC236}">
                <a16:creationId xmlns:a16="http://schemas.microsoft.com/office/drawing/2014/main" id="{0F6A89C9-8ECC-BB32-16D1-716A41C2B18A}"/>
              </a:ext>
            </a:extLst>
          </p:cNvPr>
          <p:cNvSpPr/>
          <p:nvPr/>
        </p:nvSpPr>
        <p:spPr>
          <a:xfrm>
            <a:off x="10696947" y="3012104"/>
            <a:ext cx="873533" cy="2167793"/>
          </a:xfrm>
          <a:custGeom>
            <a:avLst/>
            <a:gdLst>
              <a:gd name="connsiteX0" fmla="*/ 526164 w 873533"/>
              <a:gd name="connsiteY0" fmla="*/ 27382 h 2167793"/>
              <a:gd name="connsiteX1" fmla="*/ 480188 w 873533"/>
              <a:gd name="connsiteY1" fmla="*/ 12057 h 2167793"/>
              <a:gd name="connsiteX2" fmla="*/ 158360 w 873533"/>
              <a:gd name="connsiteY2" fmla="*/ 22274 h 2167793"/>
              <a:gd name="connsiteX3" fmla="*/ 81735 w 873533"/>
              <a:gd name="connsiteY3" fmla="*/ 73357 h 2167793"/>
              <a:gd name="connsiteX4" fmla="*/ 25542 w 873533"/>
              <a:gd name="connsiteY4" fmla="*/ 139766 h 2167793"/>
              <a:gd name="connsiteX5" fmla="*/ 0 w 873533"/>
              <a:gd name="connsiteY5" fmla="*/ 190850 h 2167793"/>
              <a:gd name="connsiteX6" fmla="*/ 5109 w 873533"/>
              <a:gd name="connsiteY6" fmla="*/ 395185 h 2167793"/>
              <a:gd name="connsiteX7" fmla="*/ 30651 w 873533"/>
              <a:gd name="connsiteY7" fmla="*/ 1008191 h 2167793"/>
              <a:gd name="connsiteX8" fmla="*/ 40868 w 873533"/>
              <a:gd name="connsiteY8" fmla="*/ 1079708 h 2167793"/>
              <a:gd name="connsiteX9" fmla="*/ 45976 w 873533"/>
              <a:gd name="connsiteY9" fmla="*/ 1130792 h 2167793"/>
              <a:gd name="connsiteX10" fmla="*/ 56193 w 873533"/>
              <a:gd name="connsiteY10" fmla="*/ 1197201 h 2167793"/>
              <a:gd name="connsiteX11" fmla="*/ 61301 w 873533"/>
              <a:gd name="connsiteY11" fmla="*/ 1258502 h 2167793"/>
              <a:gd name="connsiteX12" fmla="*/ 76626 w 873533"/>
              <a:gd name="connsiteY12" fmla="*/ 1401536 h 2167793"/>
              <a:gd name="connsiteX13" fmla="*/ 91951 w 873533"/>
              <a:gd name="connsiteY13" fmla="*/ 1708039 h 2167793"/>
              <a:gd name="connsiteX14" fmla="*/ 117493 w 873533"/>
              <a:gd name="connsiteY14" fmla="*/ 1866399 h 2167793"/>
              <a:gd name="connsiteX15" fmla="*/ 122602 w 873533"/>
              <a:gd name="connsiteY15" fmla="*/ 1922591 h 2167793"/>
              <a:gd name="connsiteX16" fmla="*/ 173685 w 873533"/>
              <a:gd name="connsiteY16" fmla="*/ 2075842 h 2167793"/>
              <a:gd name="connsiteX17" fmla="*/ 204336 w 873533"/>
              <a:gd name="connsiteY17" fmla="*/ 2111601 h 2167793"/>
              <a:gd name="connsiteX18" fmla="*/ 240094 w 873533"/>
              <a:gd name="connsiteY18" fmla="*/ 2142251 h 2167793"/>
              <a:gd name="connsiteX19" fmla="*/ 301395 w 873533"/>
              <a:gd name="connsiteY19" fmla="*/ 2167793 h 2167793"/>
              <a:gd name="connsiteX20" fmla="*/ 352479 w 873533"/>
              <a:gd name="connsiteY20" fmla="*/ 2162685 h 2167793"/>
              <a:gd name="connsiteX21" fmla="*/ 423996 w 873533"/>
              <a:gd name="connsiteY21" fmla="*/ 2132035 h 2167793"/>
              <a:gd name="connsiteX22" fmla="*/ 485297 w 873533"/>
              <a:gd name="connsiteY22" fmla="*/ 2116709 h 2167793"/>
              <a:gd name="connsiteX23" fmla="*/ 669198 w 873533"/>
              <a:gd name="connsiteY23" fmla="*/ 1958350 h 2167793"/>
              <a:gd name="connsiteX24" fmla="*/ 776474 w 873533"/>
              <a:gd name="connsiteY24" fmla="*/ 1789773 h 2167793"/>
              <a:gd name="connsiteX25" fmla="*/ 822450 w 873533"/>
              <a:gd name="connsiteY25" fmla="*/ 1713147 h 2167793"/>
              <a:gd name="connsiteX26" fmla="*/ 873533 w 873533"/>
              <a:gd name="connsiteY26" fmla="*/ 1498595 h 2167793"/>
              <a:gd name="connsiteX27" fmla="*/ 868425 w 873533"/>
              <a:gd name="connsiteY27" fmla="*/ 1161442 h 2167793"/>
              <a:gd name="connsiteX28" fmla="*/ 837775 w 873533"/>
              <a:gd name="connsiteY28" fmla="*/ 967324 h 2167793"/>
              <a:gd name="connsiteX29" fmla="*/ 817341 w 873533"/>
              <a:gd name="connsiteY29" fmla="*/ 778314 h 2167793"/>
              <a:gd name="connsiteX30" fmla="*/ 791799 w 873533"/>
              <a:gd name="connsiteY30" fmla="*/ 384969 h 2167793"/>
              <a:gd name="connsiteX31" fmla="*/ 756041 w 873533"/>
              <a:gd name="connsiteY31" fmla="*/ 129550 h 2167793"/>
              <a:gd name="connsiteX32" fmla="*/ 725390 w 873533"/>
              <a:gd name="connsiteY32" fmla="*/ 73357 h 2167793"/>
              <a:gd name="connsiteX33" fmla="*/ 669198 w 873533"/>
              <a:gd name="connsiteY33" fmla="*/ 27382 h 2167793"/>
              <a:gd name="connsiteX34" fmla="*/ 526164 w 873533"/>
              <a:gd name="connsiteY34" fmla="*/ 27382 h 21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3533" h="2167793">
                <a:moveTo>
                  <a:pt x="526164" y="27382"/>
                </a:moveTo>
                <a:cubicBezTo>
                  <a:pt x="494662" y="24828"/>
                  <a:pt x="496304" y="13168"/>
                  <a:pt x="480188" y="12057"/>
                </a:cubicBezTo>
                <a:cubicBezTo>
                  <a:pt x="252592" y="-3639"/>
                  <a:pt x="297723" y="-7589"/>
                  <a:pt x="158360" y="22274"/>
                </a:cubicBezTo>
                <a:cubicBezTo>
                  <a:pt x="132818" y="39302"/>
                  <a:pt x="106025" y="54587"/>
                  <a:pt x="81735" y="73357"/>
                </a:cubicBezTo>
                <a:cubicBezTo>
                  <a:pt x="58646" y="91199"/>
                  <a:pt x="39773" y="114466"/>
                  <a:pt x="25542" y="139766"/>
                </a:cubicBezTo>
                <a:cubicBezTo>
                  <a:pt x="16208" y="156359"/>
                  <a:pt x="8514" y="173822"/>
                  <a:pt x="0" y="190850"/>
                </a:cubicBezTo>
                <a:cubicBezTo>
                  <a:pt x="1703" y="258962"/>
                  <a:pt x="3595" y="327069"/>
                  <a:pt x="5109" y="395185"/>
                </a:cubicBezTo>
                <a:cubicBezTo>
                  <a:pt x="15103" y="844911"/>
                  <a:pt x="-3653" y="740617"/>
                  <a:pt x="30651" y="1008191"/>
                </a:cubicBezTo>
                <a:cubicBezTo>
                  <a:pt x="33713" y="1032077"/>
                  <a:pt x="37881" y="1055813"/>
                  <a:pt x="40868" y="1079708"/>
                </a:cubicBezTo>
                <a:cubicBezTo>
                  <a:pt x="42991" y="1096689"/>
                  <a:pt x="43763" y="1113823"/>
                  <a:pt x="45976" y="1130792"/>
                </a:cubicBezTo>
                <a:cubicBezTo>
                  <a:pt x="48873" y="1153001"/>
                  <a:pt x="53525" y="1174964"/>
                  <a:pt x="56193" y="1197201"/>
                </a:cubicBezTo>
                <a:cubicBezTo>
                  <a:pt x="58636" y="1217559"/>
                  <a:pt x="59261" y="1238099"/>
                  <a:pt x="61301" y="1258502"/>
                </a:cubicBezTo>
                <a:cubicBezTo>
                  <a:pt x="66072" y="1306215"/>
                  <a:pt x="76626" y="1401536"/>
                  <a:pt x="76626" y="1401536"/>
                </a:cubicBezTo>
                <a:cubicBezTo>
                  <a:pt x="79426" y="1491124"/>
                  <a:pt x="81185" y="1617295"/>
                  <a:pt x="91951" y="1708039"/>
                </a:cubicBezTo>
                <a:cubicBezTo>
                  <a:pt x="98250" y="1761135"/>
                  <a:pt x="112652" y="1813150"/>
                  <a:pt x="117493" y="1866399"/>
                </a:cubicBezTo>
                <a:cubicBezTo>
                  <a:pt x="119196" y="1885130"/>
                  <a:pt x="118583" y="1904218"/>
                  <a:pt x="122602" y="1922591"/>
                </a:cubicBezTo>
                <a:cubicBezTo>
                  <a:pt x="127907" y="1946841"/>
                  <a:pt x="151655" y="2040594"/>
                  <a:pt x="173685" y="2075842"/>
                </a:cubicBezTo>
                <a:cubicBezTo>
                  <a:pt x="182006" y="2089155"/>
                  <a:pt x="193235" y="2100500"/>
                  <a:pt x="204336" y="2111601"/>
                </a:cubicBezTo>
                <a:cubicBezTo>
                  <a:pt x="215437" y="2122702"/>
                  <a:pt x="226508" y="2134385"/>
                  <a:pt x="240094" y="2142251"/>
                </a:cubicBezTo>
                <a:cubicBezTo>
                  <a:pt x="259251" y="2153342"/>
                  <a:pt x="301395" y="2167793"/>
                  <a:pt x="301395" y="2167793"/>
                </a:cubicBezTo>
                <a:cubicBezTo>
                  <a:pt x="318423" y="2166090"/>
                  <a:pt x="336051" y="2167477"/>
                  <a:pt x="352479" y="2162685"/>
                </a:cubicBezTo>
                <a:cubicBezTo>
                  <a:pt x="377378" y="2155423"/>
                  <a:pt x="399487" y="2140519"/>
                  <a:pt x="423996" y="2132035"/>
                </a:cubicBezTo>
                <a:cubicBezTo>
                  <a:pt x="443900" y="2125145"/>
                  <a:pt x="464863" y="2121818"/>
                  <a:pt x="485297" y="2116709"/>
                </a:cubicBezTo>
                <a:cubicBezTo>
                  <a:pt x="558185" y="2062835"/>
                  <a:pt x="616921" y="2030615"/>
                  <a:pt x="669198" y="1958350"/>
                </a:cubicBezTo>
                <a:cubicBezTo>
                  <a:pt x="708237" y="1904385"/>
                  <a:pt x="741173" y="1846254"/>
                  <a:pt x="776474" y="1789773"/>
                </a:cubicBezTo>
                <a:cubicBezTo>
                  <a:pt x="792261" y="1764514"/>
                  <a:pt x="813480" y="1741551"/>
                  <a:pt x="822450" y="1713147"/>
                </a:cubicBezTo>
                <a:cubicBezTo>
                  <a:pt x="865071" y="1578181"/>
                  <a:pt x="847287" y="1649514"/>
                  <a:pt x="873533" y="1498595"/>
                </a:cubicBezTo>
                <a:cubicBezTo>
                  <a:pt x="871830" y="1386211"/>
                  <a:pt x="875973" y="1273586"/>
                  <a:pt x="868425" y="1161442"/>
                </a:cubicBezTo>
                <a:cubicBezTo>
                  <a:pt x="864026" y="1096082"/>
                  <a:pt x="846433" y="1032257"/>
                  <a:pt x="837775" y="967324"/>
                </a:cubicBezTo>
                <a:cubicBezTo>
                  <a:pt x="829400" y="904509"/>
                  <a:pt x="824152" y="841317"/>
                  <a:pt x="817341" y="778314"/>
                </a:cubicBezTo>
                <a:cubicBezTo>
                  <a:pt x="811048" y="545458"/>
                  <a:pt x="817783" y="625322"/>
                  <a:pt x="791799" y="384969"/>
                </a:cubicBezTo>
                <a:cubicBezTo>
                  <a:pt x="784201" y="314685"/>
                  <a:pt x="774466" y="206321"/>
                  <a:pt x="756041" y="129550"/>
                </a:cubicBezTo>
                <a:cubicBezTo>
                  <a:pt x="739788" y="61830"/>
                  <a:pt x="753772" y="98585"/>
                  <a:pt x="725390" y="73357"/>
                </a:cubicBezTo>
                <a:cubicBezTo>
                  <a:pt x="717501" y="66345"/>
                  <a:pt x="686664" y="29072"/>
                  <a:pt x="669198" y="27382"/>
                </a:cubicBezTo>
                <a:cubicBezTo>
                  <a:pt x="625131" y="23118"/>
                  <a:pt x="557666" y="29936"/>
                  <a:pt x="526164" y="27382"/>
                </a:cubicBezTo>
                <a:close/>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48A659DF-3BAF-6233-5793-1DAEB69958D6}"/>
              </a:ext>
            </a:extLst>
          </p:cNvPr>
          <p:cNvSpPr>
            <a:spLocks noGrp="1"/>
          </p:cNvSpPr>
          <p:nvPr>
            <p:ph type="sldNum" sz="quarter" idx="12"/>
          </p:nvPr>
        </p:nvSpPr>
        <p:spPr/>
        <p:txBody>
          <a:bodyPr/>
          <a:lstStyle/>
          <a:p>
            <a:fld id="{321894C4-26A6-463D-80E7-4901E156F3BD}" type="slidenum">
              <a:rPr lang="en-US" smtClean="0"/>
              <a:t>66</a:t>
            </a:fld>
            <a:endParaRPr lang="en-US"/>
          </a:p>
        </p:txBody>
      </p:sp>
    </p:spTree>
    <p:extLst>
      <p:ext uri="{BB962C8B-B14F-4D97-AF65-F5344CB8AC3E}">
        <p14:creationId xmlns:p14="http://schemas.microsoft.com/office/powerpoint/2010/main" val="18820233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data set&#10;&#10;Description automatically generated">
            <a:extLst>
              <a:ext uri="{FF2B5EF4-FFF2-40B4-BE49-F238E27FC236}">
                <a16:creationId xmlns:a16="http://schemas.microsoft.com/office/drawing/2014/main" id="{23141C4C-64FC-E2B1-5537-27E30D737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774" y="1180305"/>
            <a:ext cx="9461317" cy="5308363"/>
          </a:xfrm>
          <a:prstGeom prst="rect">
            <a:avLst/>
          </a:prstGeom>
        </p:spPr>
      </p:pic>
      <p:sp>
        <p:nvSpPr>
          <p:cNvPr id="2" name="TextBox 1">
            <a:extLst>
              <a:ext uri="{FF2B5EF4-FFF2-40B4-BE49-F238E27FC236}">
                <a16:creationId xmlns:a16="http://schemas.microsoft.com/office/drawing/2014/main" id="{F34150D6-89EB-8965-B968-5E7347B96FF0}"/>
              </a:ext>
            </a:extLst>
          </p:cNvPr>
          <p:cNvSpPr txBox="1"/>
          <p:nvPr/>
        </p:nvSpPr>
        <p:spPr>
          <a:xfrm>
            <a:off x="4283322" y="6488668"/>
            <a:ext cx="4263347" cy="369332"/>
          </a:xfrm>
          <a:prstGeom prst="rect">
            <a:avLst/>
          </a:prstGeom>
          <a:noFill/>
        </p:spPr>
        <p:txBody>
          <a:bodyPr wrap="none" rtlCol="0">
            <a:spAutoFit/>
          </a:bodyPr>
          <a:lstStyle/>
          <a:p>
            <a:r>
              <a:rPr lang="en-US" dirty="0">
                <a:solidFill>
                  <a:srgbClr val="FF0000"/>
                </a:solidFill>
              </a:rPr>
              <a:t>Other Models could yield two </a:t>
            </a:r>
            <a:r>
              <a:rPr lang="en-US" dirty="0" err="1">
                <a:solidFill>
                  <a:srgbClr val="FF0000"/>
                </a:solidFill>
              </a:rPr>
              <a:t>rerankings</a:t>
            </a:r>
            <a:endParaRPr lang="en-US" dirty="0">
              <a:solidFill>
                <a:srgbClr val="FF0000"/>
              </a:solidFill>
            </a:endParaRPr>
          </a:p>
        </p:txBody>
      </p:sp>
      <p:sp>
        <p:nvSpPr>
          <p:cNvPr id="4" name="TextBox 3">
            <a:extLst>
              <a:ext uri="{FF2B5EF4-FFF2-40B4-BE49-F238E27FC236}">
                <a16:creationId xmlns:a16="http://schemas.microsoft.com/office/drawing/2014/main" id="{B1F0A4AA-8C5B-A2B1-1F82-8BC0A55799A0}"/>
              </a:ext>
            </a:extLst>
          </p:cNvPr>
          <p:cNvSpPr txBox="1"/>
          <p:nvPr/>
        </p:nvSpPr>
        <p:spPr>
          <a:xfrm>
            <a:off x="1097290" y="195100"/>
            <a:ext cx="9663735" cy="892552"/>
          </a:xfrm>
          <a:prstGeom prst="rect">
            <a:avLst/>
          </a:prstGeom>
          <a:noFill/>
        </p:spPr>
        <p:txBody>
          <a:bodyPr wrap="none" rtlCol="0">
            <a:spAutoFit/>
          </a:bodyPr>
          <a:lstStyle/>
          <a:p>
            <a:pPr algn="ctr"/>
            <a:r>
              <a:rPr lang="en-US" sz="2800" dirty="0"/>
              <a:t>Accuracy of Other Affinity Prediction Models from each Group</a:t>
            </a:r>
          </a:p>
          <a:p>
            <a:pPr algn="ctr"/>
            <a:r>
              <a:rPr lang="en-US" sz="2400" dirty="0"/>
              <a:t>stage 1 autotaxin</a:t>
            </a:r>
          </a:p>
        </p:txBody>
      </p:sp>
      <p:sp>
        <p:nvSpPr>
          <p:cNvPr id="5" name="Slide Number Placeholder 4">
            <a:extLst>
              <a:ext uri="{FF2B5EF4-FFF2-40B4-BE49-F238E27FC236}">
                <a16:creationId xmlns:a16="http://schemas.microsoft.com/office/drawing/2014/main" id="{6E6CB669-15B4-3FE5-ADA5-7C370D2D04B6}"/>
              </a:ext>
            </a:extLst>
          </p:cNvPr>
          <p:cNvSpPr>
            <a:spLocks noGrp="1"/>
          </p:cNvSpPr>
          <p:nvPr>
            <p:ph type="sldNum" sz="quarter" idx="12"/>
          </p:nvPr>
        </p:nvSpPr>
        <p:spPr/>
        <p:txBody>
          <a:bodyPr/>
          <a:lstStyle/>
          <a:p>
            <a:fld id="{321894C4-26A6-463D-80E7-4901E156F3BD}" type="slidenum">
              <a:rPr lang="en-US" smtClean="0"/>
              <a:t>67</a:t>
            </a:fld>
            <a:endParaRPr lang="en-US"/>
          </a:p>
        </p:txBody>
      </p:sp>
    </p:spTree>
    <p:extLst>
      <p:ext uri="{BB962C8B-B14F-4D97-AF65-F5344CB8AC3E}">
        <p14:creationId xmlns:p14="http://schemas.microsoft.com/office/powerpoint/2010/main" val="23998202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318E24-4B4E-E069-E92B-FCE927949C8E}"/>
              </a:ext>
            </a:extLst>
          </p:cNvPr>
          <p:cNvSpPr txBox="1"/>
          <p:nvPr/>
        </p:nvSpPr>
        <p:spPr>
          <a:xfrm>
            <a:off x="973196" y="98190"/>
            <a:ext cx="10470110" cy="954107"/>
          </a:xfrm>
          <a:prstGeom prst="rect">
            <a:avLst/>
          </a:prstGeom>
          <a:noFill/>
        </p:spPr>
        <p:txBody>
          <a:bodyPr wrap="none" rtlCol="0">
            <a:spAutoFit/>
          </a:bodyPr>
          <a:lstStyle/>
          <a:p>
            <a:pPr algn="ctr"/>
            <a:r>
              <a:rPr lang="en-US" sz="3200" dirty="0"/>
              <a:t>Ranking of Stage 2 Affinity Predictions for Chymase (L1000)</a:t>
            </a:r>
          </a:p>
          <a:p>
            <a:pPr algn="ctr"/>
            <a:r>
              <a:rPr lang="en-US" sz="2400" dirty="0"/>
              <a:t>Kendall’s tau, N=17</a:t>
            </a:r>
          </a:p>
        </p:txBody>
      </p:sp>
      <p:sp>
        <p:nvSpPr>
          <p:cNvPr id="3" name="TextBox 2">
            <a:extLst>
              <a:ext uri="{FF2B5EF4-FFF2-40B4-BE49-F238E27FC236}">
                <a16:creationId xmlns:a16="http://schemas.microsoft.com/office/drawing/2014/main" id="{F081D4D2-0188-F1B2-F54C-9E06E32C9BBD}"/>
              </a:ext>
            </a:extLst>
          </p:cNvPr>
          <p:cNvSpPr txBox="1"/>
          <p:nvPr/>
        </p:nvSpPr>
        <p:spPr>
          <a:xfrm>
            <a:off x="1543380" y="4482146"/>
            <a:ext cx="348172" cy="523220"/>
          </a:xfrm>
          <a:prstGeom prst="rect">
            <a:avLst/>
          </a:prstGeom>
          <a:noFill/>
        </p:spPr>
        <p:txBody>
          <a:bodyPr wrap="none" rtlCol="0">
            <a:spAutoFit/>
          </a:bodyPr>
          <a:lstStyle/>
          <a:p>
            <a:r>
              <a:rPr lang="en-US" sz="2800" dirty="0">
                <a:solidFill>
                  <a:srgbClr val="FF0000"/>
                </a:solidFill>
              </a:rPr>
              <a:t>*</a:t>
            </a:r>
          </a:p>
        </p:txBody>
      </p:sp>
      <p:sp>
        <p:nvSpPr>
          <p:cNvPr id="6" name="TextBox 5">
            <a:extLst>
              <a:ext uri="{FF2B5EF4-FFF2-40B4-BE49-F238E27FC236}">
                <a16:creationId xmlns:a16="http://schemas.microsoft.com/office/drawing/2014/main" id="{50ABD97A-A2BC-068F-78F0-41EEF87D8EA2}"/>
              </a:ext>
            </a:extLst>
          </p:cNvPr>
          <p:cNvSpPr txBox="1"/>
          <p:nvPr/>
        </p:nvSpPr>
        <p:spPr>
          <a:xfrm>
            <a:off x="8265718" y="4482146"/>
            <a:ext cx="348172" cy="523220"/>
          </a:xfrm>
          <a:prstGeom prst="rect">
            <a:avLst/>
          </a:prstGeom>
          <a:noFill/>
        </p:spPr>
        <p:txBody>
          <a:bodyPr wrap="none" rtlCol="0">
            <a:spAutoFit/>
          </a:bodyPr>
          <a:lstStyle/>
          <a:p>
            <a:r>
              <a:rPr lang="en-US" sz="2800" dirty="0">
                <a:solidFill>
                  <a:srgbClr val="FF0000"/>
                </a:solidFill>
              </a:rPr>
              <a:t>*</a:t>
            </a:r>
          </a:p>
        </p:txBody>
      </p:sp>
      <p:sp>
        <p:nvSpPr>
          <p:cNvPr id="7" name="TextBox 6">
            <a:extLst>
              <a:ext uri="{FF2B5EF4-FFF2-40B4-BE49-F238E27FC236}">
                <a16:creationId xmlns:a16="http://schemas.microsoft.com/office/drawing/2014/main" id="{B400EF91-7AA3-5511-E2DC-337D197571CF}"/>
              </a:ext>
            </a:extLst>
          </p:cNvPr>
          <p:cNvSpPr txBox="1"/>
          <p:nvPr/>
        </p:nvSpPr>
        <p:spPr>
          <a:xfrm>
            <a:off x="5284668" y="4508576"/>
            <a:ext cx="348172" cy="523220"/>
          </a:xfrm>
          <a:prstGeom prst="rect">
            <a:avLst/>
          </a:prstGeom>
          <a:noFill/>
        </p:spPr>
        <p:txBody>
          <a:bodyPr wrap="none" rtlCol="0">
            <a:spAutoFit/>
          </a:bodyPr>
          <a:lstStyle/>
          <a:p>
            <a:r>
              <a:rPr lang="en-US" sz="2800" dirty="0">
                <a:solidFill>
                  <a:srgbClr val="FF0000"/>
                </a:solidFill>
              </a:rPr>
              <a:t>*</a:t>
            </a:r>
          </a:p>
        </p:txBody>
      </p:sp>
      <p:sp>
        <p:nvSpPr>
          <p:cNvPr id="8" name="TextBox 7">
            <a:extLst>
              <a:ext uri="{FF2B5EF4-FFF2-40B4-BE49-F238E27FC236}">
                <a16:creationId xmlns:a16="http://schemas.microsoft.com/office/drawing/2014/main" id="{DABBB29E-4B4B-3AE1-EC6E-57FEDB634E29}"/>
              </a:ext>
            </a:extLst>
          </p:cNvPr>
          <p:cNvSpPr txBox="1"/>
          <p:nvPr/>
        </p:nvSpPr>
        <p:spPr>
          <a:xfrm>
            <a:off x="6034165" y="4513813"/>
            <a:ext cx="348172" cy="523220"/>
          </a:xfrm>
          <a:prstGeom prst="rect">
            <a:avLst/>
          </a:prstGeom>
          <a:noFill/>
        </p:spPr>
        <p:txBody>
          <a:bodyPr wrap="none" rtlCol="0">
            <a:spAutoFit/>
          </a:bodyPr>
          <a:lstStyle/>
          <a:p>
            <a:r>
              <a:rPr lang="en-US" sz="2800" dirty="0">
                <a:solidFill>
                  <a:srgbClr val="FF0000"/>
                </a:solidFill>
              </a:rPr>
              <a:t>*</a:t>
            </a:r>
          </a:p>
        </p:txBody>
      </p:sp>
      <p:sp>
        <p:nvSpPr>
          <p:cNvPr id="9" name="TextBox 8">
            <a:extLst>
              <a:ext uri="{FF2B5EF4-FFF2-40B4-BE49-F238E27FC236}">
                <a16:creationId xmlns:a16="http://schemas.microsoft.com/office/drawing/2014/main" id="{E687BD04-11F5-8FAC-F24E-3BA87A770BD0}"/>
              </a:ext>
            </a:extLst>
          </p:cNvPr>
          <p:cNvSpPr txBox="1"/>
          <p:nvPr/>
        </p:nvSpPr>
        <p:spPr>
          <a:xfrm>
            <a:off x="8613890" y="4560549"/>
            <a:ext cx="348172" cy="523220"/>
          </a:xfrm>
          <a:prstGeom prst="rect">
            <a:avLst/>
          </a:prstGeom>
          <a:noFill/>
        </p:spPr>
        <p:txBody>
          <a:bodyPr wrap="none" rtlCol="0">
            <a:spAutoFit/>
          </a:bodyPr>
          <a:lstStyle/>
          <a:p>
            <a:r>
              <a:rPr lang="en-US" sz="2800" dirty="0">
                <a:solidFill>
                  <a:srgbClr val="FF0000"/>
                </a:solidFill>
              </a:rPr>
              <a:t>*</a:t>
            </a:r>
          </a:p>
        </p:txBody>
      </p:sp>
      <p:sp>
        <p:nvSpPr>
          <p:cNvPr id="10" name="TextBox 9">
            <a:extLst>
              <a:ext uri="{FF2B5EF4-FFF2-40B4-BE49-F238E27FC236}">
                <a16:creationId xmlns:a16="http://schemas.microsoft.com/office/drawing/2014/main" id="{D86565BF-0882-9BA4-F968-8CB622B6E930}"/>
              </a:ext>
            </a:extLst>
          </p:cNvPr>
          <p:cNvSpPr txBox="1"/>
          <p:nvPr/>
        </p:nvSpPr>
        <p:spPr>
          <a:xfrm>
            <a:off x="5659416" y="4555217"/>
            <a:ext cx="348172" cy="523220"/>
          </a:xfrm>
          <a:prstGeom prst="rect">
            <a:avLst/>
          </a:prstGeom>
          <a:noFill/>
        </p:spPr>
        <p:txBody>
          <a:bodyPr wrap="none" rtlCol="0">
            <a:spAutoFit/>
          </a:bodyPr>
          <a:lstStyle/>
          <a:p>
            <a:r>
              <a:rPr lang="en-US" sz="2800" dirty="0">
                <a:solidFill>
                  <a:srgbClr val="FF0000"/>
                </a:solidFill>
              </a:rPr>
              <a:t>*</a:t>
            </a:r>
          </a:p>
        </p:txBody>
      </p:sp>
      <p:sp>
        <p:nvSpPr>
          <p:cNvPr id="11" name="TextBox 10">
            <a:extLst>
              <a:ext uri="{FF2B5EF4-FFF2-40B4-BE49-F238E27FC236}">
                <a16:creationId xmlns:a16="http://schemas.microsoft.com/office/drawing/2014/main" id="{EFC32878-B921-BB95-E44C-D5CF75884223}"/>
              </a:ext>
            </a:extLst>
          </p:cNvPr>
          <p:cNvSpPr txBox="1"/>
          <p:nvPr/>
        </p:nvSpPr>
        <p:spPr>
          <a:xfrm>
            <a:off x="6761905" y="4549931"/>
            <a:ext cx="348172" cy="523220"/>
          </a:xfrm>
          <a:prstGeom prst="rect">
            <a:avLst/>
          </a:prstGeom>
          <a:noFill/>
        </p:spPr>
        <p:txBody>
          <a:bodyPr wrap="none" rtlCol="0">
            <a:spAutoFit/>
          </a:bodyPr>
          <a:lstStyle/>
          <a:p>
            <a:r>
              <a:rPr lang="en-US" sz="2800" dirty="0">
                <a:solidFill>
                  <a:srgbClr val="FF0000"/>
                </a:solidFill>
              </a:rPr>
              <a:t>*</a:t>
            </a:r>
          </a:p>
        </p:txBody>
      </p:sp>
      <p:sp>
        <p:nvSpPr>
          <p:cNvPr id="12" name="TextBox 11">
            <a:extLst>
              <a:ext uri="{FF2B5EF4-FFF2-40B4-BE49-F238E27FC236}">
                <a16:creationId xmlns:a16="http://schemas.microsoft.com/office/drawing/2014/main" id="{4CDA8D9D-76AE-9A38-C611-EE4E655CF6CC}"/>
              </a:ext>
            </a:extLst>
          </p:cNvPr>
          <p:cNvSpPr txBox="1"/>
          <p:nvPr/>
        </p:nvSpPr>
        <p:spPr>
          <a:xfrm>
            <a:off x="3426761" y="4544596"/>
            <a:ext cx="348172" cy="523220"/>
          </a:xfrm>
          <a:prstGeom prst="rect">
            <a:avLst/>
          </a:prstGeom>
          <a:noFill/>
        </p:spPr>
        <p:txBody>
          <a:bodyPr wrap="none" rtlCol="0">
            <a:spAutoFit/>
          </a:bodyPr>
          <a:lstStyle/>
          <a:p>
            <a:r>
              <a:rPr lang="en-US" sz="2800" dirty="0">
                <a:solidFill>
                  <a:srgbClr val="FF0000"/>
                </a:solidFill>
              </a:rPr>
              <a:t>*</a:t>
            </a:r>
          </a:p>
        </p:txBody>
      </p:sp>
      <p:sp>
        <p:nvSpPr>
          <p:cNvPr id="13" name="TextBox 12">
            <a:extLst>
              <a:ext uri="{FF2B5EF4-FFF2-40B4-BE49-F238E27FC236}">
                <a16:creationId xmlns:a16="http://schemas.microsoft.com/office/drawing/2014/main" id="{A9E7D1F7-C537-F96F-F95C-4BAFBD30ED98}"/>
              </a:ext>
            </a:extLst>
          </p:cNvPr>
          <p:cNvSpPr txBox="1"/>
          <p:nvPr/>
        </p:nvSpPr>
        <p:spPr>
          <a:xfrm>
            <a:off x="1622326" y="6326377"/>
            <a:ext cx="2352888" cy="523220"/>
          </a:xfrm>
          <a:prstGeom prst="rect">
            <a:avLst/>
          </a:prstGeom>
          <a:noFill/>
        </p:spPr>
        <p:txBody>
          <a:bodyPr wrap="none" rtlCol="0">
            <a:spAutoFit/>
          </a:bodyPr>
          <a:lstStyle/>
          <a:p>
            <a:r>
              <a:rPr lang="en-US" sz="2800" dirty="0">
                <a:solidFill>
                  <a:srgbClr val="FF0000"/>
                </a:solidFill>
              </a:rPr>
              <a:t>* </a:t>
            </a:r>
            <a:r>
              <a:rPr lang="en-US" dirty="0"/>
              <a:t>group not in stage 1</a:t>
            </a:r>
          </a:p>
        </p:txBody>
      </p:sp>
      <p:graphicFrame>
        <p:nvGraphicFramePr>
          <p:cNvPr id="15" name="Chart 14">
            <a:extLst>
              <a:ext uri="{FF2B5EF4-FFF2-40B4-BE49-F238E27FC236}">
                <a16:creationId xmlns:a16="http://schemas.microsoft.com/office/drawing/2014/main" id="{42EDF1E8-FA76-4138-A642-2BE7AC6C3A7A}"/>
              </a:ext>
            </a:extLst>
          </p:cNvPr>
          <p:cNvGraphicFramePr>
            <a:graphicFrameLocks/>
          </p:cNvGraphicFramePr>
          <p:nvPr/>
        </p:nvGraphicFramePr>
        <p:xfrm>
          <a:off x="478971" y="1442612"/>
          <a:ext cx="11234058" cy="4342763"/>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AD0BBD23-2444-F6F5-33E0-20760744156E}"/>
              </a:ext>
            </a:extLst>
          </p:cNvPr>
          <p:cNvSpPr>
            <a:spLocks noGrp="1"/>
          </p:cNvSpPr>
          <p:nvPr>
            <p:ph type="sldNum" sz="quarter" idx="12"/>
          </p:nvPr>
        </p:nvSpPr>
        <p:spPr/>
        <p:txBody>
          <a:bodyPr/>
          <a:lstStyle/>
          <a:p>
            <a:fld id="{321894C4-26A6-463D-80E7-4901E156F3BD}" type="slidenum">
              <a:rPr lang="en-US" smtClean="0"/>
              <a:t>68</a:t>
            </a:fld>
            <a:endParaRPr lang="en-US"/>
          </a:p>
        </p:txBody>
      </p:sp>
    </p:spTree>
    <p:extLst>
      <p:ext uri="{BB962C8B-B14F-4D97-AF65-F5344CB8AC3E}">
        <p14:creationId xmlns:p14="http://schemas.microsoft.com/office/powerpoint/2010/main" val="32088379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318E24-4B4E-E069-E92B-FCE927949C8E}"/>
              </a:ext>
            </a:extLst>
          </p:cNvPr>
          <p:cNvSpPr txBox="1"/>
          <p:nvPr/>
        </p:nvSpPr>
        <p:spPr>
          <a:xfrm>
            <a:off x="970983" y="98190"/>
            <a:ext cx="10474535" cy="954107"/>
          </a:xfrm>
          <a:prstGeom prst="rect">
            <a:avLst/>
          </a:prstGeom>
          <a:noFill/>
        </p:spPr>
        <p:txBody>
          <a:bodyPr wrap="none" rtlCol="0">
            <a:spAutoFit/>
          </a:bodyPr>
          <a:lstStyle/>
          <a:p>
            <a:pPr algn="ctr"/>
            <a:r>
              <a:rPr lang="en-US" sz="3200" dirty="0"/>
              <a:t>Ranking of Stage 2 Affinity Predictions for Autotaxin (L3000)</a:t>
            </a:r>
          </a:p>
          <a:p>
            <a:pPr algn="ctr"/>
            <a:r>
              <a:rPr lang="en-US" sz="2400" dirty="0"/>
              <a:t>Kendall’s tau, N=93</a:t>
            </a:r>
          </a:p>
        </p:txBody>
      </p:sp>
      <p:graphicFrame>
        <p:nvGraphicFramePr>
          <p:cNvPr id="3" name="Chart 2">
            <a:extLst>
              <a:ext uri="{FF2B5EF4-FFF2-40B4-BE49-F238E27FC236}">
                <a16:creationId xmlns:a16="http://schemas.microsoft.com/office/drawing/2014/main" id="{21140D31-0CCB-4561-AC4F-AFF1FE7ACFE2}"/>
              </a:ext>
            </a:extLst>
          </p:cNvPr>
          <p:cNvGraphicFramePr>
            <a:graphicFrameLocks/>
          </p:cNvGraphicFramePr>
          <p:nvPr/>
        </p:nvGraphicFramePr>
        <p:xfrm>
          <a:off x="681363" y="1558894"/>
          <a:ext cx="10395859" cy="43427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0D2AD686-210A-470C-40D7-ECC86B361FE4}"/>
              </a:ext>
            </a:extLst>
          </p:cNvPr>
          <p:cNvSpPr txBox="1"/>
          <p:nvPr/>
        </p:nvSpPr>
        <p:spPr>
          <a:xfrm>
            <a:off x="6765503" y="4775886"/>
            <a:ext cx="348172" cy="523220"/>
          </a:xfrm>
          <a:prstGeom prst="rect">
            <a:avLst/>
          </a:prstGeom>
          <a:noFill/>
        </p:spPr>
        <p:txBody>
          <a:bodyPr wrap="none" rtlCol="0">
            <a:spAutoFit/>
          </a:bodyPr>
          <a:lstStyle/>
          <a:p>
            <a:r>
              <a:rPr lang="en-US" sz="2800" dirty="0">
                <a:solidFill>
                  <a:srgbClr val="FF0000"/>
                </a:solidFill>
              </a:rPr>
              <a:t>*</a:t>
            </a:r>
          </a:p>
        </p:txBody>
      </p:sp>
      <p:sp>
        <p:nvSpPr>
          <p:cNvPr id="6" name="TextBox 5">
            <a:extLst>
              <a:ext uri="{FF2B5EF4-FFF2-40B4-BE49-F238E27FC236}">
                <a16:creationId xmlns:a16="http://schemas.microsoft.com/office/drawing/2014/main" id="{ABF2BEBF-C841-1036-4E05-9F388DA948AC}"/>
              </a:ext>
            </a:extLst>
          </p:cNvPr>
          <p:cNvSpPr txBox="1"/>
          <p:nvPr/>
        </p:nvSpPr>
        <p:spPr>
          <a:xfrm>
            <a:off x="1622326" y="6326377"/>
            <a:ext cx="2352888" cy="523220"/>
          </a:xfrm>
          <a:prstGeom prst="rect">
            <a:avLst/>
          </a:prstGeom>
          <a:noFill/>
        </p:spPr>
        <p:txBody>
          <a:bodyPr wrap="none" rtlCol="0">
            <a:spAutoFit/>
          </a:bodyPr>
          <a:lstStyle/>
          <a:p>
            <a:r>
              <a:rPr lang="en-US" sz="2800" dirty="0">
                <a:solidFill>
                  <a:srgbClr val="FF0000"/>
                </a:solidFill>
              </a:rPr>
              <a:t>* </a:t>
            </a:r>
            <a:r>
              <a:rPr lang="en-US" dirty="0"/>
              <a:t>group not in stage 1</a:t>
            </a:r>
          </a:p>
        </p:txBody>
      </p:sp>
      <p:sp>
        <p:nvSpPr>
          <p:cNvPr id="7" name="TextBox 6">
            <a:extLst>
              <a:ext uri="{FF2B5EF4-FFF2-40B4-BE49-F238E27FC236}">
                <a16:creationId xmlns:a16="http://schemas.microsoft.com/office/drawing/2014/main" id="{CCFE7967-8DEE-3774-93D2-7373444B5399}"/>
              </a:ext>
            </a:extLst>
          </p:cNvPr>
          <p:cNvSpPr txBox="1"/>
          <p:nvPr/>
        </p:nvSpPr>
        <p:spPr>
          <a:xfrm>
            <a:off x="2515040" y="4864860"/>
            <a:ext cx="348172" cy="523220"/>
          </a:xfrm>
          <a:prstGeom prst="rect">
            <a:avLst/>
          </a:prstGeom>
          <a:noFill/>
        </p:spPr>
        <p:txBody>
          <a:bodyPr wrap="none" rtlCol="0">
            <a:spAutoFit/>
          </a:bodyPr>
          <a:lstStyle/>
          <a:p>
            <a:r>
              <a:rPr lang="en-US" sz="2800" dirty="0">
                <a:solidFill>
                  <a:srgbClr val="FF0000"/>
                </a:solidFill>
              </a:rPr>
              <a:t>*</a:t>
            </a:r>
          </a:p>
        </p:txBody>
      </p:sp>
      <p:sp>
        <p:nvSpPr>
          <p:cNvPr id="8" name="TextBox 7">
            <a:extLst>
              <a:ext uri="{FF2B5EF4-FFF2-40B4-BE49-F238E27FC236}">
                <a16:creationId xmlns:a16="http://schemas.microsoft.com/office/drawing/2014/main" id="{A90B0914-03CC-E050-9B2F-D13863405347}"/>
              </a:ext>
            </a:extLst>
          </p:cNvPr>
          <p:cNvSpPr txBox="1"/>
          <p:nvPr/>
        </p:nvSpPr>
        <p:spPr>
          <a:xfrm>
            <a:off x="3276160" y="4975856"/>
            <a:ext cx="348172" cy="523220"/>
          </a:xfrm>
          <a:prstGeom prst="rect">
            <a:avLst/>
          </a:prstGeom>
          <a:noFill/>
        </p:spPr>
        <p:txBody>
          <a:bodyPr wrap="none" rtlCol="0">
            <a:spAutoFit/>
          </a:bodyPr>
          <a:lstStyle/>
          <a:p>
            <a:r>
              <a:rPr lang="en-US" sz="2800" dirty="0">
                <a:solidFill>
                  <a:srgbClr val="FF0000"/>
                </a:solidFill>
              </a:rPr>
              <a:t>*</a:t>
            </a:r>
          </a:p>
        </p:txBody>
      </p:sp>
      <p:sp>
        <p:nvSpPr>
          <p:cNvPr id="9" name="TextBox 8">
            <a:extLst>
              <a:ext uri="{FF2B5EF4-FFF2-40B4-BE49-F238E27FC236}">
                <a16:creationId xmlns:a16="http://schemas.microsoft.com/office/drawing/2014/main" id="{888571D8-1783-3450-BF30-AB64FA79EB2D}"/>
              </a:ext>
            </a:extLst>
          </p:cNvPr>
          <p:cNvSpPr txBox="1"/>
          <p:nvPr/>
        </p:nvSpPr>
        <p:spPr>
          <a:xfrm>
            <a:off x="7911586" y="4957700"/>
            <a:ext cx="348172" cy="523220"/>
          </a:xfrm>
          <a:prstGeom prst="rect">
            <a:avLst/>
          </a:prstGeom>
          <a:noFill/>
        </p:spPr>
        <p:txBody>
          <a:bodyPr wrap="none" rtlCol="0">
            <a:spAutoFit/>
          </a:bodyPr>
          <a:lstStyle/>
          <a:p>
            <a:r>
              <a:rPr lang="en-US" sz="2800" dirty="0">
                <a:solidFill>
                  <a:srgbClr val="FF0000"/>
                </a:solidFill>
              </a:rPr>
              <a:t>*</a:t>
            </a:r>
          </a:p>
        </p:txBody>
      </p:sp>
      <p:sp>
        <p:nvSpPr>
          <p:cNvPr id="10" name="TextBox 9">
            <a:extLst>
              <a:ext uri="{FF2B5EF4-FFF2-40B4-BE49-F238E27FC236}">
                <a16:creationId xmlns:a16="http://schemas.microsoft.com/office/drawing/2014/main" id="{8A1B6B99-ACDF-E829-37ED-EFB0E053B887}"/>
              </a:ext>
            </a:extLst>
          </p:cNvPr>
          <p:cNvSpPr txBox="1"/>
          <p:nvPr/>
        </p:nvSpPr>
        <p:spPr>
          <a:xfrm>
            <a:off x="10612501" y="5121551"/>
            <a:ext cx="348172" cy="523220"/>
          </a:xfrm>
          <a:prstGeom prst="rect">
            <a:avLst/>
          </a:prstGeom>
          <a:noFill/>
        </p:spPr>
        <p:txBody>
          <a:bodyPr wrap="none" rtlCol="0">
            <a:spAutoFit/>
          </a:bodyPr>
          <a:lstStyle/>
          <a:p>
            <a:r>
              <a:rPr lang="en-US" sz="2800" dirty="0">
                <a:solidFill>
                  <a:srgbClr val="FF0000"/>
                </a:solidFill>
              </a:rPr>
              <a:t>*</a:t>
            </a:r>
          </a:p>
        </p:txBody>
      </p:sp>
      <p:sp>
        <p:nvSpPr>
          <p:cNvPr id="11" name="TextBox 10">
            <a:extLst>
              <a:ext uri="{FF2B5EF4-FFF2-40B4-BE49-F238E27FC236}">
                <a16:creationId xmlns:a16="http://schemas.microsoft.com/office/drawing/2014/main" id="{744C024D-24CB-6025-F296-153C2940E90D}"/>
              </a:ext>
            </a:extLst>
          </p:cNvPr>
          <p:cNvSpPr txBox="1"/>
          <p:nvPr/>
        </p:nvSpPr>
        <p:spPr>
          <a:xfrm>
            <a:off x="5210671" y="4957700"/>
            <a:ext cx="348172" cy="523220"/>
          </a:xfrm>
          <a:prstGeom prst="rect">
            <a:avLst/>
          </a:prstGeom>
          <a:noFill/>
        </p:spPr>
        <p:txBody>
          <a:bodyPr wrap="none" rtlCol="0">
            <a:spAutoFit/>
          </a:bodyPr>
          <a:lstStyle/>
          <a:p>
            <a:r>
              <a:rPr lang="en-US" sz="2800" dirty="0">
                <a:solidFill>
                  <a:srgbClr val="FF0000"/>
                </a:solidFill>
              </a:rPr>
              <a:t>*</a:t>
            </a:r>
          </a:p>
        </p:txBody>
      </p:sp>
      <p:sp>
        <p:nvSpPr>
          <p:cNvPr id="12" name="TextBox 11">
            <a:extLst>
              <a:ext uri="{FF2B5EF4-FFF2-40B4-BE49-F238E27FC236}">
                <a16:creationId xmlns:a16="http://schemas.microsoft.com/office/drawing/2014/main" id="{1F5A9445-95F5-0841-D530-37D3A03B1793}"/>
              </a:ext>
            </a:extLst>
          </p:cNvPr>
          <p:cNvSpPr txBox="1"/>
          <p:nvPr/>
        </p:nvSpPr>
        <p:spPr>
          <a:xfrm>
            <a:off x="5967592" y="4975856"/>
            <a:ext cx="348172" cy="523220"/>
          </a:xfrm>
          <a:prstGeom prst="rect">
            <a:avLst/>
          </a:prstGeom>
          <a:noFill/>
        </p:spPr>
        <p:txBody>
          <a:bodyPr wrap="none" rtlCol="0">
            <a:spAutoFit/>
          </a:bodyPr>
          <a:lstStyle/>
          <a:p>
            <a:r>
              <a:rPr lang="en-US" sz="2800" dirty="0">
                <a:solidFill>
                  <a:srgbClr val="FF0000"/>
                </a:solidFill>
              </a:rPr>
              <a:t>*</a:t>
            </a:r>
          </a:p>
        </p:txBody>
      </p:sp>
      <p:sp>
        <p:nvSpPr>
          <p:cNvPr id="13" name="TextBox 12">
            <a:extLst>
              <a:ext uri="{FF2B5EF4-FFF2-40B4-BE49-F238E27FC236}">
                <a16:creationId xmlns:a16="http://schemas.microsoft.com/office/drawing/2014/main" id="{341E1547-5BD4-14E5-2A2E-AF47B2AA602C}"/>
              </a:ext>
            </a:extLst>
          </p:cNvPr>
          <p:cNvSpPr txBox="1"/>
          <p:nvPr/>
        </p:nvSpPr>
        <p:spPr>
          <a:xfrm>
            <a:off x="4433255" y="4957700"/>
            <a:ext cx="348172" cy="523220"/>
          </a:xfrm>
          <a:prstGeom prst="rect">
            <a:avLst/>
          </a:prstGeom>
          <a:noFill/>
        </p:spPr>
        <p:txBody>
          <a:bodyPr wrap="none" rtlCol="0">
            <a:spAutoFit/>
          </a:bodyPr>
          <a:lstStyle/>
          <a:p>
            <a:r>
              <a:rPr lang="en-US" sz="2800" dirty="0">
                <a:solidFill>
                  <a:srgbClr val="FF0000"/>
                </a:solidFill>
              </a:rPr>
              <a:t>*</a:t>
            </a:r>
          </a:p>
        </p:txBody>
      </p:sp>
      <p:sp>
        <p:nvSpPr>
          <p:cNvPr id="14" name="TextBox 13">
            <a:extLst>
              <a:ext uri="{FF2B5EF4-FFF2-40B4-BE49-F238E27FC236}">
                <a16:creationId xmlns:a16="http://schemas.microsoft.com/office/drawing/2014/main" id="{406DED5E-60AC-9E10-6D94-E1CEEDD7276B}"/>
              </a:ext>
            </a:extLst>
          </p:cNvPr>
          <p:cNvSpPr txBox="1"/>
          <p:nvPr/>
        </p:nvSpPr>
        <p:spPr>
          <a:xfrm>
            <a:off x="9461134" y="5037496"/>
            <a:ext cx="348172" cy="523220"/>
          </a:xfrm>
          <a:prstGeom prst="rect">
            <a:avLst/>
          </a:prstGeom>
          <a:noFill/>
        </p:spPr>
        <p:txBody>
          <a:bodyPr wrap="none" rtlCol="0">
            <a:spAutoFit/>
          </a:bodyPr>
          <a:lstStyle/>
          <a:p>
            <a:r>
              <a:rPr lang="en-US" sz="2800" dirty="0">
                <a:solidFill>
                  <a:srgbClr val="FF0000"/>
                </a:solidFill>
              </a:rPr>
              <a:t>*</a:t>
            </a:r>
          </a:p>
        </p:txBody>
      </p:sp>
      <p:sp>
        <p:nvSpPr>
          <p:cNvPr id="15" name="TextBox 14">
            <a:extLst>
              <a:ext uri="{FF2B5EF4-FFF2-40B4-BE49-F238E27FC236}">
                <a16:creationId xmlns:a16="http://schemas.microsoft.com/office/drawing/2014/main" id="{F67F9A6B-DD03-541C-FB08-22E6E6382199}"/>
              </a:ext>
            </a:extLst>
          </p:cNvPr>
          <p:cNvSpPr txBox="1"/>
          <p:nvPr/>
        </p:nvSpPr>
        <p:spPr>
          <a:xfrm>
            <a:off x="5599379" y="4955080"/>
            <a:ext cx="348172" cy="523220"/>
          </a:xfrm>
          <a:prstGeom prst="rect">
            <a:avLst/>
          </a:prstGeom>
          <a:noFill/>
        </p:spPr>
        <p:txBody>
          <a:bodyPr wrap="none" rtlCol="0">
            <a:spAutoFit/>
          </a:bodyPr>
          <a:lstStyle/>
          <a:p>
            <a:r>
              <a:rPr lang="en-US" sz="2800" dirty="0">
                <a:solidFill>
                  <a:srgbClr val="FF0000"/>
                </a:solidFill>
              </a:rPr>
              <a:t>*</a:t>
            </a:r>
          </a:p>
        </p:txBody>
      </p:sp>
      <p:sp>
        <p:nvSpPr>
          <p:cNvPr id="2" name="Slide Number Placeholder 1">
            <a:extLst>
              <a:ext uri="{FF2B5EF4-FFF2-40B4-BE49-F238E27FC236}">
                <a16:creationId xmlns:a16="http://schemas.microsoft.com/office/drawing/2014/main" id="{61895EBD-D1C3-C66B-6454-00E4F41A3E02}"/>
              </a:ext>
            </a:extLst>
          </p:cNvPr>
          <p:cNvSpPr>
            <a:spLocks noGrp="1"/>
          </p:cNvSpPr>
          <p:nvPr>
            <p:ph type="sldNum" sz="quarter" idx="12"/>
          </p:nvPr>
        </p:nvSpPr>
        <p:spPr/>
        <p:txBody>
          <a:bodyPr/>
          <a:lstStyle/>
          <a:p>
            <a:fld id="{321894C4-26A6-463D-80E7-4901E156F3BD}" type="slidenum">
              <a:rPr lang="en-US" smtClean="0"/>
              <a:t>69</a:t>
            </a:fld>
            <a:endParaRPr lang="en-US"/>
          </a:p>
        </p:txBody>
      </p:sp>
    </p:spTree>
    <p:extLst>
      <p:ext uri="{BB962C8B-B14F-4D97-AF65-F5344CB8AC3E}">
        <p14:creationId xmlns:p14="http://schemas.microsoft.com/office/powerpoint/2010/main" val="1222408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DE2D21-41CF-9D16-ACC8-7DB55B2F93D5}"/>
              </a:ext>
            </a:extLst>
          </p:cNvPr>
          <p:cNvSpPr txBox="1"/>
          <p:nvPr/>
        </p:nvSpPr>
        <p:spPr>
          <a:xfrm>
            <a:off x="4066005" y="304669"/>
            <a:ext cx="3702425" cy="954107"/>
          </a:xfrm>
          <a:prstGeom prst="rect">
            <a:avLst/>
          </a:prstGeom>
          <a:noFill/>
        </p:spPr>
        <p:txBody>
          <a:bodyPr wrap="none" rtlCol="0">
            <a:spAutoFit/>
          </a:bodyPr>
          <a:lstStyle/>
          <a:p>
            <a:pPr algn="ctr"/>
            <a:r>
              <a:rPr lang="en-US" sz="3200" dirty="0"/>
              <a:t>Cathepsin G</a:t>
            </a:r>
          </a:p>
          <a:p>
            <a:pPr algn="ctr"/>
            <a:r>
              <a:rPr lang="en-US" sz="2400" dirty="0" err="1"/>
              <a:t>Supertarget</a:t>
            </a:r>
            <a:r>
              <a:rPr lang="en-US" sz="2400" dirty="0"/>
              <a:t> 2000, 2 poses </a:t>
            </a:r>
          </a:p>
        </p:txBody>
      </p:sp>
      <p:pic>
        <p:nvPicPr>
          <p:cNvPr id="5" name="Picture 4">
            <a:extLst>
              <a:ext uri="{FF2B5EF4-FFF2-40B4-BE49-F238E27FC236}">
                <a16:creationId xmlns:a16="http://schemas.microsoft.com/office/drawing/2014/main" id="{F7C2D0E8-1434-8315-1B6C-E5DB3844731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95720" y="1436914"/>
            <a:ext cx="5830837" cy="5062682"/>
          </a:xfrm>
          <a:prstGeom prst="rect">
            <a:avLst/>
          </a:prstGeom>
        </p:spPr>
      </p:pic>
      <p:sp>
        <p:nvSpPr>
          <p:cNvPr id="4" name="TextBox 3">
            <a:extLst>
              <a:ext uri="{FF2B5EF4-FFF2-40B4-BE49-F238E27FC236}">
                <a16:creationId xmlns:a16="http://schemas.microsoft.com/office/drawing/2014/main" id="{4C82CE61-92AD-49B9-D864-2744F367B4AB}"/>
              </a:ext>
            </a:extLst>
          </p:cNvPr>
          <p:cNvSpPr txBox="1"/>
          <p:nvPr/>
        </p:nvSpPr>
        <p:spPr>
          <a:xfrm>
            <a:off x="8025848" y="5020976"/>
            <a:ext cx="2340864" cy="400110"/>
          </a:xfrm>
          <a:prstGeom prst="rect">
            <a:avLst/>
          </a:prstGeom>
          <a:noFill/>
        </p:spPr>
        <p:txBody>
          <a:bodyPr wrap="square">
            <a:spAutoFit/>
          </a:bodyPr>
          <a:lstStyle/>
          <a:p>
            <a:r>
              <a:rPr lang="en-US" sz="2000" dirty="0"/>
              <a:t>Target 2001</a:t>
            </a:r>
          </a:p>
        </p:txBody>
      </p:sp>
      <p:sp>
        <p:nvSpPr>
          <p:cNvPr id="3" name="Slide Number Placeholder 2">
            <a:extLst>
              <a:ext uri="{FF2B5EF4-FFF2-40B4-BE49-F238E27FC236}">
                <a16:creationId xmlns:a16="http://schemas.microsoft.com/office/drawing/2014/main" id="{FB0CCE04-FE36-1865-AA36-F97B7386669E}"/>
              </a:ext>
            </a:extLst>
          </p:cNvPr>
          <p:cNvSpPr>
            <a:spLocks noGrp="1"/>
          </p:cNvSpPr>
          <p:nvPr>
            <p:ph type="sldNum" sz="quarter" idx="12"/>
          </p:nvPr>
        </p:nvSpPr>
        <p:spPr/>
        <p:txBody>
          <a:bodyPr/>
          <a:lstStyle/>
          <a:p>
            <a:fld id="{321894C4-26A6-463D-80E7-4901E156F3BD}" type="slidenum">
              <a:rPr lang="en-US" smtClean="0"/>
              <a:t>7</a:t>
            </a:fld>
            <a:endParaRPr lang="en-US"/>
          </a:p>
        </p:txBody>
      </p:sp>
    </p:spTree>
    <p:extLst>
      <p:ext uri="{BB962C8B-B14F-4D97-AF65-F5344CB8AC3E}">
        <p14:creationId xmlns:p14="http://schemas.microsoft.com/office/powerpoint/2010/main" val="17191348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318E24-4B4E-E069-E92B-FCE927949C8E}"/>
              </a:ext>
            </a:extLst>
          </p:cNvPr>
          <p:cNvSpPr txBox="1"/>
          <p:nvPr/>
        </p:nvSpPr>
        <p:spPr>
          <a:xfrm>
            <a:off x="585009" y="98190"/>
            <a:ext cx="11246477" cy="954107"/>
          </a:xfrm>
          <a:prstGeom prst="rect">
            <a:avLst/>
          </a:prstGeom>
          <a:noFill/>
        </p:spPr>
        <p:txBody>
          <a:bodyPr wrap="none" rtlCol="0">
            <a:spAutoFit/>
          </a:bodyPr>
          <a:lstStyle/>
          <a:p>
            <a:pPr algn="ctr"/>
            <a:r>
              <a:rPr lang="en-US" sz="3200" dirty="0"/>
              <a:t>Ranking of Stage 2 Affinity Predictions for Both Targets by Group</a:t>
            </a:r>
          </a:p>
          <a:p>
            <a:pPr algn="ctr"/>
            <a:r>
              <a:rPr lang="en-US" sz="2400" dirty="0"/>
              <a:t>N- and skip-weighted Kendall’s tau</a:t>
            </a:r>
          </a:p>
        </p:txBody>
      </p:sp>
      <p:graphicFrame>
        <p:nvGraphicFramePr>
          <p:cNvPr id="2" name="Chart 1">
            <a:extLst>
              <a:ext uri="{FF2B5EF4-FFF2-40B4-BE49-F238E27FC236}">
                <a16:creationId xmlns:a16="http://schemas.microsoft.com/office/drawing/2014/main" id="{96CB2528-4BBB-494E-A6C8-F19F03CA1215}"/>
              </a:ext>
            </a:extLst>
          </p:cNvPr>
          <p:cNvGraphicFramePr>
            <a:graphicFrameLocks/>
          </p:cNvGraphicFramePr>
          <p:nvPr/>
        </p:nvGraphicFramePr>
        <p:xfrm>
          <a:off x="781788" y="1379186"/>
          <a:ext cx="10395859" cy="43427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FBF83D61-7D84-58DD-B0AF-29BC3C1B4CA7}"/>
              </a:ext>
            </a:extLst>
          </p:cNvPr>
          <p:cNvSpPr txBox="1"/>
          <p:nvPr/>
        </p:nvSpPr>
        <p:spPr>
          <a:xfrm>
            <a:off x="691086" y="6178831"/>
            <a:ext cx="2765663" cy="523220"/>
          </a:xfrm>
          <a:prstGeom prst="rect">
            <a:avLst/>
          </a:prstGeom>
          <a:noFill/>
        </p:spPr>
        <p:txBody>
          <a:bodyPr wrap="square">
            <a:spAutoFit/>
          </a:bodyPr>
          <a:lstStyle/>
          <a:p>
            <a:r>
              <a:rPr lang="en-US" sz="2800" dirty="0">
                <a:solidFill>
                  <a:srgbClr val="FF0000"/>
                </a:solidFill>
              </a:rPr>
              <a:t>* </a:t>
            </a:r>
            <a:r>
              <a:rPr lang="en-US" dirty="0"/>
              <a:t>group not in stage 1</a:t>
            </a:r>
          </a:p>
        </p:txBody>
      </p:sp>
      <p:sp>
        <p:nvSpPr>
          <p:cNvPr id="9" name="TextBox 8">
            <a:extLst>
              <a:ext uri="{FF2B5EF4-FFF2-40B4-BE49-F238E27FC236}">
                <a16:creationId xmlns:a16="http://schemas.microsoft.com/office/drawing/2014/main" id="{A3FBF35B-BEA2-670A-C732-8B31EF529AFC}"/>
              </a:ext>
            </a:extLst>
          </p:cNvPr>
          <p:cNvSpPr txBox="1"/>
          <p:nvPr/>
        </p:nvSpPr>
        <p:spPr>
          <a:xfrm>
            <a:off x="7309034" y="4775070"/>
            <a:ext cx="348172" cy="523220"/>
          </a:xfrm>
          <a:prstGeom prst="rect">
            <a:avLst/>
          </a:prstGeom>
          <a:noFill/>
        </p:spPr>
        <p:txBody>
          <a:bodyPr wrap="none" rtlCol="0">
            <a:spAutoFit/>
          </a:bodyPr>
          <a:lstStyle/>
          <a:p>
            <a:r>
              <a:rPr lang="en-US" sz="2800" dirty="0">
                <a:solidFill>
                  <a:srgbClr val="FF0000"/>
                </a:solidFill>
              </a:rPr>
              <a:t>*</a:t>
            </a:r>
          </a:p>
        </p:txBody>
      </p:sp>
      <p:sp>
        <p:nvSpPr>
          <p:cNvPr id="10" name="TextBox 9">
            <a:extLst>
              <a:ext uri="{FF2B5EF4-FFF2-40B4-BE49-F238E27FC236}">
                <a16:creationId xmlns:a16="http://schemas.microsoft.com/office/drawing/2014/main" id="{5705D032-05EB-0B8C-18F9-228E7F30202E}"/>
              </a:ext>
            </a:extLst>
          </p:cNvPr>
          <p:cNvSpPr txBox="1"/>
          <p:nvPr/>
        </p:nvSpPr>
        <p:spPr>
          <a:xfrm>
            <a:off x="2510478" y="4864043"/>
            <a:ext cx="348172" cy="523220"/>
          </a:xfrm>
          <a:prstGeom prst="rect">
            <a:avLst/>
          </a:prstGeom>
          <a:noFill/>
        </p:spPr>
        <p:txBody>
          <a:bodyPr wrap="none" rtlCol="0">
            <a:spAutoFit/>
          </a:bodyPr>
          <a:lstStyle/>
          <a:p>
            <a:r>
              <a:rPr lang="en-US" sz="2800" dirty="0">
                <a:solidFill>
                  <a:srgbClr val="FF0000"/>
                </a:solidFill>
              </a:rPr>
              <a:t>*</a:t>
            </a:r>
          </a:p>
        </p:txBody>
      </p:sp>
      <p:sp>
        <p:nvSpPr>
          <p:cNvPr id="11" name="TextBox 10">
            <a:extLst>
              <a:ext uri="{FF2B5EF4-FFF2-40B4-BE49-F238E27FC236}">
                <a16:creationId xmlns:a16="http://schemas.microsoft.com/office/drawing/2014/main" id="{18F34A84-82C2-0651-93B6-4D63D2FB5E50}"/>
              </a:ext>
            </a:extLst>
          </p:cNvPr>
          <p:cNvSpPr txBox="1"/>
          <p:nvPr/>
        </p:nvSpPr>
        <p:spPr>
          <a:xfrm>
            <a:off x="6960862" y="4821759"/>
            <a:ext cx="348172" cy="523220"/>
          </a:xfrm>
          <a:prstGeom prst="rect">
            <a:avLst/>
          </a:prstGeom>
          <a:noFill/>
        </p:spPr>
        <p:txBody>
          <a:bodyPr wrap="none" rtlCol="0">
            <a:spAutoFit/>
          </a:bodyPr>
          <a:lstStyle/>
          <a:p>
            <a:r>
              <a:rPr lang="en-US" sz="2800" dirty="0">
                <a:solidFill>
                  <a:srgbClr val="FF0000"/>
                </a:solidFill>
              </a:rPr>
              <a:t>*</a:t>
            </a:r>
          </a:p>
        </p:txBody>
      </p:sp>
      <p:sp>
        <p:nvSpPr>
          <p:cNvPr id="12" name="TextBox 11">
            <a:extLst>
              <a:ext uri="{FF2B5EF4-FFF2-40B4-BE49-F238E27FC236}">
                <a16:creationId xmlns:a16="http://schemas.microsoft.com/office/drawing/2014/main" id="{31906D45-FFA7-CF97-DAA0-B308DF828EDF}"/>
              </a:ext>
            </a:extLst>
          </p:cNvPr>
          <p:cNvSpPr txBox="1"/>
          <p:nvPr/>
        </p:nvSpPr>
        <p:spPr>
          <a:xfrm>
            <a:off x="6264518" y="4911613"/>
            <a:ext cx="348172" cy="523220"/>
          </a:xfrm>
          <a:prstGeom prst="rect">
            <a:avLst/>
          </a:prstGeom>
          <a:noFill/>
        </p:spPr>
        <p:txBody>
          <a:bodyPr wrap="none" rtlCol="0">
            <a:spAutoFit/>
          </a:bodyPr>
          <a:lstStyle/>
          <a:p>
            <a:r>
              <a:rPr lang="en-US" sz="2800" dirty="0">
                <a:solidFill>
                  <a:srgbClr val="FF0000"/>
                </a:solidFill>
              </a:rPr>
              <a:t>*</a:t>
            </a:r>
          </a:p>
        </p:txBody>
      </p:sp>
      <p:sp>
        <p:nvSpPr>
          <p:cNvPr id="13" name="TextBox 12">
            <a:extLst>
              <a:ext uri="{FF2B5EF4-FFF2-40B4-BE49-F238E27FC236}">
                <a16:creationId xmlns:a16="http://schemas.microsoft.com/office/drawing/2014/main" id="{7A71B09D-B73D-FFBA-6039-EE7A5EE9B179}"/>
              </a:ext>
            </a:extLst>
          </p:cNvPr>
          <p:cNvSpPr txBox="1"/>
          <p:nvPr/>
        </p:nvSpPr>
        <p:spPr>
          <a:xfrm>
            <a:off x="5927483" y="4911613"/>
            <a:ext cx="348172" cy="523220"/>
          </a:xfrm>
          <a:prstGeom prst="rect">
            <a:avLst/>
          </a:prstGeom>
          <a:noFill/>
        </p:spPr>
        <p:txBody>
          <a:bodyPr wrap="none" rtlCol="0">
            <a:spAutoFit/>
          </a:bodyPr>
          <a:lstStyle/>
          <a:p>
            <a:r>
              <a:rPr lang="en-US" sz="2800" dirty="0">
                <a:solidFill>
                  <a:srgbClr val="FF0000"/>
                </a:solidFill>
              </a:rPr>
              <a:t>*</a:t>
            </a:r>
          </a:p>
        </p:txBody>
      </p:sp>
      <p:sp>
        <p:nvSpPr>
          <p:cNvPr id="14" name="TextBox 13">
            <a:extLst>
              <a:ext uri="{FF2B5EF4-FFF2-40B4-BE49-F238E27FC236}">
                <a16:creationId xmlns:a16="http://schemas.microsoft.com/office/drawing/2014/main" id="{BA35E7CA-6AB7-28D9-B9A0-675E79F8136E}"/>
              </a:ext>
            </a:extLst>
          </p:cNvPr>
          <p:cNvSpPr txBox="1"/>
          <p:nvPr/>
        </p:nvSpPr>
        <p:spPr>
          <a:xfrm>
            <a:off x="4234035" y="4946312"/>
            <a:ext cx="348172" cy="523220"/>
          </a:xfrm>
          <a:prstGeom prst="rect">
            <a:avLst/>
          </a:prstGeom>
          <a:noFill/>
        </p:spPr>
        <p:txBody>
          <a:bodyPr wrap="none" rtlCol="0">
            <a:spAutoFit/>
          </a:bodyPr>
          <a:lstStyle/>
          <a:p>
            <a:r>
              <a:rPr lang="en-US" sz="2800" dirty="0">
                <a:solidFill>
                  <a:srgbClr val="FF0000"/>
                </a:solidFill>
              </a:rPr>
              <a:t>*</a:t>
            </a:r>
          </a:p>
        </p:txBody>
      </p:sp>
      <p:sp>
        <p:nvSpPr>
          <p:cNvPr id="15" name="TextBox 14">
            <a:extLst>
              <a:ext uri="{FF2B5EF4-FFF2-40B4-BE49-F238E27FC236}">
                <a16:creationId xmlns:a16="http://schemas.microsoft.com/office/drawing/2014/main" id="{D5A4DA54-391D-30C5-969B-0F4D1C3F8A36}"/>
              </a:ext>
            </a:extLst>
          </p:cNvPr>
          <p:cNvSpPr txBox="1"/>
          <p:nvPr/>
        </p:nvSpPr>
        <p:spPr>
          <a:xfrm>
            <a:off x="4571070" y="4911613"/>
            <a:ext cx="348172" cy="523220"/>
          </a:xfrm>
          <a:prstGeom prst="rect">
            <a:avLst/>
          </a:prstGeom>
          <a:noFill/>
        </p:spPr>
        <p:txBody>
          <a:bodyPr wrap="none" rtlCol="0">
            <a:spAutoFit/>
          </a:bodyPr>
          <a:lstStyle/>
          <a:p>
            <a:r>
              <a:rPr lang="en-US" sz="2800" dirty="0">
                <a:solidFill>
                  <a:srgbClr val="FF0000"/>
                </a:solidFill>
              </a:rPr>
              <a:t>*</a:t>
            </a:r>
          </a:p>
        </p:txBody>
      </p:sp>
      <p:sp>
        <p:nvSpPr>
          <p:cNvPr id="16" name="TextBox 15">
            <a:extLst>
              <a:ext uri="{FF2B5EF4-FFF2-40B4-BE49-F238E27FC236}">
                <a16:creationId xmlns:a16="http://schemas.microsoft.com/office/drawing/2014/main" id="{E402169A-B488-143D-2494-8EC97F34C67C}"/>
              </a:ext>
            </a:extLst>
          </p:cNvPr>
          <p:cNvSpPr txBox="1"/>
          <p:nvPr/>
        </p:nvSpPr>
        <p:spPr>
          <a:xfrm>
            <a:off x="2855567" y="4775070"/>
            <a:ext cx="184731" cy="523220"/>
          </a:xfrm>
          <a:prstGeom prst="rect">
            <a:avLst/>
          </a:prstGeom>
          <a:noFill/>
        </p:spPr>
        <p:txBody>
          <a:bodyPr wrap="none" rtlCol="0">
            <a:spAutoFit/>
          </a:bodyPr>
          <a:lstStyle/>
          <a:p>
            <a:endParaRPr lang="en-US" sz="2800" dirty="0">
              <a:solidFill>
                <a:srgbClr val="00B050"/>
              </a:solidFill>
            </a:endParaRPr>
          </a:p>
        </p:txBody>
      </p:sp>
      <p:sp>
        <p:nvSpPr>
          <p:cNvPr id="17" name="TextBox 16">
            <a:extLst>
              <a:ext uri="{FF2B5EF4-FFF2-40B4-BE49-F238E27FC236}">
                <a16:creationId xmlns:a16="http://schemas.microsoft.com/office/drawing/2014/main" id="{9A89ED34-F20E-CB54-9631-CC02F182576F}"/>
              </a:ext>
            </a:extLst>
          </p:cNvPr>
          <p:cNvSpPr txBox="1"/>
          <p:nvPr/>
        </p:nvSpPr>
        <p:spPr>
          <a:xfrm>
            <a:off x="2858650" y="4923840"/>
            <a:ext cx="348172" cy="523220"/>
          </a:xfrm>
          <a:prstGeom prst="rect">
            <a:avLst/>
          </a:prstGeom>
          <a:noFill/>
        </p:spPr>
        <p:txBody>
          <a:bodyPr wrap="none" rtlCol="0">
            <a:spAutoFit/>
          </a:bodyPr>
          <a:lstStyle/>
          <a:p>
            <a:r>
              <a:rPr lang="en-US" sz="2800" dirty="0">
                <a:solidFill>
                  <a:srgbClr val="00B050"/>
                </a:solidFill>
              </a:rPr>
              <a:t>*</a:t>
            </a:r>
          </a:p>
        </p:txBody>
      </p:sp>
      <p:sp>
        <p:nvSpPr>
          <p:cNvPr id="18" name="TextBox 17">
            <a:extLst>
              <a:ext uri="{FF2B5EF4-FFF2-40B4-BE49-F238E27FC236}">
                <a16:creationId xmlns:a16="http://schemas.microsoft.com/office/drawing/2014/main" id="{5D8848D3-D334-52C7-BE79-12A51C0FDBA1}"/>
              </a:ext>
            </a:extLst>
          </p:cNvPr>
          <p:cNvSpPr txBox="1"/>
          <p:nvPr/>
        </p:nvSpPr>
        <p:spPr>
          <a:xfrm>
            <a:off x="5236266" y="6297781"/>
            <a:ext cx="2904193" cy="523220"/>
          </a:xfrm>
          <a:prstGeom prst="rect">
            <a:avLst/>
          </a:prstGeom>
          <a:noFill/>
        </p:spPr>
        <p:txBody>
          <a:bodyPr wrap="none" rtlCol="0">
            <a:spAutoFit/>
          </a:bodyPr>
          <a:lstStyle/>
          <a:p>
            <a:r>
              <a:rPr lang="en-US" sz="2800" dirty="0">
                <a:solidFill>
                  <a:srgbClr val="00B050"/>
                </a:solidFill>
              </a:rPr>
              <a:t>* </a:t>
            </a:r>
            <a:r>
              <a:rPr lang="en-US" dirty="0"/>
              <a:t>overall KT &gt;0.3 in stage 1</a:t>
            </a:r>
          </a:p>
        </p:txBody>
      </p:sp>
      <p:sp>
        <p:nvSpPr>
          <p:cNvPr id="19" name="TextBox 18">
            <a:extLst>
              <a:ext uri="{FF2B5EF4-FFF2-40B4-BE49-F238E27FC236}">
                <a16:creationId xmlns:a16="http://schemas.microsoft.com/office/drawing/2014/main" id="{7B014C4D-6FC1-50D8-9270-7CFFCBBA04D4}"/>
              </a:ext>
            </a:extLst>
          </p:cNvPr>
          <p:cNvSpPr txBox="1"/>
          <p:nvPr/>
        </p:nvSpPr>
        <p:spPr>
          <a:xfrm>
            <a:off x="5601858" y="4911613"/>
            <a:ext cx="348172" cy="523220"/>
          </a:xfrm>
          <a:prstGeom prst="rect">
            <a:avLst/>
          </a:prstGeom>
          <a:noFill/>
        </p:spPr>
        <p:txBody>
          <a:bodyPr wrap="none" rtlCol="0">
            <a:spAutoFit/>
          </a:bodyPr>
          <a:lstStyle/>
          <a:p>
            <a:r>
              <a:rPr lang="en-US" sz="2800" dirty="0">
                <a:solidFill>
                  <a:srgbClr val="00B050"/>
                </a:solidFill>
              </a:rPr>
              <a:t>*</a:t>
            </a:r>
          </a:p>
        </p:txBody>
      </p:sp>
      <p:sp>
        <p:nvSpPr>
          <p:cNvPr id="20" name="TextBox 19">
            <a:extLst>
              <a:ext uri="{FF2B5EF4-FFF2-40B4-BE49-F238E27FC236}">
                <a16:creationId xmlns:a16="http://schemas.microsoft.com/office/drawing/2014/main" id="{79A7DF2B-3068-FE76-C185-5B34F2A83160}"/>
              </a:ext>
            </a:extLst>
          </p:cNvPr>
          <p:cNvSpPr txBox="1"/>
          <p:nvPr/>
        </p:nvSpPr>
        <p:spPr>
          <a:xfrm>
            <a:off x="3190678" y="4911613"/>
            <a:ext cx="348172" cy="523220"/>
          </a:xfrm>
          <a:prstGeom prst="rect">
            <a:avLst/>
          </a:prstGeom>
          <a:noFill/>
        </p:spPr>
        <p:txBody>
          <a:bodyPr wrap="none" rtlCol="0">
            <a:spAutoFit/>
          </a:bodyPr>
          <a:lstStyle/>
          <a:p>
            <a:r>
              <a:rPr lang="en-US" sz="2800" dirty="0">
                <a:solidFill>
                  <a:srgbClr val="00B050"/>
                </a:solidFill>
              </a:rPr>
              <a:t>*</a:t>
            </a:r>
          </a:p>
        </p:txBody>
      </p:sp>
      <p:sp>
        <p:nvSpPr>
          <p:cNvPr id="3" name="Slide Number Placeholder 2">
            <a:extLst>
              <a:ext uri="{FF2B5EF4-FFF2-40B4-BE49-F238E27FC236}">
                <a16:creationId xmlns:a16="http://schemas.microsoft.com/office/drawing/2014/main" id="{86739E32-F7AE-9094-CEC1-C5252C864CBC}"/>
              </a:ext>
            </a:extLst>
          </p:cNvPr>
          <p:cNvSpPr>
            <a:spLocks noGrp="1"/>
          </p:cNvSpPr>
          <p:nvPr>
            <p:ph type="sldNum" sz="quarter" idx="12"/>
          </p:nvPr>
        </p:nvSpPr>
        <p:spPr/>
        <p:txBody>
          <a:bodyPr/>
          <a:lstStyle/>
          <a:p>
            <a:fld id="{321894C4-26A6-463D-80E7-4901E156F3BD}" type="slidenum">
              <a:rPr lang="en-US" smtClean="0"/>
              <a:t>70</a:t>
            </a:fld>
            <a:endParaRPr lang="en-US"/>
          </a:p>
        </p:txBody>
      </p:sp>
    </p:spTree>
    <p:extLst>
      <p:ext uri="{BB962C8B-B14F-4D97-AF65-F5344CB8AC3E}">
        <p14:creationId xmlns:p14="http://schemas.microsoft.com/office/powerpoint/2010/main" val="37872409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B2C0C3-DE9D-AF83-F10A-463E7204EB39}"/>
              </a:ext>
            </a:extLst>
          </p:cNvPr>
          <p:cNvSpPr txBox="1"/>
          <p:nvPr/>
        </p:nvSpPr>
        <p:spPr>
          <a:xfrm>
            <a:off x="2743195" y="93880"/>
            <a:ext cx="6705617" cy="892552"/>
          </a:xfrm>
          <a:prstGeom prst="rect">
            <a:avLst/>
          </a:prstGeom>
          <a:noFill/>
        </p:spPr>
        <p:txBody>
          <a:bodyPr wrap="none" rtlCol="0">
            <a:spAutoFit/>
          </a:bodyPr>
          <a:lstStyle/>
          <a:p>
            <a:pPr algn="ctr"/>
            <a:r>
              <a:rPr lang="en-US" sz="3200" dirty="0"/>
              <a:t>Two Metrics of Binding Site Accuracy</a:t>
            </a:r>
          </a:p>
          <a:p>
            <a:pPr algn="ctr"/>
            <a:r>
              <a:rPr lang="en-US" sz="2000" dirty="0" err="1"/>
              <a:t>bb_RMSD</a:t>
            </a:r>
            <a:r>
              <a:rPr lang="en-US" sz="2000" dirty="0"/>
              <a:t> vs </a:t>
            </a:r>
            <a:r>
              <a:rPr lang="en-US" sz="2000" dirty="0" err="1"/>
              <a:t>lDDT_PL</a:t>
            </a:r>
            <a:r>
              <a:rPr lang="en-US" sz="2000" dirty="0"/>
              <a:t>, Model 1 predictions</a:t>
            </a:r>
          </a:p>
        </p:txBody>
      </p:sp>
      <p:graphicFrame>
        <p:nvGraphicFramePr>
          <p:cNvPr id="4" name="Chart 3">
            <a:extLst>
              <a:ext uri="{FF2B5EF4-FFF2-40B4-BE49-F238E27FC236}">
                <a16:creationId xmlns:a16="http://schemas.microsoft.com/office/drawing/2014/main" id="{4ABE9B90-3BB2-A94E-8692-88AB0E11AB11}"/>
              </a:ext>
            </a:extLst>
          </p:cNvPr>
          <p:cNvGraphicFramePr>
            <a:graphicFrameLocks/>
          </p:cNvGraphicFramePr>
          <p:nvPr/>
        </p:nvGraphicFramePr>
        <p:xfrm>
          <a:off x="2280350" y="1227663"/>
          <a:ext cx="8060271" cy="5373514"/>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3B13E063-A6B0-A3F0-D26A-43769345AF06}"/>
              </a:ext>
            </a:extLst>
          </p:cNvPr>
          <p:cNvSpPr>
            <a:spLocks noGrp="1"/>
          </p:cNvSpPr>
          <p:nvPr>
            <p:ph type="sldNum" sz="quarter" idx="12"/>
          </p:nvPr>
        </p:nvSpPr>
        <p:spPr/>
        <p:txBody>
          <a:bodyPr/>
          <a:lstStyle/>
          <a:p>
            <a:fld id="{321894C4-26A6-463D-80E7-4901E156F3BD}" type="slidenum">
              <a:rPr lang="en-US" smtClean="0"/>
              <a:t>71</a:t>
            </a:fld>
            <a:endParaRPr lang="en-US"/>
          </a:p>
        </p:txBody>
      </p:sp>
    </p:spTree>
    <p:extLst>
      <p:ext uri="{BB962C8B-B14F-4D97-AF65-F5344CB8AC3E}">
        <p14:creationId xmlns:p14="http://schemas.microsoft.com/office/powerpoint/2010/main" val="27076271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CA5C509-73CB-1880-4AEA-E15082D4D775}"/>
              </a:ext>
            </a:extLst>
          </p:cNvPr>
          <p:cNvGraphicFramePr>
            <a:graphicFrameLocks noGrp="1"/>
          </p:cNvGraphicFramePr>
          <p:nvPr/>
        </p:nvGraphicFramePr>
        <p:xfrm>
          <a:off x="2714171" y="44291"/>
          <a:ext cx="9477830" cy="6258678"/>
        </p:xfrm>
        <a:graphic>
          <a:graphicData uri="http://schemas.openxmlformats.org/drawingml/2006/table">
            <a:tbl>
              <a:tblPr firstRow="1" bandRow="1">
                <a:tableStyleId>{5C22544A-7EE6-4342-B048-85BDC9FD1C3A}</a:tableStyleId>
              </a:tblPr>
              <a:tblGrid>
                <a:gridCol w="514803">
                  <a:extLst>
                    <a:ext uri="{9D8B030D-6E8A-4147-A177-3AD203B41FA5}">
                      <a16:colId xmlns:a16="http://schemas.microsoft.com/office/drawing/2014/main" val="3135759529"/>
                    </a:ext>
                  </a:extLst>
                </a:gridCol>
                <a:gridCol w="667511">
                  <a:extLst>
                    <a:ext uri="{9D8B030D-6E8A-4147-A177-3AD203B41FA5}">
                      <a16:colId xmlns:a16="http://schemas.microsoft.com/office/drawing/2014/main" val="2044265991"/>
                    </a:ext>
                  </a:extLst>
                </a:gridCol>
                <a:gridCol w="785786">
                  <a:extLst>
                    <a:ext uri="{9D8B030D-6E8A-4147-A177-3AD203B41FA5}">
                      <a16:colId xmlns:a16="http://schemas.microsoft.com/office/drawing/2014/main" val="3538766856"/>
                    </a:ext>
                  </a:extLst>
                </a:gridCol>
                <a:gridCol w="785786">
                  <a:extLst>
                    <a:ext uri="{9D8B030D-6E8A-4147-A177-3AD203B41FA5}">
                      <a16:colId xmlns:a16="http://schemas.microsoft.com/office/drawing/2014/main" val="2063961187"/>
                    </a:ext>
                  </a:extLst>
                </a:gridCol>
                <a:gridCol w="785786">
                  <a:extLst>
                    <a:ext uri="{9D8B030D-6E8A-4147-A177-3AD203B41FA5}">
                      <a16:colId xmlns:a16="http://schemas.microsoft.com/office/drawing/2014/main" val="227402057"/>
                    </a:ext>
                  </a:extLst>
                </a:gridCol>
                <a:gridCol w="729264">
                  <a:extLst>
                    <a:ext uri="{9D8B030D-6E8A-4147-A177-3AD203B41FA5}">
                      <a16:colId xmlns:a16="http://schemas.microsoft.com/office/drawing/2014/main" val="3306996478"/>
                    </a:ext>
                  </a:extLst>
                </a:gridCol>
                <a:gridCol w="737869">
                  <a:extLst>
                    <a:ext uri="{9D8B030D-6E8A-4147-A177-3AD203B41FA5}">
                      <a16:colId xmlns:a16="http://schemas.microsoft.com/office/drawing/2014/main" val="3042030491"/>
                    </a:ext>
                  </a:extLst>
                </a:gridCol>
                <a:gridCol w="865360">
                  <a:extLst>
                    <a:ext uri="{9D8B030D-6E8A-4147-A177-3AD203B41FA5}">
                      <a16:colId xmlns:a16="http://schemas.microsoft.com/office/drawing/2014/main" val="2039718088"/>
                    </a:ext>
                  </a:extLst>
                </a:gridCol>
                <a:gridCol w="959853">
                  <a:extLst>
                    <a:ext uri="{9D8B030D-6E8A-4147-A177-3AD203B41FA5}">
                      <a16:colId xmlns:a16="http://schemas.microsoft.com/office/drawing/2014/main" val="72624584"/>
                    </a:ext>
                  </a:extLst>
                </a:gridCol>
                <a:gridCol w="959853">
                  <a:extLst>
                    <a:ext uri="{9D8B030D-6E8A-4147-A177-3AD203B41FA5}">
                      <a16:colId xmlns:a16="http://schemas.microsoft.com/office/drawing/2014/main" val="945858168"/>
                    </a:ext>
                  </a:extLst>
                </a:gridCol>
                <a:gridCol w="959853">
                  <a:extLst>
                    <a:ext uri="{9D8B030D-6E8A-4147-A177-3AD203B41FA5}">
                      <a16:colId xmlns:a16="http://schemas.microsoft.com/office/drawing/2014/main" val="1234392559"/>
                    </a:ext>
                  </a:extLst>
                </a:gridCol>
                <a:gridCol w="726106">
                  <a:extLst>
                    <a:ext uri="{9D8B030D-6E8A-4147-A177-3AD203B41FA5}">
                      <a16:colId xmlns:a16="http://schemas.microsoft.com/office/drawing/2014/main" val="1571558114"/>
                    </a:ext>
                  </a:extLst>
                </a:gridCol>
              </a:tblGrid>
              <a:tr h="541110">
                <a:tc>
                  <a:txBody>
                    <a:bodyPr/>
                    <a:lstStyle/>
                    <a:p>
                      <a:endParaRPr lang="en-US" sz="1100" b="1" dirty="0"/>
                    </a:p>
                  </a:txBody>
                  <a:tcPr marL="84723" marR="84723" marT="42361" marB="42361" anchor="b"/>
                </a:tc>
                <a:tc gridSpan="2">
                  <a:txBody>
                    <a:bodyPr/>
                    <a:lstStyle/>
                    <a:p>
                      <a:pPr algn="ctr"/>
                      <a:r>
                        <a:rPr lang="en-US" sz="1100" b="1" dirty="0"/>
                        <a:t>Model 1 Poses, Pharma Ligands</a:t>
                      </a:r>
                    </a:p>
                  </a:txBody>
                  <a:tcPr marL="84723" marR="84723" marT="42361" marB="42361" anchor="b"/>
                </a:tc>
                <a:tc hMerge="1">
                  <a:txBody>
                    <a:bodyPr/>
                    <a:lstStyle/>
                    <a:p>
                      <a:pPr algn="ctr"/>
                      <a:endParaRPr lang="en-US" sz="1600" b="1" dirty="0"/>
                    </a:p>
                  </a:txBody>
                  <a:tcPr marL="84723" marR="84723" marT="42361" marB="42361" anchor="b"/>
                </a:tc>
                <a:tc gridSpan="2">
                  <a:txBody>
                    <a:bodyPr/>
                    <a:lstStyle/>
                    <a:p>
                      <a:pPr algn="ctr"/>
                      <a:r>
                        <a:rPr lang="en-US" sz="1100" b="1" dirty="0"/>
                        <a:t>Best of Model Poses, Pharma Ligands</a:t>
                      </a:r>
                    </a:p>
                  </a:txBody>
                  <a:tcPr marL="84723" marR="84723" marT="42361" marB="42361" anchor="b"/>
                </a:tc>
                <a:tc hMerge="1">
                  <a:txBody>
                    <a:bodyPr/>
                    <a:lstStyle/>
                    <a:p>
                      <a:pPr algn="ctr"/>
                      <a:endParaRPr lang="en-US" sz="1600" b="1" dirty="0"/>
                    </a:p>
                  </a:txBody>
                  <a:tcPr marL="84723" marR="84723" marT="42361" marB="42361" anchor="b"/>
                </a:tc>
                <a:tc gridSpan="2">
                  <a:txBody>
                    <a:bodyPr/>
                    <a:lstStyle/>
                    <a:p>
                      <a:pPr algn="ctr"/>
                      <a:r>
                        <a:rPr lang="en-US" sz="1100" b="1" dirty="0"/>
                        <a:t>Model 1 Poses, </a:t>
                      </a:r>
                      <a:r>
                        <a:rPr lang="en-US" sz="1100" b="1" dirty="0" err="1"/>
                        <a:t>NonPharma</a:t>
                      </a:r>
                      <a:r>
                        <a:rPr lang="en-US" sz="1100" b="1" dirty="0"/>
                        <a:t> Ligands</a:t>
                      </a:r>
                    </a:p>
                  </a:txBody>
                  <a:tcPr marL="84723" marR="84723" marT="42361" marB="42361" anchor="b">
                    <a:solidFill>
                      <a:schemeClr val="accent2">
                        <a:lumMod val="50000"/>
                      </a:schemeClr>
                    </a:solidFill>
                  </a:tcPr>
                </a:tc>
                <a:tc hMerge="1">
                  <a:txBody>
                    <a:bodyPr/>
                    <a:lstStyle/>
                    <a:p>
                      <a:pPr algn="ctr"/>
                      <a:endParaRPr lang="en-US" sz="1600" b="1" dirty="0"/>
                    </a:p>
                  </a:txBody>
                  <a:tcPr marL="84723" marR="84723" marT="42361" marB="42361" anchor="b"/>
                </a:tc>
                <a:tc gridSpan="2">
                  <a:txBody>
                    <a:bodyPr/>
                    <a:lstStyle/>
                    <a:p>
                      <a:pPr algn="ctr"/>
                      <a:r>
                        <a:rPr lang="en-US" sz="1200" b="1" dirty="0"/>
                        <a:t>Stage 1 Affinities</a:t>
                      </a:r>
                    </a:p>
                  </a:txBody>
                  <a:tcPr marL="84723" marR="84723" marT="42361" marB="42361" anchor="b">
                    <a:solidFill>
                      <a:schemeClr val="accent5">
                        <a:lumMod val="50000"/>
                      </a:schemeClr>
                    </a:solidFill>
                  </a:tcPr>
                </a:tc>
                <a:tc hMerge="1">
                  <a:txBody>
                    <a:bodyPr/>
                    <a:lstStyle/>
                    <a:p>
                      <a:pPr algn="ctr"/>
                      <a:endParaRPr lang="en-US" sz="1600" b="1" dirty="0"/>
                    </a:p>
                  </a:txBody>
                  <a:tcPr marL="84723" marR="84723" marT="42361" marB="42361" anchor="b">
                    <a:solidFill>
                      <a:schemeClr val="accent5">
                        <a:lumMod val="50000"/>
                      </a:schemeClr>
                    </a:solidFill>
                  </a:tcPr>
                </a:tc>
                <a:tc gridSpan="2">
                  <a:txBody>
                    <a:bodyPr/>
                    <a:lstStyle/>
                    <a:p>
                      <a:pPr algn="ctr"/>
                      <a:r>
                        <a:rPr lang="en-US" sz="1200" b="1" dirty="0"/>
                        <a:t>Stage 2 Affinities</a:t>
                      </a:r>
                    </a:p>
                  </a:txBody>
                  <a:tcPr marL="84723" marR="84723" marT="42361" marB="42361" anchor="b">
                    <a:solidFill>
                      <a:schemeClr val="accent5">
                        <a:lumMod val="50000"/>
                      </a:schemeClr>
                    </a:solidFill>
                  </a:tcPr>
                </a:tc>
                <a:tc hMerge="1">
                  <a:txBody>
                    <a:bodyPr/>
                    <a:lstStyle/>
                    <a:p>
                      <a:pPr algn="ctr"/>
                      <a:endParaRPr lang="en-US" sz="1100" b="1" dirty="0"/>
                    </a:p>
                  </a:txBody>
                  <a:tcPr marL="84723" marR="84723" marT="42361" marB="42361" anchor="b">
                    <a:solidFill>
                      <a:schemeClr val="accent5">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err="1"/>
                        <a:t>Lscore</a:t>
                      </a:r>
                      <a:endParaRPr lang="en-US" sz="11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t>Pearson</a:t>
                      </a:r>
                    </a:p>
                  </a:txBody>
                  <a:tcPr marL="84723" marR="84723" marT="42361" marB="42361" anchor="b">
                    <a:solidFill>
                      <a:schemeClr val="bg2">
                        <a:lumMod val="25000"/>
                      </a:schemeClr>
                    </a:solidFill>
                  </a:tcPr>
                </a:tc>
                <a:extLst>
                  <a:ext uri="{0D108BD9-81ED-4DB2-BD59-A6C34878D82A}">
                    <a16:rowId xmlns:a16="http://schemas.microsoft.com/office/drawing/2014/main" val="1279131436"/>
                  </a:ext>
                </a:extLst>
              </a:tr>
              <a:tr h="799468">
                <a:tc>
                  <a:txBody>
                    <a:bodyPr/>
                    <a:lstStyle/>
                    <a:p>
                      <a:r>
                        <a:rPr lang="en-US" sz="1100" b="1" dirty="0"/>
                        <a:t>Rank</a:t>
                      </a:r>
                    </a:p>
                  </a:txBody>
                  <a:tcPr marL="84723" marR="84723" marT="42361" marB="42361" anchor="b"/>
                </a:tc>
                <a:tc>
                  <a:txBody>
                    <a:bodyPr/>
                    <a:lstStyle/>
                    <a:p>
                      <a:pPr algn="ctr"/>
                      <a:r>
                        <a:rPr lang="en-US" sz="1100" b="1" dirty="0" err="1"/>
                        <a:t>lDDT_PLI</a:t>
                      </a:r>
                      <a:endParaRPr lang="en-US" sz="1100" b="1" dirty="0"/>
                    </a:p>
                  </a:txBody>
                  <a:tcPr marL="84723" marR="84723" marT="42361" marB="42361" anchor="b"/>
                </a:tc>
                <a:tc>
                  <a:txBody>
                    <a:bodyPr/>
                    <a:lstStyle/>
                    <a:p>
                      <a:pPr algn="ctr"/>
                      <a:r>
                        <a:rPr lang="en-US" sz="1100" b="1" dirty="0"/>
                        <a:t>RMSD</a:t>
                      </a:r>
                    </a:p>
                    <a:p>
                      <a:pPr algn="ctr"/>
                      <a:r>
                        <a:rPr lang="en-US" sz="1100" b="1" dirty="0"/>
                        <a:t>&lt;2.5 rate</a:t>
                      </a:r>
                    </a:p>
                  </a:txBody>
                  <a:tcPr marL="84723" marR="84723" marT="42361" marB="42361" anchor="b"/>
                </a:tc>
                <a:tc>
                  <a:txBody>
                    <a:bodyPr/>
                    <a:lstStyle/>
                    <a:p>
                      <a:pPr algn="ctr"/>
                      <a:r>
                        <a:rPr lang="en-US" sz="1100" b="1" dirty="0" err="1"/>
                        <a:t>lDDT_PLI</a:t>
                      </a:r>
                      <a:endParaRPr lang="en-US" sz="1100" b="1" dirty="0"/>
                    </a:p>
                  </a:txBody>
                  <a:tcPr marL="84723" marR="84723" marT="42361" marB="42361" anchor="b"/>
                </a:tc>
                <a:tc>
                  <a:txBody>
                    <a:bodyPr/>
                    <a:lstStyle/>
                    <a:p>
                      <a:pPr algn="ctr"/>
                      <a:r>
                        <a:rPr lang="en-US" sz="1100" b="1" dirty="0"/>
                        <a:t>RMSD</a:t>
                      </a:r>
                    </a:p>
                    <a:p>
                      <a:pPr algn="ctr"/>
                      <a:r>
                        <a:rPr lang="en-US" sz="1100" b="1" dirty="0"/>
                        <a:t>&lt;2.5 rate</a:t>
                      </a:r>
                    </a:p>
                  </a:txBody>
                  <a:tcPr marL="84723" marR="84723" marT="42361" marB="42361" anchor="b"/>
                </a:tc>
                <a:tc>
                  <a:txBody>
                    <a:bodyPr/>
                    <a:lstStyle/>
                    <a:p>
                      <a:pPr algn="ctr"/>
                      <a:r>
                        <a:rPr lang="en-US" sz="1100" b="1" dirty="0" err="1"/>
                        <a:t>lDDT_PLI</a:t>
                      </a:r>
                      <a:endParaRPr lang="en-US" sz="1100" b="1" dirty="0"/>
                    </a:p>
                  </a:txBody>
                  <a:tcPr marL="84723" marR="84723" marT="42361" marB="42361" anchor="b"/>
                </a:tc>
                <a:tc>
                  <a:txBody>
                    <a:bodyPr/>
                    <a:lstStyle/>
                    <a:p>
                      <a:pPr algn="ctr"/>
                      <a:r>
                        <a:rPr lang="en-US" sz="1100" b="1" dirty="0"/>
                        <a:t>RMSD</a:t>
                      </a:r>
                    </a:p>
                    <a:p>
                      <a:pPr algn="ctr"/>
                      <a:r>
                        <a:rPr lang="en-US" sz="1100" b="1" dirty="0"/>
                        <a:t>&lt;2.5 rate</a:t>
                      </a:r>
                    </a:p>
                  </a:txBody>
                  <a:tcPr marL="84723" marR="84723" marT="42361" marB="42361" anchor="b"/>
                </a:tc>
                <a:tc>
                  <a:txBody>
                    <a:bodyPr/>
                    <a:lstStyle/>
                    <a:p>
                      <a:pPr algn="ctr"/>
                      <a:r>
                        <a:rPr lang="en-US" sz="1100" b="1" dirty="0"/>
                        <a:t>Chymase Affinity</a:t>
                      </a:r>
                    </a:p>
                    <a:p>
                      <a:pPr algn="ctr"/>
                      <a:r>
                        <a:rPr lang="en-US" sz="1100" b="1" dirty="0"/>
                        <a:t>N=17</a:t>
                      </a:r>
                    </a:p>
                  </a:txBody>
                  <a:tcPr marL="84723" marR="84723" marT="42361" marB="42361" anchor="b"/>
                </a:tc>
                <a:tc>
                  <a:txBody>
                    <a:bodyPr/>
                    <a:lstStyle/>
                    <a:p>
                      <a:pPr algn="ctr"/>
                      <a:r>
                        <a:rPr lang="en-US" sz="1100" b="1" dirty="0"/>
                        <a:t>Autotaxin Affinity </a:t>
                      </a:r>
                    </a:p>
                    <a:p>
                      <a:pPr algn="ctr"/>
                      <a:r>
                        <a:rPr lang="en-US" sz="1100" b="1" dirty="0"/>
                        <a:t>N=123</a:t>
                      </a:r>
                    </a:p>
                  </a:txBody>
                  <a:tcPr marL="84723" marR="84723" marT="42361" marB="42361" anchor="b"/>
                </a:tc>
                <a:tc>
                  <a:txBody>
                    <a:bodyPr/>
                    <a:lstStyle/>
                    <a:p>
                      <a:pPr algn="ctr"/>
                      <a:r>
                        <a:rPr lang="en-US" sz="1100" b="1" dirty="0"/>
                        <a:t>Chymase Affinity</a:t>
                      </a:r>
                    </a:p>
                    <a:p>
                      <a:pPr algn="ctr"/>
                      <a:r>
                        <a:rPr lang="en-US" sz="1100" b="1" dirty="0"/>
                        <a:t>N=17</a:t>
                      </a:r>
                    </a:p>
                  </a:txBody>
                  <a:tcPr marL="84723" marR="84723" marT="42361" marB="42361" anchor="b"/>
                </a:tc>
                <a:tc>
                  <a:txBody>
                    <a:bodyPr/>
                    <a:lstStyle/>
                    <a:p>
                      <a:pPr algn="ctr"/>
                      <a:r>
                        <a:rPr lang="en-US" sz="1100" b="1" dirty="0"/>
                        <a:t>Autotaxin Affinity </a:t>
                      </a:r>
                    </a:p>
                    <a:p>
                      <a:pPr algn="ctr"/>
                      <a:r>
                        <a:rPr lang="en-US" sz="1100" b="1" dirty="0"/>
                        <a:t>N=93</a:t>
                      </a:r>
                    </a:p>
                  </a:txBody>
                  <a:tcPr marL="84723" marR="84723" marT="42361" marB="42361" anchor="b"/>
                </a:tc>
                <a:tc>
                  <a:txBody>
                    <a:bodyPr/>
                    <a:lstStyle/>
                    <a:p>
                      <a:pPr algn="ctr"/>
                      <a:r>
                        <a:rPr lang="en-US" sz="1100" b="1" dirty="0" err="1"/>
                        <a:t>LScore</a:t>
                      </a:r>
                      <a:endParaRPr lang="en-US" sz="1100" b="1" dirty="0"/>
                    </a:p>
                  </a:txBody>
                  <a:tcPr marL="84723" marR="84723" marT="42361" marB="42361" anchor="b"/>
                </a:tc>
                <a:extLst>
                  <a:ext uri="{0D108BD9-81ED-4DB2-BD59-A6C34878D82A}">
                    <a16:rowId xmlns:a16="http://schemas.microsoft.com/office/drawing/2014/main" val="3388932086"/>
                  </a:ext>
                </a:extLst>
              </a:tr>
              <a:tr h="329246">
                <a:tc>
                  <a:txBody>
                    <a:bodyPr/>
                    <a:lstStyle/>
                    <a:p>
                      <a:r>
                        <a:rPr lang="en-US" sz="1200" b="1" dirty="0"/>
                        <a:t>1</a:t>
                      </a:r>
                    </a:p>
                  </a:txBody>
                  <a:tcPr marL="84723" marR="84723" marT="42361" marB="42361"/>
                </a:tc>
                <a:tc>
                  <a:txBody>
                    <a:bodyPr/>
                    <a:lstStyle/>
                    <a:p>
                      <a:pPr algn="ctr" fontAlgn="b"/>
                      <a:r>
                        <a:rPr lang="en-US" sz="1200" b="0" i="0" u="none" strike="noStrike" dirty="0">
                          <a:solidFill>
                            <a:srgbClr val="C00000"/>
                          </a:solidFill>
                          <a:effectLst/>
                          <a:latin typeface="Aptos Narrow" panose="020B0004020202020204" pitchFamily="34" charset="0"/>
                        </a:rPr>
                        <a:t>494</a:t>
                      </a:r>
                    </a:p>
                  </a:txBody>
                  <a:tcPr marL="5043" marR="5043" marT="5043" marB="0" anchor="b"/>
                </a:tc>
                <a:tc>
                  <a:txBody>
                    <a:bodyPr/>
                    <a:lstStyle/>
                    <a:p>
                      <a:pPr marL="0" algn="ctr" defTabSz="914400" rtl="0" eaLnBrk="1" fontAlgn="b" latinLnBrk="0" hangingPunct="1"/>
                      <a:r>
                        <a:rPr lang="en-US" sz="1200" b="0" i="0" u="none" strike="noStrike" kern="1200" dirty="0">
                          <a:solidFill>
                            <a:srgbClr val="C00000"/>
                          </a:solidFill>
                          <a:effectLst/>
                          <a:latin typeface="Aptos Narrow" panose="020B0004020202020204" pitchFamily="34" charset="0"/>
                          <a:ea typeface="+mn-ea"/>
                          <a:cs typeface="+mn-cs"/>
                        </a:rPr>
                        <a:t>494</a:t>
                      </a:r>
                    </a:p>
                  </a:txBody>
                  <a:tcPr marL="5043" marR="5043" marT="5043" marB="0" anchor="b"/>
                </a:tc>
                <a:tc>
                  <a:txBody>
                    <a:bodyPr/>
                    <a:lstStyle/>
                    <a:p>
                      <a:pPr marL="0" algn="ctr" defTabSz="914400" rtl="0" eaLnBrk="1" fontAlgn="b" latinLnBrk="0" hangingPunct="1"/>
                      <a:r>
                        <a:rPr lang="en-US" sz="1200" b="1" i="0" u="none" strike="noStrike" kern="1200" dirty="0">
                          <a:solidFill>
                            <a:srgbClr val="00B050"/>
                          </a:solidFill>
                          <a:effectLst/>
                          <a:latin typeface="Aptos Narrow" panose="020B0004020202020204" pitchFamily="34" charset="0"/>
                          <a:ea typeface="+mn-ea"/>
                          <a:cs typeface="+mn-cs"/>
                        </a:rPr>
                        <a:t>274</a:t>
                      </a:r>
                    </a:p>
                  </a:txBody>
                  <a:tcPr marL="5043" marR="5043" marT="5043" marB="0" anchor="b"/>
                </a:tc>
                <a:tc>
                  <a:txBody>
                    <a:bodyPr/>
                    <a:lstStyle/>
                    <a:p>
                      <a:pPr marL="0" algn="ctr" defTabSz="914400" rtl="0" eaLnBrk="1" fontAlgn="b" latinLnBrk="0" hangingPunct="1"/>
                      <a:r>
                        <a:rPr lang="en-US" sz="1200" b="0" i="0" u="none" strike="noStrike" kern="1200" dirty="0">
                          <a:solidFill>
                            <a:schemeClr val="bg1"/>
                          </a:solidFill>
                          <a:effectLst/>
                          <a:highlight>
                            <a:srgbClr val="800000"/>
                          </a:highlight>
                          <a:latin typeface="Aptos Narrow" panose="020B0004020202020204" pitchFamily="34" charset="0"/>
                          <a:ea typeface="+mn-ea"/>
                          <a:cs typeface="+mn-cs"/>
                        </a:rPr>
                        <a:t>204</a:t>
                      </a:r>
                    </a:p>
                  </a:txBody>
                  <a:tcPr marL="5443" marR="5443" marT="5443" marB="0" anchor="b"/>
                </a:tc>
                <a:tc>
                  <a:txBody>
                    <a:bodyPr/>
                    <a:lstStyle/>
                    <a:p>
                      <a:pPr marL="0" algn="ctr" defTabSz="914400" rtl="0" eaLnBrk="1" fontAlgn="b" latinLnBrk="0" hangingPunct="1"/>
                      <a:r>
                        <a:rPr lang="en-US" sz="1200" b="0" i="0" u="none" strike="noStrike" kern="1200" dirty="0">
                          <a:solidFill>
                            <a:srgbClr val="000000"/>
                          </a:solidFill>
                          <a:effectLst/>
                          <a:latin typeface="Aptos Narrow" panose="020B0004020202020204" pitchFamily="34" charset="0"/>
                          <a:ea typeface="+mn-ea"/>
                          <a:cs typeface="+mn-cs"/>
                        </a:rPr>
                        <a:t>39</a:t>
                      </a:r>
                    </a:p>
                  </a:txBody>
                  <a:tcPr marL="5043" marR="5043" marT="5043" marB="0" anchor="b">
                    <a:solidFill>
                      <a:schemeClr val="accent2">
                        <a:lumMod val="20000"/>
                        <a:lumOff val="80000"/>
                      </a:schemeClr>
                    </a:solidFill>
                  </a:tcPr>
                </a:tc>
                <a:tc>
                  <a:txBody>
                    <a:bodyPr/>
                    <a:lstStyle/>
                    <a:p>
                      <a:pPr marL="0" algn="ctr" defTabSz="914400" rtl="0" eaLnBrk="1" fontAlgn="b" latinLnBrk="0" hangingPunct="1"/>
                      <a:r>
                        <a:rPr lang="en-US" sz="1200" b="0" i="0" u="none" strike="noStrike" kern="1200" dirty="0">
                          <a:solidFill>
                            <a:srgbClr val="000000"/>
                          </a:solidFill>
                          <a:effectLst/>
                          <a:latin typeface="Aptos Narrow" panose="020B0004020202020204" pitchFamily="34" charset="0"/>
                          <a:ea typeface="+mn-ea"/>
                          <a:cs typeface="+mn-cs"/>
                        </a:rPr>
                        <a:t>39</a:t>
                      </a:r>
                    </a:p>
                  </a:txBody>
                  <a:tcPr marL="5043" marR="5043" marT="5043" marB="0" anchor="b">
                    <a:solidFill>
                      <a:schemeClr val="accent2">
                        <a:lumMod val="20000"/>
                        <a:lumOff val="80000"/>
                      </a:schemeClr>
                    </a:solidFill>
                  </a:tcPr>
                </a:tc>
                <a:tc>
                  <a:txBody>
                    <a:bodyPr/>
                    <a:lstStyle/>
                    <a:p>
                      <a:pPr marL="0" algn="ctr" defTabSz="914400" rtl="0" eaLnBrk="1" fontAlgn="b" latinLnBrk="0" hangingPunct="1"/>
                      <a:r>
                        <a:rPr lang="en-US" sz="1200" b="0" i="0" u="none" strike="noStrike" kern="1200" dirty="0">
                          <a:solidFill>
                            <a:srgbClr val="000000"/>
                          </a:solidFill>
                          <a:effectLst/>
                          <a:highlight>
                            <a:srgbClr val="00FF00"/>
                          </a:highlight>
                          <a:latin typeface="Aptos Narrow" panose="020B0004020202020204" pitchFamily="34" charset="0"/>
                          <a:ea typeface="+mn-ea"/>
                          <a:cs typeface="+mn-cs"/>
                        </a:rPr>
                        <a:t>298</a:t>
                      </a:r>
                    </a:p>
                  </a:txBody>
                  <a:tcPr marL="5043" marR="5043" marT="5043" marB="0" anchor="b"/>
                </a:tc>
                <a:tc>
                  <a:txBody>
                    <a:bodyPr/>
                    <a:lstStyle/>
                    <a:p>
                      <a:pPr marL="0" algn="ctr" defTabSz="914400" rtl="0" eaLnBrk="1" fontAlgn="b" latinLnBrk="0" hangingPunct="1"/>
                      <a:r>
                        <a:rPr lang="en-US" sz="1200" b="1" i="0" u="none" strike="noStrike" kern="1200" dirty="0">
                          <a:solidFill>
                            <a:srgbClr val="FF0000"/>
                          </a:solidFill>
                          <a:effectLst/>
                          <a:latin typeface="Aptos Narrow" panose="020B0004020202020204" pitchFamily="34" charset="0"/>
                          <a:ea typeface="+mn-ea"/>
                          <a:cs typeface="+mn-cs"/>
                        </a:rPr>
                        <a:t>16</a:t>
                      </a:r>
                    </a:p>
                  </a:txBody>
                  <a:tcPr marL="5043" marR="5043" marT="5043" marB="0" anchor="b"/>
                </a:tc>
                <a:tc>
                  <a:txBody>
                    <a:bodyPr/>
                    <a:lstStyle/>
                    <a:p>
                      <a:pPr marL="0" algn="ctr" defTabSz="914400" rtl="0" eaLnBrk="1" fontAlgn="b" latinLnBrk="0" hangingPunct="1"/>
                      <a:r>
                        <a:rPr lang="en-US" sz="1200" b="0" i="0" u="none" strike="noStrike" kern="1200" dirty="0">
                          <a:solidFill>
                            <a:schemeClr val="tx1"/>
                          </a:solidFill>
                          <a:effectLst/>
                          <a:latin typeface="Aptos Narrow" panose="020B0004020202020204" pitchFamily="34" charset="0"/>
                          <a:ea typeface="+mn-ea"/>
                          <a:cs typeface="+mn-cs"/>
                        </a:rPr>
                        <a:t>30</a:t>
                      </a:r>
                    </a:p>
                  </a:txBody>
                  <a:tcPr marL="5043" marR="5043" marT="5043" marB="0" anchor="b"/>
                </a:tc>
                <a:tc>
                  <a:txBody>
                    <a:bodyPr/>
                    <a:lstStyle/>
                    <a:p>
                      <a:pPr marL="0" algn="ctr" defTabSz="914400" rtl="0" eaLnBrk="1" fontAlgn="b" latinLnBrk="0" hangingPunct="1"/>
                      <a:r>
                        <a:rPr lang="en-US" sz="1200" b="1" i="0" u="none" strike="noStrike" kern="1200" dirty="0">
                          <a:solidFill>
                            <a:schemeClr val="accent2">
                              <a:lumMod val="20000"/>
                              <a:lumOff val="80000"/>
                            </a:schemeClr>
                          </a:solidFill>
                          <a:effectLst/>
                          <a:highlight>
                            <a:srgbClr val="0000FF"/>
                          </a:highlight>
                          <a:latin typeface="Aptos Narrow" panose="020B0004020202020204" pitchFamily="34" charset="0"/>
                          <a:ea typeface="+mn-ea"/>
                          <a:cs typeface="+mn-cs"/>
                        </a:rPr>
                        <a:t>167</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latin typeface="Aptos Narrow" panose="020B0004020202020204" pitchFamily="34" charset="0"/>
                          <a:ea typeface="+mn-ea"/>
                          <a:cs typeface="+mn-cs"/>
                        </a:rPr>
                        <a:t> </a:t>
                      </a:r>
                      <a:r>
                        <a:rPr lang="en-US" sz="1400" b="1" i="0" u="none" strike="noStrike" kern="1200" dirty="0">
                          <a:solidFill>
                            <a:srgbClr val="7030A0"/>
                          </a:solidFill>
                          <a:effectLst/>
                          <a:latin typeface="Aptos Narrow" panose="020B0004020202020204" pitchFamily="34" charset="0"/>
                          <a:ea typeface="+mn-ea"/>
                          <a:cs typeface="+mn-cs"/>
                        </a:rPr>
                        <a:t>8 </a:t>
                      </a:r>
                      <a:r>
                        <a:rPr lang="en-US" sz="1200" b="0" i="0" u="none" strike="noStrike" kern="1200" dirty="0">
                          <a:solidFill>
                            <a:srgbClr val="000000"/>
                          </a:solidFill>
                          <a:effectLst/>
                          <a:latin typeface="Aptos Narrow" panose="020B0004020202020204" pitchFamily="34" charset="0"/>
                          <a:ea typeface="+mn-ea"/>
                          <a:cs typeface="+mn-cs"/>
                        </a:rPr>
                        <a:t>(0.47)</a:t>
                      </a:r>
                    </a:p>
                  </a:txBody>
                  <a:tcPr marL="5043" marR="5043" marT="5043" marB="0" anchor="b"/>
                </a:tc>
                <a:extLst>
                  <a:ext uri="{0D108BD9-81ED-4DB2-BD59-A6C34878D82A}">
                    <a16:rowId xmlns:a16="http://schemas.microsoft.com/office/drawing/2014/main" val="757216418"/>
                  </a:ext>
                </a:extLst>
              </a:tr>
              <a:tr h="329246">
                <a:tc>
                  <a:txBody>
                    <a:bodyPr/>
                    <a:lstStyle/>
                    <a:p>
                      <a:r>
                        <a:rPr lang="en-US" sz="1200" b="1" dirty="0"/>
                        <a:t>2</a:t>
                      </a:r>
                    </a:p>
                  </a:txBody>
                  <a:tcPr marL="84723" marR="84723" marT="42361" marB="42361"/>
                </a:tc>
                <a:tc>
                  <a:txBody>
                    <a:bodyPr/>
                    <a:lstStyle/>
                    <a:p>
                      <a:pPr algn="ctr" fontAlgn="b"/>
                      <a:r>
                        <a:rPr lang="en-US" sz="1200" b="1" i="0" u="none" strike="noStrike" dirty="0">
                          <a:solidFill>
                            <a:srgbClr val="00B050"/>
                          </a:solidFill>
                          <a:effectLst/>
                          <a:latin typeface="Aptos Narrow" panose="020B0004020202020204" pitchFamily="34" charset="0"/>
                        </a:rPr>
                        <a:t>274</a:t>
                      </a:r>
                    </a:p>
                  </a:txBody>
                  <a:tcPr marL="5043" marR="5043" marT="5043" marB="0" anchor="b"/>
                </a:tc>
                <a:tc>
                  <a:txBody>
                    <a:bodyPr/>
                    <a:lstStyle/>
                    <a:p>
                      <a:pPr marL="0" algn="ctr" defTabSz="914400" rtl="0" eaLnBrk="1" fontAlgn="b" latinLnBrk="0" hangingPunct="1"/>
                      <a:r>
                        <a:rPr lang="en-US" sz="1200" b="1" i="0" u="none" strike="noStrike" kern="1200" dirty="0">
                          <a:solidFill>
                            <a:srgbClr val="00B050"/>
                          </a:solidFill>
                          <a:effectLst/>
                          <a:latin typeface="Aptos Narrow" panose="020B0004020202020204" pitchFamily="34" charset="0"/>
                          <a:ea typeface="+mn-ea"/>
                          <a:cs typeface="+mn-cs"/>
                        </a:rPr>
                        <a:t>274</a:t>
                      </a:r>
                    </a:p>
                  </a:txBody>
                  <a:tcPr marL="5043" marR="5043" marT="5043" marB="0" anchor="b"/>
                </a:tc>
                <a:tc>
                  <a:txBody>
                    <a:bodyPr/>
                    <a:lstStyle/>
                    <a:p>
                      <a:pPr marL="0" algn="ctr" defTabSz="914400" rtl="0" eaLnBrk="1" fontAlgn="b" latinLnBrk="0" hangingPunct="1"/>
                      <a:r>
                        <a:rPr lang="en-US" sz="1200" b="0" i="0" u="none" strike="noStrike" kern="1200" dirty="0">
                          <a:solidFill>
                            <a:srgbClr val="C00000"/>
                          </a:solidFill>
                          <a:effectLst/>
                          <a:latin typeface="Aptos Narrow" panose="020B0004020202020204" pitchFamily="34" charset="0"/>
                          <a:ea typeface="+mn-ea"/>
                          <a:cs typeface="+mn-cs"/>
                        </a:rPr>
                        <a:t>494</a:t>
                      </a:r>
                    </a:p>
                  </a:txBody>
                  <a:tcPr marL="5043" marR="5043" marT="5043" marB="0" anchor="b"/>
                </a:tc>
                <a:tc>
                  <a:txBody>
                    <a:bodyPr/>
                    <a:lstStyle/>
                    <a:p>
                      <a:pPr marL="0" algn="ctr" defTabSz="914400" rtl="0" eaLnBrk="1" fontAlgn="b" latinLnBrk="0" hangingPunct="1"/>
                      <a:r>
                        <a:rPr lang="en-US" sz="1200" b="1" i="0" u="none" strike="noStrike" kern="1200" dirty="0">
                          <a:solidFill>
                            <a:srgbClr val="00B050"/>
                          </a:solidFill>
                          <a:effectLst/>
                          <a:latin typeface="Aptos Narrow" panose="020B0004020202020204" pitchFamily="34" charset="0"/>
                          <a:ea typeface="+mn-ea"/>
                          <a:cs typeface="+mn-cs"/>
                        </a:rPr>
                        <a:t>274</a:t>
                      </a:r>
                    </a:p>
                  </a:txBody>
                  <a:tcPr marL="5443" marR="5443" marT="54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00FFFF"/>
                          </a:highlight>
                          <a:latin typeface="Aptos Narrow" panose="020B0004020202020204" pitchFamily="34" charset="0"/>
                          <a:ea typeface="+mn-ea"/>
                          <a:cs typeface="+mn-cs"/>
                        </a:rPr>
                        <a:t>91</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00FFFF"/>
                          </a:highlight>
                          <a:latin typeface="Aptos Narrow" panose="020B0004020202020204" pitchFamily="34" charset="0"/>
                          <a:ea typeface="+mn-ea"/>
                          <a:cs typeface="+mn-cs"/>
                        </a:rPr>
                        <a:t>91</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latin typeface="Aptos Narrow" panose="020B0004020202020204" pitchFamily="34" charset="0"/>
                          <a:ea typeface="+mn-ea"/>
                          <a:cs typeface="+mn-cs"/>
                        </a:rPr>
                        <a:t>386</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808000"/>
                          </a:highlight>
                          <a:latin typeface="Aptos Narrow" panose="020B0004020202020204" pitchFamily="34" charset="0"/>
                          <a:ea typeface="+mn-ea"/>
                          <a:cs typeface="+mn-cs"/>
                        </a:rPr>
                        <a:t>55</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00FF00"/>
                          </a:highlight>
                          <a:latin typeface="Aptos Narrow" panose="020B0004020202020204" pitchFamily="34" charset="0"/>
                          <a:ea typeface="+mn-ea"/>
                          <a:cs typeface="+mn-cs"/>
                        </a:rPr>
                        <a:t>298</a:t>
                      </a:r>
                    </a:p>
                  </a:txBody>
                  <a:tcPr marL="5043" marR="5043" marT="5043" marB="0" anchor="b"/>
                </a:tc>
                <a:tc>
                  <a:txBody>
                    <a:bodyPr/>
                    <a:lstStyle/>
                    <a:p>
                      <a:pPr marL="0" algn="ctr" defTabSz="914400" rtl="0" eaLnBrk="1" fontAlgn="b" latinLnBrk="0" hangingPunct="1"/>
                      <a:r>
                        <a:rPr lang="en-US" sz="1200" b="0" i="0" u="none" strike="noStrike" kern="1200" dirty="0">
                          <a:solidFill>
                            <a:schemeClr val="tx1"/>
                          </a:solidFill>
                          <a:effectLst/>
                          <a:latin typeface="Aptos Narrow" panose="020B0004020202020204" pitchFamily="34" charset="0"/>
                          <a:ea typeface="+mn-ea"/>
                          <a:cs typeface="+mn-cs"/>
                        </a:rPr>
                        <a:t>450</a:t>
                      </a:r>
                    </a:p>
                  </a:txBody>
                  <a:tcPr marL="5043" marR="5043" marT="5043" marB="0" anchor="b">
                    <a:solidFill>
                      <a:schemeClr val="tx2">
                        <a:lumMod val="50000"/>
                        <a:lumOff val="50000"/>
                      </a:schemeClr>
                    </a:solidFill>
                  </a:tcPr>
                </a:tc>
                <a:tc>
                  <a:txBody>
                    <a:bodyPr/>
                    <a:lstStyle/>
                    <a:p>
                      <a:pPr marL="0" algn="ctr" defTabSz="914400" rtl="0" eaLnBrk="1" fontAlgn="b" latinLnBrk="0" hangingPunct="1"/>
                      <a:r>
                        <a:rPr lang="en-US" sz="1200" b="0" i="0" u="none" strike="noStrike" kern="1200" dirty="0">
                          <a:solidFill>
                            <a:srgbClr val="000000"/>
                          </a:solidFill>
                          <a:effectLst/>
                          <a:latin typeface="Aptos Narrow" panose="020B0004020202020204" pitchFamily="34" charset="0"/>
                          <a:ea typeface="+mn-ea"/>
                          <a:cs typeface="+mn-cs"/>
                        </a:rPr>
                        <a:t>164 (0.40)</a:t>
                      </a:r>
                    </a:p>
                  </a:txBody>
                  <a:tcPr marL="5043" marR="5043" marT="5043" marB="0" anchor="b"/>
                </a:tc>
                <a:extLst>
                  <a:ext uri="{0D108BD9-81ED-4DB2-BD59-A6C34878D82A}">
                    <a16:rowId xmlns:a16="http://schemas.microsoft.com/office/drawing/2014/main" val="931806063"/>
                  </a:ext>
                </a:extLst>
              </a:tr>
              <a:tr h="329246">
                <a:tc>
                  <a:txBody>
                    <a:bodyPr/>
                    <a:lstStyle/>
                    <a:p>
                      <a:r>
                        <a:rPr lang="en-US" sz="1200" b="1" dirty="0"/>
                        <a:t>3</a:t>
                      </a:r>
                    </a:p>
                  </a:txBody>
                  <a:tcPr marL="84723" marR="84723" marT="42361" marB="42361"/>
                </a:tc>
                <a:tc>
                  <a:txBody>
                    <a:bodyPr/>
                    <a:lstStyle/>
                    <a:p>
                      <a:pPr algn="ctr" fontAlgn="b"/>
                      <a:r>
                        <a:rPr lang="en-US" sz="1200" b="0" i="0" u="none" strike="noStrike" dirty="0">
                          <a:solidFill>
                            <a:srgbClr val="7030A0"/>
                          </a:solidFill>
                          <a:effectLst/>
                          <a:latin typeface="Aptos Narrow" panose="020B0004020202020204" pitchFamily="34" charset="0"/>
                        </a:rPr>
                        <a:t>262</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00FFFF"/>
                          </a:highlight>
                          <a:latin typeface="Aptos Narrow" panose="020B0004020202020204" pitchFamily="34" charset="0"/>
                          <a:ea typeface="+mn-ea"/>
                          <a:cs typeface="+mn-cs"/>
                        </a:rPr>
                        <a:t>91</a:t>
                      </a:r>
                    </a:p>
                  </a:txBody>
                  <a:tcPr marL="5043" marR="5043" marT="5043" marB="0" anchor="b"/>
                </a:tc>
                <a:tc>
                  <a:txBody>
                    <a:bodyPr/>
                    <a:lstStyle/>
                    <a:p>
                      <a:pPr marL="0" algn="ctr" defTabSz="914400" rtl="0" eaLnBrk="1" fontAlgn="b" latinLnBrk="0" hangingPunct="1"/>
                      <a:r>
                        <a:rPr lang="en-US" sz="1200" b="0" i="0" u="none" strike="noStrike" kern="1200" dirty="0">
                          <a:solidFill>
                            <a:schemeClr val="bg1"/>
                          </a:solidFill>
                          <a:effectLst/>
                          <a:highlight>
                            <a:srgbClr val="800000"/>
                          </a:highlight>
                          <a:latin typeface="Aptos Narrow" panose="020B0004020202020204" pitchFamily="34" charset="0"/>
                          <a:ea typeface="+mn-ea"/>
                          <a:cs typeface="+mn-cs"/>
                        </a:rPr>
                        <a:t>204</a:t>
                      </a:r>
                    </a:p>
                  </a:txBody>
                  <a:tcPr marL="5043" marR="5043" marT="5043" marB="0" anchor="b"/>
                </a:tc>
                <a:tc>
                  <a:txBody>
                    <a:bodyPr/>
                    <a:lstStyle/>
                    <a:p>
                      <a:pPr marL="0" algn="ctr" defTabSz="914400" rtl="0" eaLnBrk="1" fontAlgn="b" latinLnBrk="0" hangingPunct="1"/>
                      <a:r>
                        <a:rPr lang="en-US" sz="1200" b="0" i="0" u="none" strike="noStrike" kern="1200" dirty="0">
                          <a:solidFill>
                            <a:srgbClr val="C00000"/>
                          </a:solidFill>
                          <a:effectLst/>
                          <a:latin typeface="Aptos Narrow" panose="020B0004020202020204" pitchFamily="34" charset="0"/>
                          <a:ea typeface="+mn-ea"/>
                          <a:cs typeface="+mn-cs"/>
                        </a:rPr>
                        <a:t>494</a:t>
                      </a:r>
                    </a:p>
                  </a:txBody>
                  <a:tcPr marL="5443" marR="5443" marT="5443" marB="0" anchor="b"/>
                </a:tc>
                <a:tc>
                  <a:txBody>
                    <a:bodyPr/>
                    <a:lstStyle/>
                    <a:p>
                      <a:pPr marL="0" algn="ctr" defTabSz="914400" rtl="0" eaLnBrk="1" fontAlgn="b" latinLnBrk="0" hangingPunct="1"/>
                      <a:r>
                        <a:rPr lang="en-US" sz="1200" b="1" i="0" u="none" strike="noStrike" kern="1200" dirty="0">
                          <a:solidFill>
                            <a:srgbClr val="00B050"/>
                          </a:solidFill>
                          <a:effectLst/>
                          <a:latin typeface="Aptos Narrow" panose="020B0004020202020204" pitchFamily="34" charset="0"/>
                          <a:ea typeface="+mn-ea"/>
                          <a:cs typeface="+mn-cs"/>
                        </a:rPr>
                        <a:t>274</a:t>
                      </a:r>
                    </a:p>
                  </a:txBody>
                  <a:tcPr marL="5043" marR="5043" marT="5043" marB="0" anchor="b"/>
                </a:tc>
                <a:tc>
                  <a:txBody>
                    <a:bodyPr/>
                    <a:lstStyle/>
                    <a:p>
                      <a:pPr marL="0" algn="ctr" defTabSz="914400" rtl="0" eaLnBrk="1" fontAlgn="b" latinLnBrk="0" hangingPunct="1"/>
                      <a:r>
                        <a:rPr lang="en-US" sz="1200" b="1" i="0" u="none" strike="noStrike" kern="1200" dirty="0">
                          <a:solidFill>
                            <a:srgbClr val="00B050"/>
                          </a:solidFill>
                          <a:effectLst/>
                          <a:latin typeface="Aptos Narrow" panose="020B0004020202020204" pitchFamily="34" charset="0"/>
                          <a:ea typeface="+mn-ea"/>
                          <a:cs typeface="+mn-cs"/>
                        </a:rPr>
                        <a:t>274</a:t>
                      </a:r>
                    </a:p>
                  </a:txBody>
                  <a:tcPr marL="5043" marR="5043" marT="5043" marB="0" anchor="b"/>
                </a:tc>
                <a:tc>
                  <a:txBody>
                    <a:bodyPr/>
                    <a:lstStyle/>
                    <a:p>
                      <a:pPr marL="0" algn="ctr" defTabSz="914400" rtl="0" eaLnBrk="1" fontAlgn="b" latinLnBrk="0" hangingPunct="1"/>
                      <a:r>
                        <a:rPr lang="en-US" sz="1200" b="1" i="0" u="none" strike="noStrike" kern="1200" dirty="0">
                          <a:solidFill>
                            <a:schemeClr val="accent2">
                              <a:lumMod val="20000"/>
                              <a:lumOff val="80000"/>
                            </a:schemeClr>
                          </a:solidFill>
                          <a:effectLst/>
                          <a:highlight>
                            <a:srgbClr val="0000FF"/>
                          </a:highlight>
                          <a:latin typeface="Aptos Narrow" panose="020B0004020202020204" pitchFamily="34" charset="0"/>
                          <a:ea typeface="+mn-ea"/>
                          <a:cs typeface="+mn-cs"/>
                        </a:rPr>
                        <a:t>167</a:t>
                      </a:r>
                    </a:p>
                  </a:txBody>
                  <a:tcPr marL="5043" marR="5043" marT="5043" marB="0" anchor="b"/>
                </a:tc>
                <a:tc>
                  <a:txBody>
                    <a:bodyPr/>
                    <a:lstStyle/>
                    <a:p>
                      <a:pPr marL="0" algn="ctr" defTabSz="914400" rtl="0" eaLnBrk="1" fontAlgn="b" latinLnBrk="0" hangingPunct="1"/>
                      <a:r>
                        <a:rPr lang="en-US" sz="1200" b="1" i="0" u="none" strike="noStrike" kern="1200" dirty="0">
                          <a:solidFill>
                            <a:srgbClr val="7030A0"/>
                          </a:solidFill>
                          <a:effectLst/>
                          <a:highlight>
                            <a:srgbClr val="FFFF00"/>
                          </a:highlight>
                          <a:latin typeface="Aptos Narrow" panose="020B0004020202020204" pitchFamily="34" charset="0"/>
                          <a:ea typeface="+mn-ea"/>
                          <a:cs typeface="+mn-cs"/>
                        </a:rPr>
                        <a:t>82</a:t>
                      </a:r>
                    </a:p>
                  </a:txBody>
                  <a:tcPr marL="5043" marR="5043" marT="5043" marB="0" anchor="b"/>
                </a:tc>
                <a:tc>
                  <a:txBody>
                    <a:bodyPr/>
                    <a:lstStyle/>
                    <a:p>
                      <a:pPr marL="0" algn="ctr" defTabSz="914400" rtl="0" eaLnBrk="1" fontAlgn="b" latinLnBrk="0" hangingPunct="1"/>
                      <a:r>
                        <a:rPr lang="en-US" sz="1200" b="0" i="0" u="none" strike="noStrike" kern="1200" dirty="0">
                          <a:solidFill>
                            <a:schemeClr val="tx1"/>
                          </a:solidFill>
                          <a:effectLst/>
                          <a:latin typeface="Aptos Narrow" panose="020B0004020202020204" pitchFamily="34" charset="0"/>
                          <a:ea typeface="+mn-ea"/>
                          <a:cs typeface="+mn-cs"/>
                        </a:rPr>
                        <a:t>386</a:t>
                      </a:r>
                    </a:p>
                  </a:txBody>
                  <a:tcPr marL="5043" marR="5043" marT="5043" marB="0" anchor="b"/>
                </a:tc>
                <a:tc>
                  <a:txBody>
                    <a:bodyPr/>
                    <a:lstStyle/>
                    <a:p>
                      <a:pPr marL="0" algn="ctr" defTabSz="914400" rtl="0" eaLnBrk="1" fontAlgn="b" latinLnBrk="0" hangingPunct="1"/>
                      <a:r>
                        <a:rPr lang="en-US" sz="1200" b="0" i="0" u="none" strike="noStrike" kern="1200" dirty="0">
                          <a:solidFill>
                            <a:schemeClr val="tx1"/>
                          </a:solidFill>
                          <a:effectLst/>
                          <a:latin typeface="Aptos Narrow" panose="020B0004020202020204" pitchFamily="34" charset="0"/>
                          <a:ea typeface="+mn-ea"/>
                          <a:cs typeface="+mn-cs"/>
                        </a:rPr>
                        <a:t>39</a:t>
                      </a:r>
                    </a:p>
                  </a:txBody>
                  <a:tcPr marL="5043" marR="5043" marT="5043" marB="0" anchor="b">
                    <a:solidFill>
                      <a:schemeClr val="accent2">
                        <a:lumMod val="20000"/>
                        <a:lumOff val="80000"/>
                      </a:schemeClr>
                    </a:solidFill>
                  </a:tcPr>
                </a:tc>
                <a:tc>
                  <a:txBody>
                    <a:bodyPr/>
                    <a:lstStyle/>
                    <a:p>
                      <a:pPr marL="0" algn="ctr" defTabSz="914400" rtl="0" eaLnBrk="1" fontAlgn="b" latinLnBrk="0" hangingPunct="1"/>
                      <a:r>
                        <a:rPr lang="en-US" sz="1200" b="0" i="0" u="none" strike="noStrike" kern="1200" dirty="0">
                          <a:solidFill>
                            <a:srgbClr val="000000"/>
                          </a:solidFill>
                          <a:effectLst/>
                          <a:highlight>
                            <a:srgbClr val="FFFF00"/>
                          </a:highlight>
                          <a:latin typeface="Aptos Narrow" panose="020B0004020202020204" pitchFamily="34" charset="0"/>
                          <a:ea typeface="+mn-ea"/>
                          <a:cs typeface="+mn-cs"/>
                        </a:rPr>
                        <a:t>207</a:t>
                      </a:r>
                      <a:r>
                        <a:rPr lang="en-US" sz="1200" b="0" i="0" u="none" strike="noStrike" kern="1200" dirty="0">
                          <a:solidFill>
                            <a:srgbClr val="000000"/>
                          </a:solidFill>
                          <a:effectLst/>
                          <a:latin typeface="Aptos Narrow" panose="020B0004020202020204" pitchFamily="34" charset="0"/>
                          <a:ea typeface="+mn-ea"/>
                          <a:cs typeface="+mn-cs"/>
                        </a:rPr>
                        <a:t> (0.30)</a:t>
                      </a:r>
                    </a:p>
                  </a:txBody>
                  <a:tcPr marL="5043" marR="5043" marT="5043" marB="0" anchor="b"/>
                </a:tc>
                <a:extLst>
                  <a:ext uri="{0D108BD9-81ED-4DB2-BD59-A6C34878D82A}">
                    <a16:rowId xmlns:a16="http://schemas.microsoft.com/office/drawing/2014/main" val="3732495634"/>
                  </a:ext>
                </a:extLst>
              </a:tr>
              <a:tr h="329246">
                <a:tc>
                  <a:txBody>
                    <a:bodyPr/>
                    <a:lstStyle/>
                    <a:p>
                      <a:r>
                        <a:rPr lang="en-US" sz="1200" b="1" dirty="0"/>
                        <a:t>4</a:t>
                      </a:r>
                    </a:p>
                  </a:txBody>
                  <a:tcPr marL="84723" marR="84723" marT="42361" marB="42361"/>
                </a:tc>
                <a:tc>
                  <a:txBody>
                    <a:bodyPr/>
                    <a:lstStyle/>
                    <a:p>
                      <a:pPr algn="ctr" fontAlgn="b"/>
                      <a:r>
                        <a:rPr lang="en-US" sz="1200" b="0" i="0" u="none" strike="noStrike" dirty="0">
                          <a:solidFill>
                            <a:srgbClr val="000000"/>
                          </a:solidFill>
                          <a:effectLst/>
                          <a:highlight>
                            <a:srgbClr val="00FFFF"/>
                          </a:highlight>
                          <a:latin typeface="Aptos Narrow" panose="020B0004020202020204" pitchFamily="34" charset="0"/>
                        </a:rPr>
                        <a:t>91</a:t>
                      </a:r>
                    </a:p>
                  </a:txBody>
                  <a:tcPr marL="5043" marR="5043" marT="5043" marB="0" anchor="b"/>
                </a:tc>
                <a:tc>
                  <a:txBody>
                    <a:bodyPr/>
                    <a:lstStyle/>
                    <a:p>
                      <a:pPr marL="0" algn="ctr" defTabSz="914400" rtl="0" eaLnBrk="1" fontAlgn="b" latinLnBrk="0" hangingPunct="1"/>
                      <a:r>
                        <a:rPr lang="en-US" sz="1200" b="0" i="0" u="none" strike="noStrike" kern="1200" dirty="0">
                          <a:solidFill>
                            <a:srgbClr val="7030A0"/>
                          </a:solidFill>
                          <a:effectLst/>
                          <a:latin typeface="Aptos Narrow" panose="020B0004020202020204" pitchFamily="34" charset="0"/>
                          <a:ea typeface="+mn-ea"/>
                          <a:cs typeface="+mn-cs"/>
                        </a:rPr>
                        <a:t>262</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FF00FF"/>
                          </a:highlight>
                          <a:latin typeface="Aptos Narrow" panose="020B0004020202020204" pitchFamily="34" charset="0"/>
                          <a:ea typeface="+mn-ea"/>
                          <a:cs typeface="+mn-cs"/>
                        </a:rPr>
                        <a:t>432</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FF0000"/>
                          </a:highlight>
                          <a:latin typeface="Aptos Narrow" panose="020B0004020202020204" pitchFamily="34" charset="0"/>
                          <a:ea typeface="+mn-ea"/>
                          <a:cs typeface="+mn-cs"/>
                        </a:rPr>
                        <a:t>420</a:t>
                      </a:r>
                    </a:p>
                  </a:txBody>
                  <a:tcPr marL="5443" marR="5443" marT="5443" marB="0" anchor="b"/>
                </a:tc>
                <a:tc>
                  <a:txBody>
                    <a:bodyPr/>
                    <a:lstStyle/>
                    <a:p>
                      <a:pPr marL="0" algn="ctr" defTabSz="914400" rtl="0" eaLnBrk="1" fontAlgn="b" latinLnBrk="0" hangingPunct="1"/>
                      <a:r>
                        <a:rPr lang="en-US" sz="1200" b="0" i="0" u="none" strike="noStrike" kern="1200" dirty="0">
                          <a:solidFill>
                            <a:srgbClr val="C00000"/>
                          </a:solidFill>
                          <a:effectLst/>
                          <a:latin typeface="Aptos Narrow" panose="020B0004020202020204" pitchFamily="34" charset="0"/>
                          <a:ea typeface="+mn-ea"/>
                          <a:cs typeface="+mn-cs"/>
                        </a:rPr>
                        <a:t>494</a:t>
                      </a:r>
                    </a:p>
                  </a:txBody>
                  <a:tcPr marL="5043" marR="5043" marT="5043" marB="0" anchor="b"/>
                </a:tc>
                <a:tc>
                  <a:txBody>
                    <a:bodyPr/>
                    <a:lstStyle/>
                    <a:p>
                      <a:pPr marL="0" algn="ctr" defTabSz="914400" rtl="0" eaLnBrk="1" fontAlgn="b" latinLnBrk="0" hangingPunct="1"/>
                      <a:r>
                        <a:rPr lang="en-US" sz="1200" b="0" i="0" u="none" strike="noStrike" kern="1200" dirty="0">
                          <a:solidFill>
                            <a:srgbClr val="C00000"/>
                          </a:solidFill>
                          <a:effectLst/>
                          <a:latin typeface="Aptos Narrow" panose="020B0004020202020204" pitchFamily="34" charset="0"/>
                          <a:ea typeface="+mn-ea"/>
                          <a:cs typeface="+mn-cs"/>
                        </a:rPr>
                        <a:t>494</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latin typeface="Aptos Narrow" panose="020B0004020202020204" pitchFamily="34" charset="0"/>
                          <a:ea typeface="+mn-ea"/>
                          <a:cs typeface="+mn-cs"/>
                        </a:rPr>
                        <a:t>191</a:t>
                      </a:r>
                    </a:p>
                  </a:txBody>
                  <a:tcPr marL="5043" marR="5043" marT="5043" marB="0" anchor="b"/>
                </a:tc>
                <a:tc>
                  <a:txBody>
                    <a:bodyPr/>
                    <a:lstStyle/>
                    <a:p>
                      <a:pPr marL="0" algn="ctr" defTabSz="914400" rtl="0" eaLnBrk="1" fontAlgn="b" latinLnBrk="0" hangingPunct="1"/>
                      <a:r>
                        <a:rPr lang="en-US" sz="1200" b="0" i="0" u="none" strike="noStrike" kern="1200" dirty="0">
                          <a:solidFill>
                            <a:schemeClr val="bg1"/>
                          </a:solidFill>
                          <a:effectLst/>
                          <a:highlight>
                            <a:srgbClr val="800000"/>
                          </a:highlight>
                          <a:latin typeface="Aptos Narrow" panose="020B0004020202020204" pitchFamily="34" charset="0"/>
                          <a:ea typeface="+mn-ea"/>
                          <a:cs typeface="+mn-cs"/>
                        </a:rPr>
                        <a:t>204</a:t>
                      </a:r>
                    </a:p>
                  </a:txBody>
                  <a:tcPr marL="5043" marR="5043" marT="5043" marB="0" anchor="b"/>
                </a:tc>
                <a:tc>
                  <a:txBody>
                    <a:bodyPr/>
                    <a:lstStyle/>
                    <a:p>
                      <a:pPr marL="0" algn="ctr" defTabSz="914400" rtl="0" eaLnBrk="1" fontAlgn="b" latinLnBrk="0" hangingPunct="1"/>
                      <a:r>
                        <a:rPr lang="en-US" sz="1200" b="0" i="0" u="none" strike="noStrike" kern="1200" dirty="0">
                          <a:solidFill>
                            <a:schemeClr val="bg1"/>
                          </a:solidFill>
                          <a:effectLst/>
                          <a:highlight>
                            <a:srgbClr val="0000FF"/>
                          </a:highlight>
                          <a:latin typeface="Aptos Narrow" panose="020B0004020202020204" pitchFamily="34" charset="0"/>
                          <a:ea typeface="+mn-ea"/>
                          <a:cs typeface="+mn-cs"/>
                        </a:rPr>
                        <a:t>408</a:t>
                      </a:r>
                    </a:p>
                  </a:txBody>
                  <a:tcPr marL="5043" marR="5043" marT="5043" marB="0" anchor="b"/>
                </a:tc>
                <a:tc>
                  <a:txBody>
                    <a:bodyPr/>
                    <a:lstStyle/>
                    <a:p>
                      <a:pPr marL="0" algn="ctr" defTabSz="914400" rtl="0" eaLnBrk="1" fontAlgn="b" latinLnBrk="0" hangingPunct="1"/>
                      <a:r>
                        <a:rPr lang="en-US" sz="1200" b="0" i="0" u="none" strike="noStrike" kern="1200" dirty="0">
                          <a:solidFill>
                            <a:schemeClr val="bg1"/>
                          </a:solidFill>
                          <a:effectLst/>
                          <a:highlight>
                            <a:srgbClr val="0000FF"/>
                          </a:highlight>
                          <a:latin typeface="Aptos Narrow" panose="020B0004020202020204" pitchFamily="34" charset="0"/>
                          <a:ea typeface="+mn-ea"/>
                          <a:cs typeface="+mn-cs"/>
                        </a:rPr>
                        <a:t>408</a:t>
                      </a:r>
                    </a:p>
                  </a:txBody>
                  <a:tcPr marL="5043" marR="5043" marT="5043" marB="0" anchor="b"/>
                </a:tc>
                <a:tc>
                  <a:txBody>
                    <a:bodyPr/>
                    <a:lstStyle/>
                    <a:p>
                      <a:pPr marL="0" algn="ctr" defTabSz="914400" rtl="0" eaLnBrk="1" fontAlgn="b" latinLnBrk="0" hangingPunct="1"/>
                      <a:endParaRPr lang="en-US" sz="1200" b="0" i="0" u="none" strike="noStrike" kern="1200" dirty="0">
                        <a:solidFill>
                          <a:srgbClr val="000000"/>
                        </a:solidFill>
                        <a:effectLst/>
                        <a:latin typeface="Aptos Narrow" panose="020B0004020202020204" pitchFamily="34" charset="0"/>
                        <a:ea typeface="+mn-ea"/>
                        <a:cs typeface="+mn-cs"/>
                      </a:endParaRPr>
                    </a:p>
                  </a:txBody>
                  <a:tcPr marL="5043" marR="5043" marT="5043" marB="0" anchor="b"/>
                </a:tc>
                <a:extLst>
                  <a:ext uri="{0D108BD9-81ED-4DB2-BD59-A6C34878D82A}">
                    <a16:rowId xmlns:a16="http://schemas.microsoft.com/office/drawing/2014/main" val="2918841563"/>
                  </a:ext>
                </a:extLst>
              </a:tr>
              <a:tr h="329246">
                <a:tc>
                  <a:txBody>
                    <a:bodyPr/>
                    <a:lstStyle/>
                    <a:p>
                      <a:r>
                        <a:rPr lang="en-US" sz="1200" b="1" dirty="0"/>
                        <a:t>5</a:t>
                      </a:r>
                    </a:p>
                  </a:txBody>
                  <a:tcPr marL="84723" marR="84723" marT="42361" marB="42361"/>
                </a:tc>
                <a:tc>
                  <a:txBody>
                    <a:bodyPr/>
                    <a:lstStyle/>
                    <a:p>
                      <a:pPr algn="ctr" fontAlgn="b"/>
                      <a:r>
                        <a:rPr lang="en-US" sz="1200" b="0" i="0" u="none" strike="noStrike" dirty="0">
                          <a:solidFill>
                            <a:srgbClr val="000000"/>
                          </a:solidFill>
                          <a:effectLst/>
                          <a:highlight>
                            <a:srgbClr val="FFFF00"/>
                          </a:highlight>
                          <a:latin typeface="Aptos Narrow" panose="020B0004020202020204" pitchFamily="34" charset="0"/>
                        </a:rPr>
                        <a:t>207</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FF0000"/>
                          </a:highlight>
                          <a:latin typeface="Aptos Narrow" panose="020B0004020202020204" pitchFamily="34" charset="0"/>
                          <a:ea typeface="+mn-ea"/>
                          <a:cs typeface="+mn-cs"/>
                        </a:rPr>
                        <a:t>420</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FF0000"/>
                          </a:highlight>
                          <a:latin typeface="Aptos Narrow" panose="020B0004020202020204" pitchFamily="34" charset="0"/>
                          <a:ea typeface="+mn-ea"/>
                          <a:cs typeface="+mn-cs"/>
                        </a:rPr>
                        <a:t>420</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00FFFF"/>
                          </a:highlight>
                          <a:latin typeface="Aptos Narrow" panose="020B0004020202020204" pitchFamily="34" charset="0"/>
                          <a:ea typeface="+mn-ea"/>
                          <a:cs typeface="+mn-cs"/>
                        </a:rPr>
                        <a:t>91</a:t>
                      </a:r>
                    </a:p>
                  </a:txBody>
                  <a:tcPr marL="5443" marR="5443" marT="5443" marB="0" anchor="b"/>
                </a:tc>
                <a:tc>
                  <a:txBody>
                    <a:bodyPr/>
                    <a:lstStyle/>
                    <a:p>
                      <a:pPr marL="0" algn="ctr" defTabSz="914400" rtl="0" eaLnBrk="1" fontAlgn="b" latinLnBrk="0" hangingPunct="1"/>
                      <a:r>
                        <a:rPr lang="en-US" sz="1200" b="0" i="0" u="none" strike="noStrike" kern="1200" dirty="0">
                          <a:solidFill>
                            <a:schemeClr val="bg1"/>
                          </a:solidFill>
                          <a:effectLst/>
                          <a:highlight>
                            <a:srgbClr val="0000FF"/>
                          </a:highlight>
                          <a:latin typeface="Aptos Narrow" panose="020B0004020202020204" pitchFamily="34" charset="0"/>
                          <a:ea typeface="+mn-ea"/>
                          <a:cs typeface="+mn-cs"/>
                        </a:rPr>
                        <a:t>408</a:t>
                      </a:r>
                    </a:p>
                  </a:txBody>
                  <a:tcPr marL="5043" marR="5043" marT="5043" marB="0" anchor="b"/>
                </a:tc>
                <a:tc>
                  <a:txBody>
                    <a:bodyPr/>
                    <a:lstStyle/>
                    <a:p>
                      <a:pPr marL="0" algn="ctr" defTabSz="914400" rtl="0" eaLnBrk="1" fontAlgn="b" latinLnBrk="0" hangingPunct="1"/>
                      <a:r>
                        <a:rPr lang="en-US" sz="1200" b="0" i="0" u="none" strike="noStrike" kern="1200" dirty="0">
                          <a:solidFill>
                            <a:schemeClr val="bg1"/>
                          </a:solidFill>
                          <a:effectLst/>
                          <a:highlight>
                            <a:srgbClr val="0000FF"/>
                          </a:highlight>
                          <a:latin typeface="Aptos Narrow" panose="020B0004020202020204" pitchFamily="34" charset="0"/>
                          <a:ea typeface="+mn-ea"/>
                          <a:cs typeface="+mn-cs"/>
                        </a:rPr>
                        <a:t>408</a:t>
                      </a:r>
                    </a:p>
                  </a:txBody>
                  <a:tcPr marL="5043" marR="5043" marT="5043" marB="0" anchor="b"/>
                </a:tc>
                <a:tc>
                  <a:txBody>
                    <a:bodyPr/>
                    <a:lstStyle/>
                    <a:p>
                      <a:pPr marL="0" algn="ctr" defTabSz="914400" rtl="0" eaLnBrk="1" fontAlgn="b" latinLnBrk="0" hangingPunct="1"/>
                      <a:r>
                        <a:rPr lang="en-US" sz="1200" b="1" i="0" u="none" strike="noStrike" kern="1200" dirty="0">
                          <a:solidFill>
                            <a:srgbClr val="FF0000"/>
                          </a:solidFill>
                          <a:effectLst/>
                          <a:latin typeface="Aptos Narrow" panose="020B0004020202020204" pitchFamily="34" charset="0"/>
                          <a:ea typeface="+mn-ea"/>
                          <a:cs typeface="+mn-cs"/>
                        </a:rPr>
                        <a:t>16</a:t>
                      </a:r>
                    </a:p>
                  </a:txBody>
                  <a:tcPr marL="5043" marR="5043" marT="5043" marB="0" anchor="b"/>
                </a:tc>
                <a:tc>
                  <a:txBody>
                    <a:bodyPr/>
                    <a:lstStyle/>
                    <a:p>
                      <a:pPr marL="0" algn="ctr" defTabSz="914400" rtl="0" eaLnBrk="1" fontAlgn="b" latinLnBrk="0" hangingPunct="1"/>
                      <a:r>
                        <a:rPr lang="en-US" sz="1400" b="1" i="0" u="none" strike="noStrike" kern="1200" dirty="0">
                          <a:solidFill>
                            <a:srgbClr val="7030A0"/>
                          </a:solidFill>
                          <a:effectLst/>
                          <a:latin typeface="Aptos Narrow" panose="020B0004020202020204" pitchFamily="34" charset="0"/>
                          <a:ea typeface="+mn-ea"/>
                          <a:cs typeface="+mn-cs"/>
                        </a:rPr>
                        <a:t>8</a:t>
                      </a:r>
                    </a:p>
                  </a:txBody>
                  <a:tcPr marL="5043" marR="5043" marT="5043" marB="0" anchor="b"/>
                </a:tc>
                <a:tc>
                  <a:txBody>
                    <a:bodyPr/>
                    <a:lstStyle/>
                    <a:p>
                      <a:pPr marL="0" algn="ctr" defTabSz="914400" rtl="0" eaLnBrk="1" fontAlgn="b" latinLnBrk="0" hangingPunct="1"/>
                      <a:r>
                        <a:rPr lang="en-US" sz="1200" b="0" i="0" u="none" strike="noStrike" kern="1200" dirty="0">
                          <a:solidFill>
                            <a:schemeClr val="tx1"/>
                          </a:solidFill>
                          <a:effectLst/>
                          <a:latin typeface="Aptos Narrow" panose="020B0004020202020204" pitchFamily="34" charset="0"/>
                          <a:ea typeface="+mn-ea"/>
                          <a:cs typeface="+mn-cs"/>
                        </a:rPr>
                        <a:t>92</a:t>
                      </a:r>
                    </a:p>
                  </a:txBody>
                  <a:tcPr marL="5043" marR="5043" marT="5043" marB="0" anchor="b"/>
                </a:tc>
                <a:tc>
                  <a:txBody>
                    <a:bodyPr/>
                    <a:lstStyle/>
                    <a:p>
                      <a:pPr marL="0" algn="ctr" defTabSz="914400" rtl="0" eaLnBrk="1" fontAlgn="b" latinLnBrk="0" hangingPunct="1"/>
                      <a:r>
                        <a:rPr lang="en-US" sz="1200" b="0" i="0" u="none" strike="noStrike" kern="1200" dirty="0">
                          <a:solidFill>
                            <a:schemeClr val="tx1"/>
                          </a:solidFill>
                          <a:effectLst/>
                          <a:latin typeface="Aptos Narrow" panose="020B0004020202020204" pitchFamily="34" charset="0"/>
                          <a:ea typeface="+mn-ea"/>
                          <a:cs typeface="+mn-cs"/>
                        </a:rPr>
                        <a:t>128</a:t>
                      </a:r>
                    </a:p>
                  </a:txBody>
                  <a:tcPr marL="5043" marR="5043" marT="5043" marB="0" anchor="b">
                    <a:solidFill>
                      <a:schemeClr val="tx2">
                        <a:lumMod val="10000"/>
                        <a:lumOff val="90000"/>
                      </a:schemeClr>
                    </a:solidFill>
                  </a:tcPr>
                </a:tc>
                <a:tc>
                  <a:txBody>
                    <a:bodyPr/>
                    <a:lstStyle/>
                    <a:p>
                      <a:pPr marL="0" algn="ctr" defTabSz="914400" rtl="0" eaLnBrk="1" fontAlgn="b" latinLnBrk="0" hangingPunct="1"/>
                      <a:endParaRPr lang="en-US" sz="1200" b="0" i="0" u="none" strike="noStrike" kern="1200" dirty="0">
                        <a:solidFill>
                          <a:srgbClr val="000000"/>
                        </a:solidFill>
                        <a:effectLst/>
                        <a:latin typeface="Aptos Narrow" panose="020B0004020202020204" pitchFamily="34" charset="0"/>
                        <a:ea typeface="+mn-ea"/>
                        <a:cs typeface="+mn-cs"/>
                      </a:endParaRPr>
                    </a:p>
                  </a:txBody>
                  <a:tcPr marL="5043" marR="5043" marT="5043" marB="0" anchor="b"/>
                </a:tc>
                <a:extLst>
                  <a:ext uri="{0D108BD9-81ED-4DB2-BD59-A6C34878D82A}">
                    <a16:rowId xmlns:a16="http://schemas.microsoft.com/office/drawing/2014/main" val="3588438528"/>
                  </a:ext>
                </a:extLst>
              </a:tr>
              <a:tr h="329246">
                <a:tc>
                  <a:txBody>
                    <a:bodyPr/>
                    <a:lstStyle/>
                    <a:p>
                      <a:r>
                        <a:rPr lang="en-US" sz="1200" b="1" dirty="0"/>
                        <a:t>6</a:t>
                      </a:r>
                    </a:p>
                  </a:txBody>
                  <a:tcPr marL="84723" marR="84723" marT="42361" marB="42361"/>
                </a:tc>
                <a:tc>
                  <a:txBody>
                    <a:bodyPr/>
                    <a:lstStyle/>
                    <a:p>
                      <a:pPr algn="ctr" fontAlgn="b"/>
                      <a:r>
                        <a:rPr lang="en-US" sz="1200" b="0" i="0" u="none" strike="noStrike" dirty="0">
                          <a:solidFill>
                            <a:srgbClr val="000000"/>
                          </a:solidFill>
                          <a:effectLst/>
                          <a:highlight>
                            <a:srgbClr val="FF00FF"/>
                          </a:highlight>
                          <a:latin typeface="Aptos Narrow" panose="020B0004020202020204" pitchFamily="34" charset="0"/>
                        </a:rPr>
                        <a:t>432</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FF00FF"/>
                          </a:highlight>
                          <a:latin typeface="Aptos Narrow" panose="020B0004020202020204" pitchFamily="34" charset="0"/>
                          <a:ea typeface="+mn-ea"/>
                          <a:cs typeface="+mn-cs"/>
                        </a:rPr>
                        <a:t>432</a:t>
                      </a:r>
                    </a:p>
                  </a:txBody>
                  <a:tcPr marL="5043" marR="5043" marT="5043" marB="0" anchor="b"/>
                </a:tc>
                <a:tc>
                  <a:txBody>
                    <a:bodyPr/>
                    <a:lstStyle/>
                    <a:p>
                      <a:pPr marL="0" algn="ctr" defTabSz="914400" rtl="0" eaLnBrk="1" fontAlgn="b" latinLnBrk="0" hangingPunct="1"/>
                      <a:r>
                        <a:rPr lang="en-US" sz="1200" b="0" i="0" u="none" strike="noStrike" kern="1200" dirty="0">
                          <a:solidFill>
                            <a:srgbClr val="7030A0"/>
                          </a:solidFill>
                          <a:effectLst/>
                          <a:latin typeface="Aptos Narrow" panose="020B0004020202020204" pitchFamily="34" charset="0"/>
                          <a:ea typeface="+mn-ea"/>
                          <a:cs typeface="+mn-cs"/>
                        </a:rPr>
                        <a:t>262</a:t>
                      </a:r>
                    </a:p>
                  </a:txBody>
                  <a:tcPr marL="5043" marR="5043" marT="5043" marB="0" anchor="b"/>
                </a:tc>
                <a:tc>
                  <a:txBody>
                    <a:bodyPr/>
                    <a:lstStyle/>
                    <a:p>
                      <a:pPr marL="0" algn="ctr" defTabSz="914400" rtl="0" eaLnBrk="1" fontAlgn="b" latinLnBrk="0" hangingPunct="1"/>
                      <a:r>
                        <a:rPr lang="en-US" sz="1200" b="0" i="0" u="none" strike="noStrike" kern="1200" dirty="0">
                          <a:solidFill>
                            <a:srgbClr val="7030A0"/>
                          </a:solidFill>
                          <a:effectLst/>
                          <a:latin typeface="Aptos Narrow" panose="020B0004020202020204" pitchFamily="34" charset="0"/>
                          <a:ea typeface="+mn-ea"/>
                          <a:cs typeface="+mn-cs"/>
                        </a:rPr>
                        <a:t>262</a:t>
                      </a:r>
                    </a:p>
                  </a:txBody>
                  <a:tcPr marL="5443" marR="5443" marT="5443" marB="0" anchor="b"/>
                </a:tc>
                <a:tc>
                  <a:txBody>
                    <a:bodyPr/>
                    <a:lstStyle/>
                    <a:p>
                      <a:pPr marL="0" algn="ctr" defTabSz="914400" rtl="0" eaLnBrk="1" fontAlgn="b" latinLnBrk="0" hangingPunct="1"/>
                      <a:endParaRPr lang="en-US" sz="1200" b="0" i="0" u="none" strike="noStrike" kern="1200" dirty="0">
                        <a:solidFill>
                          <a:srgbClr val="000000"/>
                        </a:solidFill>
                        <a:effectLst/>
                        <a:latin typeface="Aptos Narrow" panose="020B0004020202020204" pitchFamily="34" charset="0"/>
                        <a:ea typeface="+mn-ea"/>
                        <a:cs typeface="+mn-cs"/>
                      </a:endParaRPr>
                    </a:p>
                  </a:txBody>
                  <a:tcPr marL="5043" marR="5043" marT="5043" marB="0" anchor="b"/>
                </a:tc>
                <a:tc>
                  <a:txBody>
                    <a:bodyPr/>
                    <a:lstStyle/>
                    <a:p>
                      <a:pPr marL="0" algn="ctr" defTabSz="914400" rtl="0" eaLnBrk="1" fontAlgn="b" latinLnBrk="0" hangingPunct="1"/>
                      <a:endParaRPr lang="en-US" sz="1200" b="0" i="0" u="none" strike="noStrike" kern="1200" dirty="0">
                        <a:solidFill>
                          <a:srgbClr val="000000"/>
                        </a:solidFill>
                        <a:effectLst/>
                        <a:latin typeface="Aptos Narrow" panose="020B0004020202020204" pitchFamily="34" charset="0"/>
                        <a:ea typeface="+mn-ea"/>
                        <a:cs typeface="+mn-cs"/>
                      </a:endParaRP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latin typeface="Aptos Narrow" panose="020B0004020202020204" pitchFamily="34" charset="0"/>
                          <a:ea typeface="+mn-ea"/>
                          <a:cs typeface="+mn-cs"/>
                        </a:rPr>
                        <a:t>20</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latin typeface="Aptos Narrow" panose="020B0004020202020204" pitchFamily="34" charset="0"/>
                          <a:ea typeface="+mn-ea"/>
                          <a:cs typeface="+mn-cs"/>
                        </a:rPr>
                        <a:t>262</a:t>
                      </a:r>
                    </a:p>
                  </a:txBody>
                  <a:tcPr marL="5043" marR="5043" marT="5043" marB="0" anchor="b"/>
                </a:tc>
                <a:tc>
                  <a:txBody>
                    <a:bodyPr/>
                    <a:lstStyle/>
                    <a:p>
                      <a:pPr marL="0" algn="ctr" defTabSz="914400" rtl="0" eaLnBrk="1" fontAlgn="b" latinLnBrk="0" hangingPunct="1"/>
                      <a:r>
                        <a:rPr lang="en-US" sz="1200" b="0" i="0" u="none" strike="noStrike" kern="1200" dirty="0">
                          <a:solidFill>
                            <a:schemeClr val="tx1"/>
                          </a:solidFill>
                          <a:effectLst/>
                          <a:latin typeface="Aptos Narrow" panose="020B0004020202020204" pitchFamily="34" charset="0"/>
                          <a:ea typeface="+mn-ea"/>
                          <a:cs typeface="+mn-cs"/>
                        </a:rPr>
                        <a:t>469</a:t>
                      </a:r>
                    </a:p>
                  </a:txBody>
                  <a:tcPr marL="5043" marR="5043" marT="5043" marB="0" anchor="b">
                    <a:solidFill>
                      <a:schemeClr val="accent5">
                        <a:lumMod val="20000"/>
                        <a:lumOff val="80000"/>
                      </a:schemeClr>
                    </a:solidFill>
                  </a:tcPr>
                </a:tc>
                <a:tc>
                  <a:txBody>
                    <a:bodyPr/>
                    <a:lstStyle/>
                    <a:p>
                      <a:pPr marL="0" algn="ctr" defTabSz="914400" rtl="0" eaLnBrk="1" fontAlgn="b" latinLnBrk="0" hangingPunct="1"/>
                      <a:r>
                        <a:rPr lang="en-US" sz="1200" b="1" i="0" u="none" strike="noStrike" kern="1200" dirty="0">
                          <a:solidFill>
                            <a:srgbClr val="FF0000"/>
                          </a:solidFill>
                          <a:effectLst/>
                          <a:latin typeface="Aptos Narrow" panose="020B0004020202020204" pitchFamily="34" charset="0"/>
                          <a:ea typeface="+mn-ea"/>
                          <a:cs typeface="+mn-cs"/>
                        </a:rPr>
                        <a:t>16</a:t>
                      </a:r>
                    </a:p>
                  </a:txBody>
                  <a:tcPr marL="5043" marR="5043" marT="5043" marB="0" anchor="b"/>
                </a:tc>
                <a:tc>
                  <a:txBody>
                    <a:bodyPr/>
                    <a:lstStyle/>
                    <a:p>
                      <a:pPr marL="0" algn="ctr" defTabSz="914400" rtl="0" eaLnBrk="1" fontAlgn="b" latinLnBrk="0" hangingPunct="1"/>
                      <a:endParaRPr lang="en-US" sz="1200" b="0" i="0" u="none" strike="noStrike" kern="1200" dirty="0">
                        <a:solidFill>
                          <a:srgbClr val="000000"/>
                        </a:solidFill>
                        <a:effectLst/>
                        <a:latin typeface="Aptos Narrow" panose="020B0004020202020204" pitchFamily="34" charset="0"/>
                        <a:ea typeface="+mn-ea"/>
                        <a:cs typeface="+mn-cs"/>
                      </a:endParaRPr>
                    </a:p>
                  </a:txBody>
                  <a:tcPr marL="5043" marR="5043" marT="5043" marB="0" anchor="b"/>
                </a:tc>
                <a:extLst>
                  <a:ext uri="{0D108BD9-81ED-4DB2-BD59-A6C34878D82A}">
                    <a16:rowId xmlns:a16="http://schemas.microsoft.com/office/drawing/2014/main" val="982130473"/>
                  </a:ext>
                </a:extLst>
              </a:tr>
              <a:tr h="329246">
                <a:tc>
                  <a:txBody>
                    <a:bodyPr/>
                    <a:lstStyle/>
                    <a:p>
                      <a:r>
                        <a:rPr lang="en-US" sz="1200" b="1" dirty="0"/>
                        <a:t>7</a:t>
                      </a:r>
                    </a:p>
                  </a:txBody>
                  <a:tcPr marL="84723" marR="84723" marT="42361" marB="42361"/>
                </a:tc>
                <a:tc>
                  <a:txBody>
                    <a:bodyPr/>
                    <a:lstStyle/>
                    <a:p>
                      <a:pPr algn="ctr" fontAlgn="b"/>
                      <a:r>
                        <a:rPr lang="en-US" sz="1200" b="0" i="0" u="none" strike="noStrike" dirty="0">
                          <a:solidFill>
                            <a:srgbClr val="000000"/>
                          </a:solidFill>
                          <a:effectLst/>
                          <a:highlight>
                            <a:srgbClr val="FF0000"/>
                          </a:highlight>
                          <a:latin typeface="Aptos Narrow" panose="020B0004020202020204" pitchFamily="34" charset="0"/>
                        </a:rPr>
                        <a:t>420</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808000"/>
                          </a:highlight>
                          <a:latin typeface="Aptos Narrow" panose="020B0004020202020204" pitchFamily="34" charset="0"/>
                          <a:ea typeface="+mn-ea"/>
                          <a:cs typeface="+mn-cs"/>
                        </a:rPr>
                        <a:t>55</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FFFF00"/>
                          </a:highlight>
                          <a:latin typeface="Aptos Narrow" panose="020B0004020202020204" pitchFamily="34" charset="0"/>
                          <a:ea typeface="+mn-ea"/>
                          <a:cs typeface="+mn-cs"/>
                        </a:rPr>
                        <a:t>207</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FF00FF"/>
                          </a:highlight>
                          <a:latin typeface="Aptos Narrow" panose="020B0004020202020204" pitchFamily="34" charset="0"/>
                          <a:ea typeface="+mn-ea"/>
                          <a:cs typeface="+mn-cs"/>
                        </a:rPr>
                        <a:t>432</a:t>
                      </a:r>
                    </a:p>
                  </a:txBody>
                  <a:tcPr marL="5443" marR="5443" marT="5443" marB="0" anchor="b"/>
                </a:tc>
                <a:tc>
                  <a:txBody>
                    <a:bodyPr/>
                    <a:lstStyle/>
                    <a:p>
                      <a:pPr marL="0" algn="ctr" defTabSz="914400" rtl="0" eaLnBrk="1" fontAlgn="b" latinLnBrk="0" hangingPunct="1"/>
                      <a:endParaRPr lang="en-US" sz="1200" b="0" i="0" u="none" strike="noStrike" kern="1200" dirty="0">
                        <a:solidFill>
                          <a:srgbClr val="000000"/>
                        </a:solidFill>
                        <a:effectLst/>
                        <a:latin typeface="Aptos Narrow" panose="020B0004020202020204" pitchFamily="34" charset="0"/>
                        <a:ea typeface="+mn-ea"/>
                        <a:cs typeface="+mn-cs"/>
                      </a:endParaRPr>
                    </a:p>
                  </a:txBody>
                  <a:tcPr marL="5043" marR="5043" marT="5043" marB="0" anchor="b"/>
                </a:tc>
                <a:tc>
                  <a:txBody>
                    <a:bodyPr/>
                    <a:lstStyle/>
                    <a:p>
                      <a:pPr marL="0" algn="ctr" defTabSz="914400" rtl="0" eaLnBrk="1" fontAlgn="b" latinLnBrk="0" hangingPunct="1"/>
                      <a:endParaRPr lang="en-US" sz="1200" b="0" i="0" u="none" strike="noStrike" kern="1200" dirty="0">
                        <a:solidFill>
                          <a:srgbClr val="000000"/>
                        </a:solidFill>
                        <a:effectLst/>
                        <a:latin typeface="Aptos Narrow" panose="020B0004020202020204" pitchFamily="34" charset="0"/>
                        <a:ea typeface="+mn-ea"/>
                        <a:cs typeface="+mn-cs"/>
                      </a:endParaRP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FFFF00"/>
                          </a:highlight>
                          <a:latin typeface="Aptos Narrow" panose="020B0004020202020204" pitchFamily="34" charset="0"/>
                          <a:ea typeface="+mn-ea"/>
                          <a:cs typeface="+mn-cs"/>
                        </a:rPr>
                        <a:t>207</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FFFF00"/>
                          </a:highlight>
                          <a:latin typeface="Aptos Narrow" panose="020B0004020202020204" pitchFamily="34" charset="0"/>
                          <a:ea typeface="+mn-ea"/>
                          <a:cs typeface="+mn-cs"/>
                        </a:rPr>
                        <a:t>207</a:t>
                      </a:r>
                    </a:p>
                  </a:txBody>
                  <a:tcPr marL="5043" marR="5043" marT="5043" marB="0" anchor="b"/>
                </a:tc>
                <a:tc>
                  <a:txBody>
                    <a:bodyPr/>
                    <a:lstStyle/>
                    <a:p>
                      <a:pPr marL="0" algn="ctr" defTabSz="914400" rtl="0" eaLnBrk="1" fontAlgn="b" latinLnBrk="0" hangingPunct="1"/>
                      <a:r>
                        <a:rPr lang="en-US" sz="1200" b="0" i="0" u="none" strike="noStrike" kern="1200" dirty="0">
                          <a:solidFill>
                            <a:schemeClr val="bg1"/>
                          </a:solidFill>
                          <a:effectLst/>
                          <a:highlight>
                            <a:srgbClr val="800000"/>
                          </a:highlight>
                          <a:latin typeface="Aptos Narrow" panose="020B0004020202020204" pitchFamily="34" charset="0"/>
                          <a:ea typeface="+mn-ea"/>
                          <a:cs typeface="+mn-cs"/>
                        </a:rPr>
                        <a:t>204</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FFFF00"/>
                          </a:highlight>
                          <a:latin typeface="Aptos Narrow" panose="020B0004020202020204" pitchFamily="34" charset="0"/>
                          <a:ea typeface="+mn-ea"/>
                          <a:cs typeface="+mn-cs"/>
                        </a:rPr>
                        <a:t>207</a:t>
                      </a:r>
                    </a:p>
                  </a:txBody>
                  <a:tcPr marL="5043" marR="5043" marT="5043" marB="0" anchor="b"/>
                </a:tc>
                <a:tc>
                  <a:txBody>
                    <a:bodyPr/>
                    <a:lstStyle/>
                    <a:p>
                      <a:pPr marL="0" algn="ctr" defTabSz="914400" rtl="0" eaLnBrk="1" fontAlgn="b" latinLnBrk="0" hangingPunct="1"/>
                      <a:endParaRPr lang="en-US" sz="1200" b="0" i="0" u="none" strike="noStrike" kern="1200" dirty="0">
                        <a:solidFill>
                          <a:srgbClr val="000000"/>
                        </a:solidFill>
                        <a:effectLst/>
                        <a:highlight>
                          <a:srgbClr val="FFFF00"/>
                        </a:highlight>
                        <a:latin typeface="Aptos Narrow" panose="020B0004020202020204" pitchFamily="34" charset="0"/>
                        <a:ea typeface="+mn-ea"/>
                        <a:cs typeface="+mn-cs"/>
                      </a:endParaRPr>
                    </a:p>
                  </a:txBody>
                  <a:tcPr marL="5043" marR="5043" marT="5043" marB="0" anchor="b"/>
                </a:tc>
                <a:extLst>
                  <a:ext uri="{0D108BD9-81ED-4DB2-BD59-A6C34878D82A}">
                    <a16:rowId xmlns:a16="http://schemas.microsoft.com/office/drawing/2014/main" val="962534501"/>
                  </a:ext>
                </a:extLst>
              </a:tr>
              <a:tr h="329246">
                <a:tc>
                  <a:txBody>
                    <a:bodyPr/>
                    <a:lstStyle/>
                    <a:p>
                      <a:r>
                        <a:rPr lang="en-US" sz="1200" b="1" dirty="0"/>
                        <a:t>8</a:t>
                      </a:r>
                    </a:p>
                  </a:txBody>
                  <a:tcPr marL="84723" marR="84723" marT="42361" marB="42361"/>
                </a:tc>
                <a:tc>
                  <a:txBody>
                    <a:bodyPr/>
                    <a:lstStyle/>
                    <a:p>
                      <a:pPr algn="ctr" fontAlgn="b"/>
                      <a:r>
                        <a:rPr lang="en-US" sz="1200" b="0" i="0" u="none" strike="noStrike" dirty="0">
                          <a:solidFill>
                            <a:srgbClr val="000000"/>
                          </a:solidFill>
                          <a:effectLst/>
                          <a:highlight>
                            <a:srgbClr val="808000"/>
                          </a:highlight>
                          <a:latin typeface="Aptos Narrow" panose="020B0004020202020204" pitchFamily="34" charset="0"/>
                        </a:rPr>
                        <a:t>55</a:t>
                      </a:r>
                    </a:p>
                  </a:txBody>
                  <a:tcPr marL="5043" marR="5043" marT="5043" marB="0" anchor="b"/>
                </a:tc>
                <a:tc>
                  <a:txBody>
                    <a:bodyPr/>
                    <a:lstStyle/>
                    <a:p>
                      <a:pPr marL="0" algn="ctr" defTabSz="914400" rtl="0" eaLnBrk="1" fontAlgn="b" latinLnBrk="0" hangingPunct="1"/>
                      <a:r>
                        <a:rPr lang="en-US" sz="1200" b="0" i="0" u="none" strike="noStrike" kern="1200" dirty="0">
                          <a:solidFill>
                            <a:schemeClr val="bg1"/>
                          </a:solidFill>
                          <a:effectLst/>
                          <a:highlight>
                            <a:srgbClr val="800000"/>
                          </a:highlight>
                          <a:latin typeface="Aptos Narrow" panose="020B0004020202020204" pitchFamily="34" charset="0"/>
                          <a:ea typeface="+mn-ea"/>
                          <a:cs typeface="+mn-cs"/>
                        </a:rPr>
                        <a:t>204</a:t>
                      </a:r>
                    </a:p>
                  </a:txBody>
                  <a:tcPr marL="5043" marR="5043" marT="5043" marB="0" anchor="b"/>
                </a:tc>
                <a:tc>
                  <a:txBody>
                    <a:bodyPr/>
                    <a:lstStyle/>
                    <a:p>
                      <a:pPr marL="0" algn="ctr" defTabSz="914400" rtl="0" eaLnBrk="1" fontAlgn="b" latinLnBrk="0" hangingPunct="1"/>
                      <a:r>
                        <a:rPr lang="en-US" sz="1200" b="0" i="0" u="none" strike="noStrike" kern="1200" dirty="0">
                          <a:solidFill>
                            <a:schemeClr val="bg1"/>
                          </a:solidFill>
                          <a:effectLst/>
                          <a:highlight>
                            <a:srgbClr val="0000FF"/>
                          </a:highlight>
                          <a:latin typeface="Aptos Narrow" panose="020B0004020202020204" pitchFamily="34" charset="0"/>
                          <a:ea typeface="+mn-ea"/>
                          <a:cs typeface="+mn-cs"/>
                        </a:rPr>
                        <a:t>408</a:t>
                      </a:r>
                    </a:p>
                  </a:txBody>
                  <a:tcPr marL="5043" marR="5043" marT="5043" marB="0" anchor="b"/>
                </a:tc>
                <a:tc>
                  <a:txBody>
                    <a:bodyPr/>
                    <a:lstStyle/>
                    <a:p>
                      <a:pPr marL="0" algn="ctr" defTabSz="914400" rtl="0" eaLnBrk="1" fontAlgn="b" latinLnBrk="0" hangingPunct="1"/>
                      <a:r>
                        <a:rPr lang="en-US" sz="1200" b="0" i="0" u="none" strike="noStrike" kern="1200" dirty="0">
                          <a:solidFill>
                            <a:schemeClr val="bg1"/>
                          </a:solidFill>
                          <a:effectLst/>
                          <a:highlight>
                            <a:srgbClr val="0000FF"/>
                          </a:highlight>
                          <a:latin typeface="Aptos Narrow" panose="020B0004020202020204" pitchFamily="34" charset="0"/>
                          <a:ea typeface="+mn-ea"/>
                          <a:cs typeface="+mn-cs"/>
                        </a:rPr>
                        <a:t>408</a:t>
                      </a:r>
                    </a:p>
                  </a:txBody>
                  <a:tcPr marL="5443" marR="5443" marT="5443" marB="0" anchor="b"/>
                </a:tc>
                <a:tc>
                  <a:txBody>
                    <a:bodyPr/>
                    <a:lstStyle/>
                    <a:p>
                      <a:pPr marL="0" algn="ctr" defTabSz="914400" rtl="0" eaLnBrk="1" fontAlgn="b" latinLnBrk="0" hangingPunct="1"/>
                      <a:endParaRPr lang="en-US" sz="1200" b="0" i="0" u="none" strike="noStrike" kern="1200" dirty="0">
                        <a:solidFill>
                          <a:srgbClr val="000000"/>
                        </a:solidFill>
                        <a:effectLst/>
                        <a:latin typeface="Aptos Narrow" panose="020B0004020202020204" pitchFamily="34" charset="0"/>
                        <a:ea typeface="+mn-ea"/>
                        <a:cs typeface="+mn-cs"/>
                      </a:endParaRPr>
                    </a:p>
                  </a:txBody>
                  <a:tcPr marL="5043" marR="5043" marT="5043" marB="0" anchor="b"/>
                </a:tc>
                <a:tc>
                  <a:txBody>
                    <a:bodyPr/>
                    <a:lstStyle/>
                    <a:p>
                      <a:pPr marL="0" algn="ctr" defTabSz="914400" rtl="0" eaLnBrk="1" fontAlgn="b" latinLnBrk="0" hangingPunct="1"/>
                      <a:endParaRPr lang="en-US" sz="1200" b="0" i="0" u="none" strike="noStrike" kern="1200" dirty="0">
                        <a:solidFill>
                          <a:srgbClr val="000000"/>
                        </a:solidFill>
                        <a:effectLst/>
                        <a:latin typeface="Aptos Narrow" panose="020B0004020202020204" pitchFamily="34" charset="0"/>
                        <a:ea typeface="+mn-ea"/>
                        <a:cs typeface="+mn-cs"/>
                      </a:endParaRP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latin typeface="Aptos Narrow" panose="020B0004020202020204" pitchFamily="34" charset="0"/>
                          <a:ea typeface="+mn-ea"/>
                          <a:cs typeface="+mn-cs"/>
                        </a:rPr>
                        <a:t>92</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latin typeface="Aptos Narrow" panose="020B0004020202020204" pitchFamily="34" charset="0"/>
                          <a:ea typeface="+mn-ea"/>
                          <a:cs typeface="+mn-cs"/>
                        </a:rPr>
                        <a:t>450</a:t>
                      </a:r>
                    </a:p>
                  </a:txBody>
                  <a:tcPr marL="5043" marR="5043" marT="5043" marB="0" anchor="b">
                    <a:solidFill>
                      <a:schemeClr val="tx2">
                        <a:lumMod val="50000"/>
                        <a:lumOff val="50000"/>
                      </a:schemeClr>
                    </a:solidFill>
                  </a:tcPr>
                </a:tc>
                <a:tc>
                  <a:txBody>
                    <a:bodyPr/>
                    <a:lstStyle/>
                    <a:p>
                      <a:pPr marL="0" algn="ctr" defTabSz="914400" rtl="0" eaLnBrk="1" fontAlgn="b" latinLnBrk="0" hangingPunct="1"/>
                      <a:r>
                        <a:rPr lang="en-US" sz="1200" b="1" i="0" u="none" strike="noStrike" kern="1200" dirty="0">
                          <a:solidFill>
                            <a:srgbClr val="FF0000"/>
                          </a:solidFill>
                          <a:effectLst/>
                          <a:latin typeface="Aptos Narrow" panose="020B0004020202020204" pitchFamily="34" charset="0"/>
                          <a:ea typeface="+mn-ea"/>
                          <a:cs typeface="+mn-cs"/>
                        </a:rPr>
                        <a:t>16</a:t>
                      </a:r>
                    </a:p>
                  </a:txBody>
                  <a:tcPr marL="5043" marR="5043" marT="5043" marB="0" anchor="b"/>
                </a:tc>
                <a:tc>
                  <a:txBody>
                    <a:bodyPr/>
                    <a:lstStyle/>
                    <a:p>
                      <a:pPr marL="0" algn="ctr" defTabSz="914400" rtl="0" eaLnBrk="1" fontAlgn="b" latinLnBrk="0" hangingPunct="1"/>
                      <a:r>
                        <a:rPr lang="en-US" sz="1200" b="0" i="0" u="none" strike="noStrike" kern="1200" dirty="0">
                          <a:solidFill>
                            <a:schemeClr val="tx1"/>
                          </a:solidFill>
                          <a:effectLst/>
                          <a:latin typeface="Aptos Narrow" panose="020B0004020202020204" pitchFamily="34" charset="0"/>
                          <a:ea typeface="+mn-ea"/>
                          <a:cs typeface="+mn-cs"/>
                        </a:rPr>
                        <a:t>353</a:t>
                      </a:r>
                    </a:p>
                  </a:txBody>
                  <a:tcPr marL="5043" marR="5043" marT="5043" marB="0" anchor="b">
                    <a:solidFill>
                      <a:schemeClr val="accent6">
                        <a:lumMod val="20000"/>
                        <a:lumOff val="80000"/>
                      </a:schemeClr>
                    </a:solidFill>
                  </a:tcPr>
                </a:tc>
                <a:tc>
                  <a:txBody>
                    <a:bodyPr/>
                    <a:lstStyle/>
                    <a:p>
                      <a:pPr marL="0" algn="ctr" defTabSz="914400" rtl="0" eaLnBrk="1" fontAlgn="b" latinLnBrk="0" hangingPunct="1"/>
                      <a:endParaRPr lang="en-US" sz="1200" b="0" i="0" u="none" strike="noStrike" kern="1200" dirty="0">
                        <a:solidFill>
                          <a:srgbClr val="000000"/>
                        </a:solidFill>
                        <a:effectLst/>
                        <a:latin typeface="Aptos Narrow" panose="020B0004020202020204" pitchFamily="34" charset="0"/>
                        <a:ea typeface="+mn-ea"/>
                        <a:cs typeface="+mn-cs"/>
                      </a:endParaRPr>
                    </a:p>
                  </a:txBody>
                  <a:tcPr marL="5043" marR="5043" marT="5043" marB="0" anchor="b"/>
                </a:tc>
                <a:extLst>
                  <a:ext uri="{0D108BD9-81ED-4DB2-BD59-A6C34878D82A}">
                    <a16:rowId xmlns:a16="http://schemas.microsoft.com/office/drawing/2014/main" val="881292284"/>
                  </a:ext>
                </a:extLst>
              </a:tr>
              <a:tr h="329246">
                <a:tc>
                  <a:txBody>
                    <a:bodyPr/>
                    <a:lstStyle/>
                    <a:p>
                      <a:r>
                        <a:rPr lang="en-US" sz="1200" b="1" dirty="0"/>
                        <a:t>9</a:t>
                      </a:r>
                    </a:p>
                  </a:txBody>
                  <a:tcPr marL="84723" marR="84723" marT="42361" marB="42361"/>
                </a:tc>
                <a:tc>
                  <a:txBody>
                    <a:bodyPr/>
                    <a:lstStyle/>
                    <a:p>
                      <a:pPr algn="ctr" fontAlgn="b"/>
                      <a:r>
                        <a:rPr lang="en-US" sz="1200" b="0" i="0" u="none" strike="noStrike" dirty="0">
                          <a:solidFill>
                            <a:schemeClr val="bg1"/>
                          </a:solidFill>
                          <a:effectLst/>
                          <a:highlight>
                            <a:srgbClr val="800000"/>
                          </a:highlight>
                          <a:latin typeface="Aptos Narrow" panose="020B0004020202020204" pitchFamily="34" charset="0"/>
                        </a:rPr>
                        <a:t>204</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FFFF00"/>
                          </a:highlight>
                          <a:latin typeface="Aptos Narrow" panose="020B0004020202020204" pitchFamily="34" charset="0"/>
                          <a:ea typeface="+mn-ea"/>
                          <a:cs typeface="+mn-cs"/>
                        </a:rPr>
                        <a:t>207</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00FFFF"/>
                          </a:highlight>
                          <a:latin typeface="Aptos Narrow" panose="020B0004020202020204" pitchFamily="34" charset="0"/>
                          <a:ea typeface="+mn-ea"/>
                          <a:cs typeface="+mn-cs"/>
                        </a:rPr>
                        <a:t>91</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808000"/>
                          </a:highlight>
                          <a:latin typeface="Aptos Narrow" panose="020B0004020202020204" pitchFamily="34" charset="0"/>
                          <a:ea typeface="+mn-ea"/>
                          <a:cs typeface="+mn-cs"/>
                        </a:rPr>
                        <a:t>55</a:t>
                      </a:r>
                    </a:p>
                  </a:txBody>
                  <a:tcPr marL="5443" marR="5443" marT="5443" marB="0" anchor="b"/>
                </a:tc>
                <a:tc>
                  <a:txBody>
                    <a:bodyPr/>
                    <a:lstStyle/>
                    <a:p>
                      <a:pPr marL="0" algn="ctr" defTabSz="914400" rtl="0" eaLnBrk="1" fontAlgn="b" latinLnBrk="0" hangingPunct="1"/>
                      <a:endParaRPr lang="en-US" sz="1200" b="0" i="0" u="none" strike="noStrike" kern="1200" dirty="0">
                        <a:solidFill>
                          <a:srgbClr val="000000"/>
                        </a:solidFill>
                        <a:effectLst/>
                        <a:latin typeface="Aptos Narrow" panose="020B0004020202020204" pitchFamily="34" charset="0"/>
                        <a:ea typeface="+mn-ea"/>
                        <a:cs typeface="+mn-cs"/>
                      </a:endParaRPr>
                    </a:p>
                  </a:txBody>
                  <a:tcPr marL="5043" marR="5043" marT="5043" marB="0" anchor="b"/>
                </a:tc>
                <a:tc>
                  <a:txBody>
                    <a:bodyPr/>
                    <a:lstStyle/>
                    <a:p>
                      <a:pPr marL="0" algn="ctr" defTabSz="914400" rtl="0" eaLnBrk="1" fontAlgn="b" latinLnBrk="0" hangingPunct="1"/>
                      <a:endParaRPr lang="en-US" sz="1200" b="0" i="0" u="none" strike="noStrike" kern="1200" dirty="0">
                        <a:solidFill>
                          <a:srgbClr val="000000"/>
                        </a:solidFill>
                        <a:effectLst/>
                        <a:latin typeface="Aptos Narrow" panose="020B0004020202020204" pitchFamily="34" charset="0"/>
                        <a:ea typeface="+mn-ea"/>
                        <a:cs typeface="+mn-cs"/>
                      </a:endParaRP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latin typeface="Aptos Narrow" panose="020B0004020202020204" pitchFamily="34" charset="0"/>
                          <a:ea typeface="+mn-ea"/>
                          <a:cs typeface="+mn-cs"/>
                        </a:rPr>
                        <a:t>164</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00FFFF"/>
                          </a:highlight>
                          <a:latin typeface="Aptos Narrow" panose="020B0004020202020204" pitchFamily="34" charset="0"/>
                          <a:ea typeface="+mn-ea"/>
                          <a:cs typeface="+mn-cs"/>
                        </a:rPr>
                        <a:t>91</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FFFF00"/>
                          </a:highlight>
                          <a:latin typeface="Aptos Narrow" panose="020B0004020202020204" pitchFamily="34" charset="0"/>
                          <a:ea typeface="+mn-ea"/>
                          <a:cs typeface="+mn-cs"/>
                        </a:rPr>
                        <a:t>207</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00FFFF"/>
                          </a:highlight>
                          <a:latin typeface="Aptos Narrow" panose="020B0004020202020204" pitchFamily="34" charset="0"/>
                          <a:ea typeface="+mn-ea"/>
                          <a:cs typeface="+mn-cs"/>
                        </a:rPr>
                        <a:t>91</a:t>
                      </a:r>
                    </a:p>
                  </a:txBody>
                  <a:tcPr marL="5043" marR="5043" marT="5043" marB="0" anchor="b"/>
                </a:tc>
                <a:tc>
                  <a:txBody>
                    <a:bodyPr/>
                    <a:lstStyle/>
                    <a:p>
                      <a:pPr marL="0" algn="ctr" defTabSz="914400" rtl="0" eaLnBrk="1" fontAlgn="b" latinLnBrk="0" hangingPunct="1"/>
                      <a:endParaRPr lang="en-US" sz="1200" b="0" i="0" u="none" strike="noStrike" kern="1200" dirty="0">
                        <a:solidFill>
                          <a:srgbClr val="000000"/>
                        </a:solidFill>
                        <a:effectLst/>
                        <a:latin typeface="Aptos Narrow" panose="020B0004020202020204" pitchFamily="34" charset="0"/>
                        <a:ea typeface="+mn-ea"/>
                        <a:cs typeface="+mn-cs"/>
                      </a:endParaRPr>
                    </a:p>
                  </a:txBody>
                  <a:tcPr marL="5043" marR="5043" marT="5043" marB="0" anchor="b"/>
                </a:tc>
                <a:extLst>
                  <a:ext uri="{0D108BD9-81ED-4DB2-BD59-A6C34878D82A}">
                    <a16:rowId xmlns:a16="http://schemas.microsoft.com/office/drawing/2014/main" val="3108454932"/>
                  </a:ext>
                </a:extLst>
              </a:tr>
              <a:tr h="329246">
                <a:tc>
                  <a:txBody>
                    <a:bodyPr/>
                    <a:lstStyle/>
                    <a:p>
                      <a:r>
                        <a:rPr lang="en-US" sz="1200" b="1" dirty="0"/>
                        <a:t>10</a:t>
                      </a:r>
                    </a:p>
                  </a:txBody>
                  <a:tcPr marL="84723" marR="84723" marT="42361" marB="42361"/>
                </a:tc>
                <a:tc>
                  <a:txBody>
                    <a:bodyPr/>
                    <a:lstStyle/>
                    <a:p>
                      <a:pPr algn="ctr" fontAlgn="b"/>
                      <a:r>
                        <a:rPr lang="en-US" sz="1200" b="0" i="0" u="none" strike="noStrike" dirty="0">
                          <a:solidFill>
                            <a:schemeClr val="bg1"/>
                          </a:solidFill>
                          <a:effectLst/>
                          <a:highlight>
                            <a:srgbClr val="0000FF"/>
                          </a:highlight>
                          <a:latin typeface="Aptos Narrow" panose="020B0004020202020204" pitchFamily="34" charset="0"/>
                        </a:rPr>
                        <a:t>408</a:t>
                      </a:r>
                    </a:p>
                  </a:txBody>
                  <a:tcPr marL="5043" marR="5043" marT="5043" marB="0" anchor="b"/>
                </a:tc>
                <a:tc>
                  <a:txBody>
                    <a:bodyPr/>
                    <a:lstStyle/>
                    <a:p>
                      <a:pPr marL="0" algn="ctr" defTabSz="914400" rtl="0" eaLnBrk="1" fontAlgn="b" latinLnBrk="0" hangingPunct="1"/>
                      <a:r>
                        <a:rPr lang="en-US" sz="1200" b="0" i="0" u="none" strike="noStrike" kern="1200" dirty="0">
                          <a:solidFill>
                            <a:schemeClr val="bg1"/>
                          </a:solidFill>
                          <a:effectLst/>
                          <a:highlight>
                            <a:srgbClr val="0000FF"/>
                          </a:highlight>
                          <a:latin typeface="Aptos Narrow" panose="020B0004020202020204" pitchFamily="34" charset="0"/>
                          <a:ea typeface="+mn-ea"/>
                          <a:cs typeface="+mn-cs"/>
                        </a:rPr>
                        <a:t>408</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808000"/>
                          </a:highlight>
                          <a:latin typeface="Aptos Narrow" panose="020B0004020202020204" pitchFamily="34" charset="0"/>
                          <a:ea typeface="+mn-ea"/>
                          <a:cs typeface="+mn-cs"/>
                        </a:rPr>
                        <a:t>55</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FFFF00"/>
                          </a:highlight>
                          <a:latin typeface="Aptos Narrow" panose="020B0004020202020204" pitchFamily="34" charset="0"/>
                          <a:ea typeface="+mn-ea"/>
                          <a:cs typeface="+mn-cs"/>
                        </a:rPr>
                        <a:t>207</a:t>
                      </a:r>
                    </a:p>
                  </a:txBody>
                  <a:tcPr marL="5443" marR="5443" marT="5443" marB="0" anchor="b"/>
                </a:tc>
                <a:tc>
                  <a:txBody>
                    <a:bodyPr/>
                    <a:lstStyle/>
                    <a:p>
                      <a:pPr marL="0" algn="ctr" defTabSz="914400" rtl="0" eaLnBrk="1" fontAlgn="b" latinLnBrk="0" hangingPunct="1"/>
                      <a:endParaRPr lang="en-US" sz="1200" b="0" i="0" u="none" strike="noStrike" kern="1200" dirty="0">
                        <a:solidFill>
                          <a:srgbClr val="000000"/>
                        </a:solidFill>
                        <a:effectLst/>
                        <a:latin typeface="Aptos Narrow" panose="020B0004020202020204" pitchFamily="34" charset="0"/>
                        <a:ea typeface="+mn-ea"/>
                        <a:cs typeface="+mn-cs"/>
                      </a:endParaRPr>
                    </a:p>
                  </a:txBody>
                  <a:tcPr marL="5043" marR="5043" marT="5043" marB="0" anchor="b"/>
                </a:tc>
                <a:tc>
                  <a:txBody>
                    <a:bodyPr/>
                    <a:lstStyle/>
                    <a:p>
                      <a:pPr marL="0" algn="ctr" defTabSz="914400" rtl="0" eaLnBrk="1" fontAlgn="b" latinLnBrk="0" hangingPunct="1"/>
                      <a:endParaRPr lang="en-US" sz="1200" b="0" i="0" u="none" strike="noStrike" kern="1200" dirty="0">
                        <a:solidFill>
                          <a:srgbClr val="000000"/>
                        </a:solidFill>
                        <a:effectLst/>
                        <a:latin typeface="Aptos Narrow" panose="020B0004020202020204" pitchFamily="34" charset="0"/>
                        <a:ea typeface="+mn-ea"/>
                        <a:cs typeface="+mn-cs"/>
                      </a:endParaRPr>
                    </a:p>
                  </a:txBody>
                  <a:tcPr marL="5043" marR="5043" marT="5043" marB="0" anchor="b"/>
                </a:tc>
                <a:tc>
                  <a:txBody>
                    <a:bodyPr/>
                    <a:lstStyle/>
                    <a:p>
                      <a:pPr marL="0" algn="ctr" defTabSz="914400" rtl="0" eaLnBrk="1" fontAlgn="b" latinLnBrk="0" hangingPunct="1"/>
                      <a:r>
                        <a:rPr lang="en-US" sz="1200" b="0" i="0" u="none" strike="noStrike" kern="1200" dirty="0">
                          <a:solidFill>
                            <a:schemeClr val="bg1"/>
                          </a:solidFill>
                          <a:effectLst/>
                          <a:highlight>
                            <a:srgbClr val="800000"/>
                          </a:highlight>
                          <a:latin typeface="Aptos Narrow" panose="020B0004020202020204" pitchFamily="34" charset="0"/>
                          <a:ea typeface="+mn-ea"/>
                          <a:cs typeface="+mn-cs"/>
                        </a:rPr>
                        <a:t>204</a:t>
                      </a:r>
                    </a:p>
                  </a:txBody>
                  <a:tcPr marL="5043" marR="5043" marT="5043" marB="0" anchor="b"/>
                </a:tc>
                <a:tc>
                  <a:txBody>
                    <a:bodyPr/>
                    <a:lstStyle/>
                    <a:p>
                      <a:pPr marL="0" algn="ctr" defTabSz="914400" rtl="0" eaLnBrk="1" fontAlgn="b" latinLnBrk="0" hangingPunct="1"/>
                      <a:r>
                        <a:rPr lang="en-US" sz="1200" b="1" i="0" u="none" strike="noStrike" kern="1200" dirty="0">
                          <a:solidFill>
                            <a:schemeClr val="accent5">
                              <a:lumMod val="40000"/>
                              <a:lumOff val="60000"/>
                            </a:schemeClr>
                          </a:solidFill>
                          <a:effectLst/>
                          <a:highlight>
                            <a:srgbClr val="FF0000"/>
                          </a:highlight>
                          <a:latin typeface="Aptos Narrow" panose="020B0004020202020204" pitchFamily="34" charset="0"/>
                          <a:ea typeface="+mn-ea"/>
                          <a:cs typeface="+mn-cs"/>
                        </a:rPr>
                        <a:t>309</a:t>
                      </a:r>
                    </a:p>
                  </a:txBody>
                  <a:tcPr marL="5043" marR="5043" marT="5043" marB="0" anchor="b"/>
                </a:tc>
                <a:tc>
                  <a:txBody>
                    <a:bodyPr/>
                    <a:lstStyle/>
                    <a:p>
                      <a:pPr marL="0" algn="ctr" defTabSz="914400" rtl="0" eaLnBrk="1" fontAlgn="b" latinLnBrk="0" hangingPunct="1"/>
                      <a:r>
                        <a:rPr lang="en-US" sz="1200" b="0" i="0" u="none" strike="noStrike" kern="1200" dirty="0">
                          <a:solidFill>
                            <a:schemeClr val="tx1"/>
                          </a:solidFill>
                          <a:effectLst/>
                          <a:latin typeface="Aptos Narrow" panose="020B0004020202020204" pitchFamily="34" charset="0"/>
                          <a:ea typeface="+mn-ea"/>
                          <a:cs typeface="+mn-cs"/>
                        </a:rPr>
                        <a:t>39</a:t>
                      </a:r>
                    </a:p>
                  </a:txBody>
                  <a:tcPr marL="5043" marR="5043" marT="5043" marB="0" anchor="b">
                    <a:solidFill>
                      <a:schemeClr val="accent2">
                        <a:lumMod val="20000"/>
                        <a:lumOff val="80000"/>
                      </a:schemeClr>
                    </a:solidFill>
                  </a:tcPr>
                </a:tc>
                <a:tc>
                  <a:txBody>
                    <a:bodyPr/>
                    <a:lstStyle/>
                    <a:p>
                      <a:pPr marL="0" algn="ctr" defTabSz="914400" rtl="0" eaLnBrk="1" fontAlgn="b" latinLnBrk="0" hangingPunct="1"/>
                      <a:r>
                        <a:rPr lang="en-US" sz="1200" b="0" i="0" u="none" strike="noStrike" kern="1200" dirty="0">
                          <a:solidFill>
                            <a:schemeClr val="tx1"/>
                          </a:solidFill>
                          <a:effectLst/>
                          <a:latin typeface="Aptos Narrow" panose="020B0004020202020204" pitchFamily="34" charset="0"/>
                          <a:ea typeface="+mn-ea"/>
                          <a:cs typeface="+mn-cs"/>
                        </a:rPr>
                        <a:t>237</a:t>
                      </a:r>
                    </a:p>
                  </a:txBody>
                  <a:tcPr marL="5043" marR="5043" marT="5043" marB="0" anchor="b"/>
                </a:tc>
                <a:tc>
                  <a:txBody>
                    <a:bodyPr/>
                    <a:lstStyle/>
                    <a:p>
                      <a:pPr marL="0" algn="ctr" defTabSz="914400" rtl="0" eaLnBrk="1" fontAlgn="b" latinLnBrk="0" hangingPunct="1"/>
                      <a:endParaRPr lang="en-US" sz="1200" b="0" i="0" u="none" strike="noStrike" kern="1200" dirty="0">
                        <a:solidFill>
                          <a:srgbClr val="000000"/>
                        </a:solidFill>
                        <a:effectLst/>
                        <a:highlight>
                          <a:srgbClr val="00FFFF"/>
                        </a:highlight>
                        <a:latin typeface="Aptos Narrow" panose="020B0004020202020204" pitchFamily="34" charset="0"/>
                        <a:ea typeface="+mn-ea"/>
                        <a:cs typeface="+mn-cs"/>
                      </a:endParaRPr>
                    </a:p>
                  </a:txBody>
                  <a:tcPr marL="5043" marR="5043" marT="5043" marB="0" anchor="b"/>
                </a:tc>
                <a:extLst>
                  <a:ext uri="{0D108BD9-81ED-4DB2-BD59-A6C34878D82A}">
                    <a16:rowId xmlns:a16="http://schemas.microsoft.com/office/drawing/2014/main" val="2011303866"/>
                  </a:ext>
                </a:extLst>
              </a:tr>
              <a:tr h="329246">
                <a:tc>
                  <a:txBody>
                    <a:bodyPr/>
                    <a:lstStyle/>
                    <a:p>
                      <a:r>
                        <a:rPr lang="en-US" sz="1200" b="1" dirty="0"/>
                        <a:t>11</a:t>
                      </a:r>
                    </a:p>
                  </a:txBody>
                  <a:tcPr marL="84723" marR="84723" marT="42361" marB="42361"/>
                </a:tc>
                <a:tc>
                  <a:txBody>
                    <a:bodyPr/>
                    <a:lstStyle/>
                    <a:p>
                      <a:pPr algn="ctr" fontAlgn="b"/>
                      <a:r>
                        <a:rPr lang="en-US" sz="1400" b="1" i="0" u="none" strike="noStrike" dirty="0">
                          <a:solidFill>
                            <a:srgbClr val="7030A0"/>
                          </a:solidFill>
                          <a:effectLst/>
                          <a:latin typeface="Aptos Narrow" panose="020B0004020202020204" pitchFamily="34" charset="0"/>
                        </a:rPr>
                        <a:t>8</a:t>
                      </a:r>
                    </a:p>
                  </a:txBody>
                  <a:tcPr marL="5043" marR="5043" marT="5043" marB="0" anchor="b"/>
                </a:tc>
                <a:tc>
                  <a:txBody>
                    <a:bodyPr/>
                    <a:lstStyle/>
                    <a:p>
                      <a:pPr marL="0" algn="ctr" defTabSz="914400" rtl="0" eaLnBrk="1" fontAlgn="b" latinLnBrk="0" hangingPunct="1"/>
                      <a:r>
                        <a:rPr lang="en-US" sz="1400" b="1" i="0" u="none" strike="noStrike" kern="1200" dirty="0">
                          <a:solidFill>
                            <a:srgbClr val="7030A0"/>
                          </a:solidFill>
                          <a:effectLst/>
                          <a:latin typeface="Aptos Narrow" panose="020B0004020202020204" pitchFamily="34" charset="0"/>
                          <a:ea typeface="+mn-ea"/>
                          <a:cs typeface="+mn-cs"/>
                        </a:rPr>
                        <a:t>8</a:t>
                      </a:r>
                    </a:p>
                  </a:txBody>
                  <a:tcPr marL="5043" marR="5043" marT="5043" marB="0" anchor="b"/>
                </a:tc>
                <a:tc>
                  <a:txBody>
                    <a:bodyPr/>
                    <a:lstStyle/>
                    <a:p>
                      <a:pPr marL="0" algn="ctr" defTabSz="914400" rtl="0" eaLnBrk="1" fontAlgn="b" latinLnBrk="0" hangingPunct="1"/>
                      <a:r>
                        <a:rPr lang="en-US" sz="1200" b="1" i="0" u="none" strike="noStrike" kern="1200" dirty="0">
                          <a:solidFill>
                            <a:srgbClr val="FF0000"/>
                          </a:solidFill>
                          <a:effectLst/>
                          <a:latin typeface="Aptos Narrow" panose="020B0004020202020204" pitchFamily="34" charset="0"/>
                          <a:ea typeface="+mn-ea"/>
                          <a:cs typeface="+mn-cs"/>
                        </a:rPr>
                        <a:t>16</a:t>
                      </a:r>
                    </a:p>
                  </a:txBody>
                  <a:tcPr marL="5043" marR="5043" marT="5043" marB="0" anchor="b"/>
                </a:tc>
                <a:tc>
                  <a:txBody>
                    <a:bodyPr/>
                    <a:lstStyle/>
                    <a:p>
                      <a:pPr marL="0" algn="ctr" defTabSz="914400" rtl="0" eaLnBrk="1" fontAlgn="b" latinLnBrk="0" hangingPunct="1"/>
                      <a:r>
                        <a:rPr lang="en-US" sz="1200" b="1" i="0" u="none" strike="noStrike" kern="1200" dirty="0">
                          <a:solidFill>
                            <a:schemeClr val="accent5">
                              <a:lumMod val="40000"/>
                              <a:lumOff val="60000"/>
                            </a:schemeClr>
                          </a:solidFill>
                          <a:effectLst/>
                          <a:highlight>
                            <a:srgbClr val="FF0000"/>
                          </a:highlight>
                          <a:latin typeface="Aptos Narrow" panose="020B0004020202020204" pitchFamily="34" charset="0"/>
                          <a:ea typeface="+mn-ea"/>
                          <a:cs typeface="+mn-cs"/>
                        </a:rPr>
                        <a:t>309</a:t>
                      </a:r>
                    </a:p>
                  </a:txBody>
                  <a:tcPr marL="5443" marR="5443" marT="5443" marB="0" anchor="b"/>
                </a:tc>
                <a:tc>
                  <a:txBody>
                    <a:bodyPr/>
                    <a:lstStyle/>
                    <a:p>
                      <a:pPr marL="0" algn="ctr" defTabSz="914400" rtl="0" eaLnBrk="1" fontAlgn="b" latinLnBrk="0" hangingPunct="1"/>
                      <a:endParaRPr lang="en-US" sz="1200" b="0" i="0" u="none" strike="noStrike" kern="1200" dirty="0">
                        <a:solidFill>
                          <a:srgbClr val="000000"/>
                        </a:solidFill>
                        <a:effectLst/>
                        <a:latin typeface="Aptos Narrow" panose="020B0004020202020204" pitchFamily="34" charset="0"/>
                        <a:ea typeface="+mn-ea"/>
                        <a:cs typeface="+mn-cs"/>
                      </a:endParaRPr>
                    </a:p>
                  </a:txBody>
                  <a:tcPr marL="5043" marR="5043" marT="5043" marB="0" anchor="b"/>
                </a:tc>
                <a:tc>
                  <a:txBody>
                    <a:bodyPr/>
                    <a:lstStyle/>
                    <a:p>
                      <a:pPr marL="0" algn="ctr" defTabSz="914400" rtl="0" eaLnBrk="1" fontAlgn="b" latinLnBrk="0" hangingPunct="1"/>
                      <a:endParaRPr lang="en-US" sz="1200" b="0" i="0" u="none" strike="noStrike" kern="1200" dirty="0">
                        <a:solidFill>
                          <a:srgbClr val="000000"/>
                        </a:solidFill>
                        <a:effectLst/>
                        <a:latin typeface="Aptos Narrow" panose="020B0004020202020204" pitchFamily="34" charset="0"/>
                        <a:ea typeface="+mn-ea"/>
                        <a:cs typeface="+mn-cs"/>
                      </a:endParaRPr>
                    </a:p>
                  </a:txBody>
                  <a:tcPr marL="5043" marR="5043" marT="5043" marB="0" anchor="b"/>
                </a:tc>
                <a:tc>
                  <a:txBody>
                    <a:bodyPr/>
                    <a:lstStyle/>
                    <a:p>
                      <a:pPr marL="0" algn="ctr" defTabSz="914400" rtl="0" eaLnBrk="1" fontAlgn="b" latinLnBrk="0" hangingPunct="1"/>
                      <a:r>
                        <a:rPr lang="en-US" sz="1200" b="0" i="0" u="none" strike="noStrike" kern="1200" dirty="0">
                          <a:solidFill>
                            <a:srgbClr val="00B050"/>
                          </a:solidFill>
                          <a:effectLst/>
                          <a:highlight>
                            <a:srgbClr val="800000"/>
                          </a:highlight>
                          <a:latin typeface="Aptos Narrow" panose="020B0004020202020204" pitchFamily="34" charset="0"/>
                          <a:ea typeface="+mn-ea"/>
                          <a:cs typeface="+mn-cs"/>
                        </a:rPr>
                        <a:t>294</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latin typeface="Aptos Narrow" panose="020B0004020202020204" pitchFamily="34" charset="0"/>
                          <a:ea typeface="+mn-ea"/>
                          <a:cs typeface="+mn-cs"/>
                        </a:rPr>
                        <a:t>164</a:t>
                      </a:r>
                    </a:p>
                  </a:txBody>
                  <a:tcPr marL="5043" marR="5043" marT="5043" marB="0" anchor="b"/>
                </a:tc>
                <a:tc>
                  <a:txBody>
                    <a:bodyPr/>
                    <a:lstStyle/>
                    <a:p>
                      <a:pPr marL="0" algn="ctr" defTabSz="914400" rtl="0" eaLnBrk="1" fontAlgn="b" latinLnBrk="0" hangingPunct="1"/>
                      <a:r>
                        <a:rPr lang="en-US" sz="1200" b="0" i="0" u="none" strike="noStrike" kern="1200" dirty="0">
                          <a:solidFill>
                            <a:schemeClr val="tx1"/>
                          </a:solidFill>
                          <a:effectLst/>
                          <a:latin typeface="Aptos Narrow" panose="020B0004020202020204" pitchFamily="34" charset="0"/>
                          <a:ea typeface="+mn-ea"/>
                          <a:cs typeface="+mn-cs"/>
                        </a:rPr>
                        <a:t>128</a:t>
                      </a:r>
                    </a:p>
                  </a:txBody>
                  <a:tcPr marL="5043" marR="5043" marT="5043" marB="0" anchor="b">
                    <a:solidFill>
                      <a:schemeClr val="tx2">
                        <a:lumMod val="10000"/>
                        <a:lumOff val="90000"/>
                      </a:schemeClr>
                    </a:solidFill>
                  </a:tcPr>
                </a:tc>
                <a:tc>
                  <a:txBody>
                    <a:bodyPr/>
                    <a:lstStyle/>
                    <a:p>
                      <a:pPr marL="0" algn="ctr" defTabSz="914400" rtl="0" eaLnBrk="1" fontAlgn="b" latinLnBrk="0" hangingPunct="1"/>
                      <a:r>
                        <a:rPr lang="en-US" sz="1200" b="0" i="0" u="none" strike="noStrike" kern="1200" dirty="0">
                          <a:solidFill>
                            <a:schemeClr val="tx1"/>
                          </a:solidFill>
                          <a:effectLst/>
                          <a:latin typeface="Aptos Narrow" panose="020B0004020202020204" pitchFamily="34" charset="0"/>
                          <a:ea typeface="+mn-ea"/>
                          <a:cs typeface="+mn-cs"/>
                        </a:rPr>
                        <a:t>469</a:t>
                      </a:r>
                    </a:p>
                  </a:txBody>
                  <a:tcPr marL="5043" marR="5043" marT="5043" marB="0" anchor="b">
                    <a:solidFill>
                      <a:schemeClr val="accent5">
                        <a:lumMod val="20000"/>
                        <a:lumOff val="80000"/>
                      </a:schemeClr>
                    </a:solidFill>
                  </a:tcPr>
                </a:tc>
                <a:tc>
                  <a:txBody>
                    <a:bodyPr/>
                    <a:lstStyle/>
                    <a:p>
                      <a:pPr marL="0" algn="ctr" defTabSz="914400" rtl="0" eaLnBrk="1" fontAlgn="b" latinLnBrk="0" hangingPunct="1"/>
                      <a:endParaRPr lang="en-US" sz="1200" b="0" i="0" u="none" strike="noStrike" kern="1200" dirty="0">
                        <a:solidFill>
                          <a:srgbClr val="000000"/>
                        </a:solidFill>
                        <a:effectLst/>
                        <a:latin typeface="Aptos Narrow" panose="020B0004020202020204" pitchFamily="34" charset="0"/>
                        <a:ea typeface="+mn-ea"/>
                        <a:cs typeface="+mn-cs"/>
                      </a:endParaRPr>
                    </a:p>
                  </a:txBody>
                  <a:tcPr marL="5043" marR="5043" marT="5043" marB="0" anchor="b"/>
                </a:tc>
                <a:extLst>
                  <a:ext uri="{0D108BD9-81ED-4DB2-BD59-A6C34878D82A}">
                    <a16:rowId xmlns:a16="http://schemas.microsoft.com/office/drawing/2014/main" val="1287438329"/>
                  </a:ext>
                </a:extLst>
              </a:tr>
              <a:tr h="329246">
                <a:tc>
                  <a:txBody>
                    <a:bodyPr/>
                    <a:lstStyle/>
                    <a:p>
                      <a:r>
                        <a:rPr lang="en-US" sz="1200" b="1" dirty="0"/>
                        <a:t>12</a:t>
                      </a:r>
                    </a:p>
                  </a:txBody>
                  <a:tcPr marL="84723" marR="84723" marT="42361" marB="42361"/>
                </a:tc>
                <a:tc>
                  <a:txBody>
                    <a:bodyPr/>
                    <a:lstStyle/>
                    <a:p>
                      <a:pPr algn="ctr" fontAlgn="b"/>
                      <a:r>
                        <a:rPr lang="en-US" sz="1200" b="0" i="0" u="none" strike="noStrike" dirty="0">
                          <a:solidFill>
                            <a:srgbClr val="00B050"/>
                          </a:solidFill>
                          <a:effectLst/>
                          <a:highlight>
                            <a:srgbClr val="800000"/>
                          </a:highlight>
                          <a:latin typeface="Aptos Narrow" panose="020B0004020202020204" pitchFamily="34" charset="0"/>
                        </a:rPr>
                        <a:t>294</a:t>
                      </a:r>
                    </a:p>
                  </a:txBody>
                  <a:tcPr marL="5043" marR="5043" marT="5043" marB="0" anchor="b"/>
                </a:tc>
                <a:tc>
                  <a:txBody>
                    <a:bodyPr/>
                    <a:lstStyle/>
                    <a:p>
                      <a:pPr marL="0" algn="ctr" defTabSz="914400" rtl="0" eaLnBrk="1" fontAlgn="b" latinLnBrk="0" hangingPunct="1"/>
                      <a:r>
                        <a:rPr lang="en-US" sz="1200" b="1" i="0" u="none" strike="noStrike" kern="1200" dirty="0">
                          <a:solidFill>
                            <a:schemeClr val="accent5">
                              <a:lumMod val="40000"/>
                              <a:lumOff val="60000"/>
                            </a:schemeClr>
                          </a:solidFill>
                          <a:effectLst/>
                          <a:highlight>
                            <a:srgbClr val="FF0000"/>
                          </a:highlight>
                          <a:latin typeface="Aptos Narrow" panose="020B0004020202020204" pitchFamily="34" charset="0"/>
                          <a:ea typeface="+mn-ea"/>
                          <a:cs typeface="+mn-cs"/>
                        </a:rPr>
                        <a:t>309</a:t>
                      </a:r>
                    </a:p>
                  </a:txBody>
                  <a:tcPr marL="5043" marR="5043" marT="5043" marB="0" anchor="b"/>
                </a:tc>
                <a:tc>
                  <a:txBody>
                    <a:bodyPr/>
                    <a:lstStyle/>
                    <a:p>
                      <a:pPr marL="0" algn="ctr" defTabSz="914400" rtl="0" eaLnBrk="1" fontAlgn="b" latinLnBrk="0" hangingPunct="1"/>
                      <a:r>
                        <a:rPr lang="en-US" sz="1400" b="1" i="0" u="none" strike="noStrike" kern="1200" dirty="0">
                          <a:solidFill>
                            <a:srgbClr val="7030A0"/>
                          </a:solidFill>
                          <a:effectLst/>
                          <a:latin typeface="Aptos Narrow" panose="020B0004020202020204" pitchFamily="34" charset="0"/>
                          <a:ea typeface="+mn-ea"/>
                          <a:cs typeface="+mn-cs"/>
                        </a:rPr>
                        <a:t>8</a:t>
                      </a:r>
                    </a:p>
                  </a:txBody>
                  <a:tcPr marL="5043" marR="5043" marT="5043" marB="0" anchor="b"/>
                </a:tc>
                <a:tc>
                  <a:txBody>
                    <a:bodyPr/>
                    <a:lstStyle/>
                    <a:p>
                      <a:pPr marL="0" algn="ctr" defTabSz="914400" rtl="0" eaLnBrk="1" fontAlgn="b" latinLnBrk="0" hangingPunct="1"/>
                      <a:r>
                        <a:rPr lang="en-US" sz="1400" b="1" i="0" u="none" strike="noStrike" kern="1200" dirty="0">
                          <a:solidFill>
                            <a:srgbClr val="7030A0"/>
                          </a:solidFill>
                          <a:effectLst/>
                          <a:latin typeface="Aptos Narrow" panose="020B0004020202020204" pitchFamily="34" charset="0"/>
                          <a:ea typeface="+mn-ea"/>
                          <a:cs typeface="+mn-cs"/>
                        </a:rPr>
                        <a:t>8</a:t>
                      </a:r>
                    </a:p>
                  </a:txBody>
                  <a:tcPr marL="5443" marR="5443" marT="5443" marB="0" anchor="b"/>
                </a:tc>
                <a:tc>
                  <a:txBody>
                    <a:bodyPr/>
                    <a:lstStyle/>
                    <a:p>
                      <a:pPr marL="0" algn="ctr" defTabSz="914400" rtl="0" eaLnBrk="1" fontAlgn="b" latinLnBrk="0" hangingPunct="1"/>
                      <a:endParaRPr lang="en-US" sz="1200" b="0" i="0" u="none" strike="noStrike" kern="1200" dirty="0">
                        <a:solidFill>
                          <a:srgbClr val="000000"/>
                        </a:solidFill>
                        <a:effectLst/>
                        <a:latin typeface="Aptos Narrow" panose="020B0004020202020204" pitchFamily="34" charset="0"/>
                        <a:ea typeface="+mn-ea"/>
                        <a:cs typeface="+mn-cs"/>
                      </a:endParaRPr>
                    </a:p>
                  </a:txBody>
                  <a:tcPr marL="5043" marR="5043" marT="5043" marB="0" anchor="b"/>
                </a:tc>
                <a:tc>
                  <a:txBody>
                    <a:bodyPr/>
                    <a:lstStyle/>
                    <a:p>
                      <a:pPr marL="0" algn="ctr" defTabSz="914400" rtl="0" eaLnBrk="1" fontAlgn="b" latinLnBrk="0" hangingPunct="1"/>
                      <a:endParaRPr lang="en-US" sz="1200" b="0" i="0" u="none" strike="noStrike" kern="1200" dirty="0">
                        <a:solidFill>
                          <a:srgbClr val="000000"/>
                        </a:solidFill>
                        <a:effectLst/>
                        <a:latin typeface="Aptos Narrow" panose="020B0004020202020204" pitchFamily="34" charset="0"/>
                        <a:ea typeface="+mn-ea"/>
                        <a:cs typeface="+mn-cs"/>
                      </a:endParaRPr>
                    </a:p>
                  </a:txBody>
                  <a:tcPr marL="5043" marR="5043" marT="5043" marB="0" anchor="b"/>
                </a:tc>
                <a:tc>
                  <a:txBody>
                    <a:bodyPr/>
                    <a:lstStyle/>
                    <a:p>
                      <a:pPr marL="0" algn="ctr" defTabSz="914400" rtl="0" eaLnBrk="1" fontAlgn="b" latinLnBrk="0" hangingPunct="1"/>
                      <a:r>
                        <a:rPr lang="en-US" sz="1200" b="1" i="0" u="none" strike="noStrike" kern="1200" dirty="0">
                          <a:solidFill>
                            <a:schemeClr val="accent5">
                              <a:lumMod val="40000"/>
                              <a:lumOff val="60000"/>
                            </a:schemeClr>
                          </a:solidFill>
                          <a:effectLst/>
                          <a:highlight>
                            <a:srgbClr val="FF0000"/>
                          </a:highlight>
                          <a:latin typeface="Aptos Narrow" panose="020B0004020202020204" pitchFamily="34" charset="0"/>
                          <a:ea typeface="+mn-ea"/>
                          <a:cs typeface="+mn-cs"/>
                        </a:rPr>
                        <a:t>309</a:t>
                      </a:r>
                    </a:p>
                  </a:txBody>
                  <a:tcPr marL="5043" marR="5043" marT="5043" marB="0" anchor="b"/>
                </a:tc>
                <a:tc>
                  <a:txBody>
                    <a:bodyPr/>
                    <a:lstStyle/>
                    <a:p>
                      <a:pPr marL="0" algn="ctr" defTabSz="914400" rtl="0" eaLnBrk="1" fontAlgn="b" latinLnBrk="0" hangingPunct="1"/>
                      <a:r>
                        <a:rPr lang="en-US" sz="1200" b="1" i="0" u="none" strike="noStrike" kern="1200" dirty="0">
                          <a:solidFill>
                            <a:schemeClr val="accent2">
                              <a:lumMod val="20000"/>
                              <a:lumOff val="80000"/>
                            </a:schemeClr>
                          </a:solidFill>
                          <a:effectLst/>
                          <a:highlight>
                            <a:srgbClr val="0000FF"/>
                          </a:highlight>
                          <a:latin typeface="Aptos Narrow" panose="020B0004020202020204" pitchFamily="34" charset="0"/>
                          <a:ea typeface="+mn-ea"/>
                          <a:cs typeface="+mn-cs"/>
                        </a:rPr>
                        <a:t>167</a:t>
                      </a:r>
                    </a:p>
                  </a:txBody>
                  <a:tcPr marL="5043" marR="5043" marT="5043" marB="0" anchor="b"/>
                </a:tc>
                <a:tc>
                  <a:txBody>
                    <a:bodyPr/>
                    <a:lstStyle/>
                    <a:p>
                      <a:pPr marL="0" algn="ctr" defTabSz="914400" rtl="0" eaLnBrk="1" fontAlgn="b" latinLnBrk="0" hangingPunct="1"/>
                      <a:r>
                        <a:rPr lang="en-US" sz="1200" b="1" i="0" u="none" strike="noStrike" kern="1200" dirty="0">
                          <a:solidFill>
                            <a:srgbClr val="003300"/>
                          </a:solidFill>
                          <a:effectLst/>
                          <a:latin typeface="Aptos Narrow" panose="020B0004020202020204" pitchFamily="34" charset="0"/>
                          <a:ea typeface="+mn-ea"/>
                          <a:cs typeface="+mn-cs"/>
                        </a:rPr>
                        <a:t>295</a:t>
                      </a:r>
                    </a:p>
                  </a:txBody>
                  <a:tcPr marL="5043" marR="5043" marT="5043" marB="0" anchor="b"/>
                </a:tc>
                <a:tc>
                  <a:txBody>
                    <a:bodyPr/>
                    <a:lstStyle/>
                    <a:p>
                      <a:pPr marL="0" algn="ctr" defTabSz="914400" rtl="0" eaLnBrk="1" fontAlgn="b" latinLnBrk="0" hangingPunct="1"/>
                      <a:r>
                        <a:rPr lang="en-US" sz="1200" b="1" i="0" u="none" strike="noStrike" kern="1200" dirty="0">
                          <a:solidFill>
                            <a:srgbClr val="003300"/>
                          </a:solidFill>
                          <a:effectLst/>
                          <a:latin typeface="Aptos Narrow" panose="020B0004020202020204" pitchFamily="34" charset="0"/>
                          <a:ea typeface="+mn-ea"/>
                          <a:cs typeface="+mn-cs"/>
                        </a:rPr>
                        <a:t>295</a:t>
                      </a:r>
                    </a:p>
                  </a:txBody>
                  <a:tcPr marL="5043" marR="5043" marT="5043" marB="0" anchor="b"/>
                </a:tc>
                <a:tc>
                  <a:txBody>
                    <a:bodyPr/>
                    <a:lstStyle/>
                    <a:p>
                      <a:pPr marL="0" algn="ctr" defTabSz="914400" rtl="0" eaLnBrk="1" fontAlgn="b" latinLnBrk="0" hangingPunct="1"/>
                      <a:endParaRPr lang="en-US" sz="1200" b="0" i="0" u="none" strike="noStrike" kern="1200" dirty="0">
                        <a:solidFill>
                          <a:srgbClr val="000000"/>
                        </a:solidFill>
                        <a:effectLst/>
                        <a:latin typeface="Aptos Narrow" panose="020B0004020202020204" pitchFamily="34" charset="0"/>
                        <a:ea typeface="+mn-ea"/>
                        <a:cs typeface="+mn-cs"/>
                      </a:endParaRPr>
                    </a:p>
                  </a:txBody>
                  <a:tcPr marL="5043" marR="5043" marT="5043" marB="0" anchor="b"/>
                </a:tc>
                <a:extLst>
                  <a:ext uri="{0D108BD9-81ED-4DB2-BD59-A6C34878D82A}">
                    <a16:rowId xmlns:a16="http://schemas.microsoft.com/office/drawing/2014/main" val="3615468821"/>
                  </a:ext>
                </a:extLst>
              </a:tr>
              <a:tr h="329246">
                <a:tc>
                  <a:txBody>
                    <a:bodyPr/>
                    <a:lstStyle/>
                    <a:p>
                      <a:r>
                        <a:rPr lang="en-US" sz="1200" b="1" dirty="0"/>
                        <a:t>13</a:t>
                      </a:r>
                    </a:p>
                  </a:txBody>
                  <a:tcPr marL="84723" marR="84723" marT="42361" marB="42361"/>
                </a:tc>
                <a:tc>
                  <a:txBody>
                    <a:bodyPr/>
                    <a:lstStyle/>
                    <a:p>
                      <a:pPr algn="ctr" fontAlgn="b"/>
                      <a:r>
                        <a:rPr lang="en-US" sz="1200" b="1" i="0" u="none" strike="noStrike" dirty="0">
                          <a:solidFill>
                            <a:schemeClr val="accent5">
                              <a:lumMod val="40000"/>
                              <a:lumOff val="60000"/>
                            </a:schemeClr>
                          </a:solidFill>
                          <a:effectLst/>
                          <a:highlight>
                            <a:srgbClr val="FF0000"/>
                          </a:highlight>
                          <a:latin typeface="Aptos Narrow" panose="020B0004020202020204" pitchFamily="34" charset="0"/>
                        </a:rPr>
                        <a:t>309</a:t>
                      </a:r>
                    </a:p>
                  </a:txBody>
                  <a:tcPr marL="5043" marR="5043" marT="5043" marB="0" anchor="b"/>
                </a:tc>
                <a:tc>
                  <a:txBody>
                    <a:bodyPr/>
                    <a:lstStyle/>
                    <a:p>
                      <a:pPr marL="0" algn="ctr" defTabSz="914400" rtl="0" eaLnBrk="1" fontAlgn="b" latinLnBrk="0" hangingPunct="1"/>
                      <a:r>
                        <a:rPr lang="en-US" sz="1200" b="0" i="0" u="none" strike="noStrike" kern="1200" dirty="0">
                          <a:solidFill>
                            <a:srgbClr val="00B050"/>
                          </a:solidFill>
                          <a:effectLst/>
                          <a:highlight>
                            <a:srgbClr val="800000"/>
                          </a:highlight>
                          <a:latin typeface="Aptos Narrow" panose="020B0004020202020204" pitchFamily="34" charset="0"/>
                          <a:ea typeface="+mn-ea"/>
                          <a:cs typeface="+mn-cs"/>
                        </a:rPr>
                        <a:t>294</a:t>
                      </a:r>
                    </a:p>
                  </a:txBody>
                  <a:tcPr marL="5043" marR="5043" marT="5043" marB="0" anchor="b"/>
                </a:tc>
                <a:tc>
                  <a:txBody>
                    <a:bodyPr/>
                    <a:lstStyle/>
                    <a:p>
                      <a:pPr marL="0" algn="ctr" defTabSz="914400" rtl="0" eaLnBrk="1" fontAlgn="b" latinLnBrk="0" hangingPunct="1"/>
                      <a:r>
                        <a:rPr lang="en-US" sz="1200" b="1" i="0" u="none" strike="noStrike" kern="1200" dirty="0">
                          <a:solidFill>
                            <a:schemeClr val="accent5">
                              <a:lumMod val="40000"/>
                              <a:lumOff val="60000"/>
                            </a:schemeClr>
                          </a:solidFill>
                          <a:effectLst/>
                          <a:highlight>
                            <a:srgbClr val="FF0000"/>
                          </a:highlight>
                          <a:latin typeface="Aptos Narrow" panose="020B0004020202020204" pitchFamily="34" charset="0"/>
                          <a:ea typeface="+mn-ea"/>
                          <a:cs typeface="+mn-cs"/>
                        </a:rPr>
                        <a:t>309</a:t>
                      </a:r>
                    </a:p>
                  </a:txBody>
                  <a:tcPr marL="5043" marR="5043" marT="5043" marB="0" anchor="b"/>
                </a:tc>
                <a:tc>
                  <a:txBody>
                    <a:bodyPr/>
                    <a:lstStyle/>
                    <a:p>
                      <a:pPr marL="0" algn="ctr" defTabSz="914400" rtl="0" eaLnBrk="1" fontAlgn="b" latinLnBrk="0" hangingPunct="1"/>
                      <a:r>
                        <a:rPr lang="en-US" sz="1200" b="1" i="0" u="none" strike="noStrike" kern="1200" dirty="0">
                          <a:solidFill>
                            <a:srgbClr val="FF0000"/>
                          </a:solidFill>
                          <a:effectLst/>
                          <a:latin typeface="Aptos Narrow" panose="020B0004020202020204" pitchFamily="34" charset="0"/>
                          <a:ea typeface="+mn-ea"/>
                          <a:cs typeface="+mn-cs"/>
                        </a:rPr>
                        <a:t>16</a:t>
                      </a:r>
                    </a:p>
                  </a:txBody>
                  <a:tcPr marL="5443" marR="5443" marT="5443" marB="0" anchor="b"/>
                </a:tc>
                <a:tc>
                  <a:txBody>
                    <a:bodyPr/>
                    <a:lstStyle/>
                    <a:p>
                      <a:pPr marL="0" algn="ctr" defTabSz="914400" rtl="0" eaLnBrk="1" fontAlgn="b" latinLnBrk="0" hangingPunct="1"/>
                      <a:endParaRPr lang="en-US" sz="1200" b="0" i="0" u="none" strike="noStrike" kern="1200" dirty="0">
                        <a:solidFill>
                          <a:srgbClr val="000000"/>
                        </a:solidFill>
                        <a:effectLst/>
                        <a:latin typeface="Aptos Narrow" panose="020B0004020202020204" pitchFamily="34" charset="0"/>
                        <a:ea typeface="+mn-ea"/>
                        <a:cs typeface="+mn-cs"/>
                      </a:endParaRPr>
                    </a:p>
                  </a:txBody>
                  <a:tcPr marL="5043" marR="5043" marT="5043" marB="0" anchor="b"/>
                </a:tc>
                <a:tc>
                  <a:txBody>
                    <a:bodyPr/>
                    <a:lstStyle/>
                    <a:p>
                      <a:pPr marL="0" algn="ctr" defTabSz="914400" rtl="0" eaLnBrk="1" fontAlgn="b" latinLnBrk="0" hangingPunct="1"/>
                      <a:endParaRPr lang="en-US" sz="1200" b="0" i="0" u="none" strike="noStrike" kern="1200" dirty="0">
                        <a:solidFill>
                          <a:srgbClr val="000000"/>
                        </a:solidFill>
                        <a:effectLst/>
                        <a:latin typeface="Aptos Narrow" panose="020B0004020202020204" pitchFamily="34" charset="0"/>
                        <a:ea typeface="+mn-ea"/>
                        <a:cs typeface="+mn-cs"/>
                      </a:endParaRPr>
                    </a:p>
                  </a:txBody>
                  <a:tcPr marL="5043" marR="5043" marT="5043" marB="0" anchor="b"/>
                </a:tc>
                <a:tc>
                  <a:txBody>
                    <a:bodyPr/>
                    <a:lstStyle/>
                    <a:p>
                      <a:pPr marL="0" algn="ctr" defTabSz="914400" rtl="0" eaLnBrk="1" fontAlgn="b" latinLnBrk="0" hangingPunct="1"/>
                      <a:r>
                        <a:rPr lang="en-US" sz="1200" b="1" i="0" u="none" strike="noStrike" kern="1200" dirty="0">
                          <a:solidFill>
                            <a:srgbClr val="7030A0"/>
                          </a:solidFill>
                          <a:effectLst/>
                          <a:highlight>
                            <a:srgbClr val="FFFF00"/>
                          </a:highlight>
                          <a:latin typeface="Aptos Narrow" panose="020B0004020202020204" pitchFamily="34" charset="0"/>
                          <a:ea typeface="+mn-ea"/>
                          <a:cs typeface="+mn-cs"/>
                        </a:rPr>
                        <a:t>82</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00FF00"/>
                          </a:highlight>
                          <a:latin typeface="Aptos Narrow" panose="020B0004020202020204" pitchFamily="34" charset="0"/>
                          <a:ea typeface="+mn-ea"/>
                          <a:cs typeface="+mn-cs"/>
                        </a:rPr>
                        <a:t>298</a:t>
                      </a:r>
                    </a:p>
                  </a:txBody>
                  <a:tcPr marL="5043" marR="5043" marT="5043" marB="0" anchor="b"/>
                </a:tc>
                <a:tc>
                  <a:txBody>
                    <a:bodyPr/>
                    <a:lstStyle/>
                    <a:p>
                      <a:pPr marL="0" algn="ctr" defTabSz="914400" rtl="0" eaLnBrk="1" fontAlgn="b" latinLnBrk="0" hangingPunct="1"/>
                      <a:r>
                        <a:rPr lang="en-US" sz="1200" b="0" i="0" u="none" strike="noStrike" kern="1200" dirty="0">
                          <a:solidFill>
                            <a:schemeClr val="tx1"/>
                          </a:solidFill>
                          <a:effectLst/>
                          <a:latin typeface="Aptos Narrow" panose="020B0004020202020204" pitchFamily="34" charset="0"/>
                          <a:ea typeface="+mn-ea"/>
                          <a:cs typeface="+mn-cs"/>
                        </a:rPr>
                        <a:t>172</a:t>
                      </a:r>
                    </a:p>
                  </a:txBody>
                  <a:tcPr marL="5043" marR="5043" marT="5043" marB="0" anchor="b"/>
                </a:tc>
                <a:tc>
                  <a:txBody>
                    <a:bodyPr/>
                    <a:lstStyle/>
                    <a:p>
                      <a:pPr marL="0" algn="ctr" defTabSz="914400" rtl="0" eaLnBrk="1" fontAlgn="b" latinLnBrk="0" hangingPunct="1"/>
                      <a:r>
                        <a:rPr lang="en-US" sz="1200" b="0" i="0" u="none" strike="noStrike" kern="1200" dirty="0">
                          <a:solidFill>
                            <a:schemeClr val="bg1"/>
                          </a:solidFill>
                          <a:effectLst/>
                          <a:highlight>
                            <a:srgbClr val="800000"/>
                          </a:highlight>
                          <a:latin typeface="Aptos Narrow" panose="020B0004020202020204" pitchFamily="34" charset="0"/>
                          <a:ea typeface="+mn-ea"/>
                          <a:cs typeface="+mn-cs"/>
                        </a:rPr>
                        <a:t>204</a:t>
                      </a:r>
                    </a:p>
                  </a:txBody>
                  <a:tcPr marL="5043" marR="5043" marT="5043" marB="0" anchor="b"/>
                </a:tc>
                <a:tc>
                  <a:txBody>
                    <a:bodyPr/>
                    <a:lstStyle/>
                    <a:p>
                      <a:pPr marL="0" algn="ctr" defTabSz="914400" rtl="0" eaLnBrk="1" fontAlgn="b" latinLnBrk="0" hangingPunct="1"/>
                      <a:endParaRPr lang="en-US" sz="1200" b="0" i="0" u="none" strike="noStrike" kern="1200" dirty="0">
                        <a:solidFill>
                          <a:srgbClr val="000000"/>
                        </a:solidFill>
                        <a:effectLst/>
                        <a:highlight>
                          <a:srgbClr val="00FF00"/>
                        </a:highlight>
                        <a:latin typeface="Aptos Narrow" panose="020B0004020202020204" pitchFamily="34" charset="0"/>
                        <a:ea typeface="+mn-ea"/>
                        <a:cs typeface="+mn-cs"/>
                      </a:endParaRPr>
                    </a:p>
                  </a:txBody>
                  <a:tcPr marL="5043" marR="5043" marT="5043" marB="0" anchor="b"/>
                </a:tc>
                <a:extLst>
                  <a:ext uri="{0D108BD9-81ED-4DB2-BD59-A6C34878D82A}">
                    <a16:rowId xmlns:a16="http://schemas.microsoft.com/office/drawing/2014/main" val="3367864280"/>
                  </a:ext>
                </a:extLst>
              </a:tr>
              <a:tr h="329246">
                <a:tc>
                  <a:txBody>
                    <a:bodyPr/>
                    <a:lstStyle/>
                    <a:p>
                      <a:r>
                        <a:rPr lang="en-US" sz="1200" b="1" dirty="0"/>
                        <a:t>14</a:t>
                      </a:r>
                    </a:p>
                  </a:txBody>
                  <a:tcPr marL="84723" marR="84723" marT="42361" marB="42361"/>
                </a:tc>
                <a:tc>
                  <a:txBody>
                    <a:bodyPr/>
                    <a:lstStyle/>
                    <a:p>
                      <a:pPr algn="ctr" fontAlgn="b"/>
                      <a:r>
                        <a:rPr lang="en-US" sz="1200" b="1" i="0" u="none" strike="noStrike" dirty="0">
                          <a:solidFill>
                            <a:srgbClr val="FF0000"/>
                          </a:solidFill>
                          <a:effectLst/>
                          <a:latin typeface="Aptos Narrow" panose="020B0004020202020204" pitchFamily="34" charset="0"/>
                        </a:rPr>
                        <a:t>16</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00FF00"/>
                          </a:highlight>
                          <a:latin typeface="Aptos Narrow" panose="020B0004020202020204" pitchFamily="34" charset="0"/>
                          <a:ea typeface="+mn-ea"/>
                          <a:cs typeface="+mn-cs"/>
                        </a:rPr>
                        <a:t>298</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00FF00"/>
                          </a:highlight>
                          <a:latin typeface="Aptos Narrow" panose="020B0004020202020204" pitchFamily="34" charset="0"/>
                          <a:ea typeface="+mn-ea"/>
                          <a:cs typeface="+mn-cs"/>
                        </a:rPr>
                        <a:t>298</a:t>
                      </a:r>
                    </a:p>
                  </a:txBody>
                  <a:tcPr marL="5043" marR="5043" marT="5043" marB="0" anchor="b"/>
                </a:tc>
                <a:tc>
                  <a:txBody>
                    <a:bodyPr/>
                    <a:lstStyle/>
                    <a:p>
                      <a:pPr marL="0" algn="ctr" defTabSz="914400" rtl="0" eaLnBrk="1" fontAlgn="b" latinLnBrk="0" hangingPunct="1"/>
                      <a:r>
                        <a:rPr lang="en-US" sz="1200" b="1" i="0" u="none" strike="noStrike" kern="1200" dirty="0">
                          <a:solidFill>
                            <a:schemeClr val="accent2">
                              <a:lumMod val="20000"/>
                              <a:lumOff val="80000"/>
                            </a:schemeClr>
                          </a:solidFill>
                          <a:effectLst/>
                          <a:highlight>
                            <a:srgbClr val="0000FF"/>
                          </a:highlight>
                          <a:latin typeface="Aptos Narrow" panose="020B0004020202020204" pitchFamily="34" charset="0"/>
                          <a:ea typeface="+mn-ea"/>
                          <a:cs typeface="+mn-cs"/>
                        </a:rPr>
                        <a:t>167</a:t>
                      </a:r>
                    </a:p>
                  </a:txBody>
                  <a:tcPr marL="5443" marR="5443" marT="5443" marB="0" anchor="b"/>
                </a:tc>
                <a:tc>
                  <a:txBody>
                    <a:bodyPr/>
                    <a:lstStyle/>
                    <a:p>
                      <a:pPr marL="0" algn="ctr" defTabSz="914400" rtl="0" eaLnBrk="1" fontAlgn="b" latinLnBrk="0" hangingPunct="1"/>
                      <a:endParaRPr lang="en-US" sz="1200" b="0" i="0" u="none" strike="noStrike" kern="1200" dirty="0">
                        <a:solidFill>
                          <a:srgbClr val="000000"/>
                        </a:solidFill>
                        <a:effectLst/>
                        <a:latin typeface="Aptos Narrow" panose="020B0004020202020204" pitchFamily="34" charset="0"/>
                        <a:ea typeface="+mn-ea"/>
                        <a:cs typeface="+mn-cs"/>
                      </a:endParaRPr>
                    </a:p>
                  </a:txBody>
                  <a:tcPr marL="5043" marR="5043" marT="5043" marB="0" anchor="b"/>
                </a:tc>
                <a:tc>
                  <a:txBody>
                    <a:bodyPr/>
                    <a:lstStyle/>
                    <a:p>
                      <a:pPr marL="0" algn="ctr" defTabSz="914400" rtl="0" eaLnBrk="1" fontAlgn="b" latinLnBrk="0" hangingPunct="1"/>
                      <a:endParaRPr lang="en-US" sz="1200" b="0" i="0" u="none" strike="noStrike" kern="1200" dirty="0">
                        <a:solidFill>
                          <a:srgbClr val="000000"/>
                        </a:solidFill>
                        <a:effectLst/>
                        <a:latin typeface="Aptos Narrow" panose="020B0004020202020204" pitchFamily="34" charset="0"/>
                        <a:ea typeface="+mn-ea"/>
                        <a:cs typeface="+mn-cs"/>
                      </a:endParaRPr>
                    </a:p>
                  </a:txBody>
                  <a:tcPr marL="5043" marR="5043" marT="5043" marB="0" anchor="b"/>
                </a:tc>
                <a:tc>
                  <a:txBody>
                    <a:bodyPr/>
                    <a:lstStyle/>
                    <a:p>
                      <a:pPr marL="0" algn="ctr" defTabSz="914400" rtl="0" eaLnBrk="1" fontAlgn="b" latinLnBrk="0" hangingPunct="1"/>
                      <a:r>
                        <a:rPr lang="en-US" sz="1200" b="0" i="0" u="none" strike="noStrike" kern="1200" dirty="0">
                          <a:solidFill>
                            <a:schemeClr val="bg1"/>
                          </a:solidFill>
                          <a:effectLst/>
                          <a:highlight>
                            <a:srgbClr val="0000FF"/>
                          </a:highlight>
                          <a:latin typeface="Aptos Narrow" panose="020B0004020202020204" pitchFamily="34" charset="0"/>
                          <a:ea typeface="+mn-ea"/>
                          <a:cs typeface="+mn-cs"/>
                        </a:rPr>
                        <a:t>408</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FF00FF"/>
                          </a:highlight>
                          <a:latin typeface="Aptos Narrow" panose="020B0004020202020204" pitchFamily="34" charset="0"/>
                          <a:ea typeface="+mn-ea"/>
                          <a:cs typeface="+mn-cs"/>
                        </a:rPr>
                        <a:t>386</a:t>
                      </a:r>
                    </a:p>
                  </a:txBody>
                  <a:tcPr marL="5043" marR="5043" marT="5043" marB="0" anchor="b"/>
                </a:tc>
                <a:tc>
                  <a:txBody>
                    <a:bodyPr/>
                    <a:lstStyle/>
                    <a:p>
                      <a:pPr marL="0" algn="ctr" defTabSz="914400" rtl="0" eaLnBrk="1" fontAlgn="b" latinLnBrk="0" hangingPunct="1"/>
                      <a:r>
                        <a:rPr lang="en-US" sz="1200" b="0" i="0" u="none" strike="noStrike" kern="1200" dirty="0">
                          <a:solidFill>
                            <a:schemeClr val="tx1"/>
                          </a:solidFill>
                          <a:effectLst/>
                          <a:latin typeface="Aptos Narrow" panose="020B0004020202020204" pitchFamily="34" charset="0"/>
                          <a:ea typeface="+mn-ea"/>
                          <a:cs typeface="+mn-cs"/>
                        </a:rPr>
                        <a:t>363</a:t>
                      </a:r>
                    </a:p>
                  </a:txBody>
                  <a:tcPr marL="5043" marR="5043" marT="5043" marB="0" anchor="b"/>
                </a:tc>
                <a:tc>
                  <a:txBody>
                    <a:bodyPr/>
                    <a:lstStyle/>
                    <a:p>
                      <a:pPr marL="0" algn="ctr" defTabSz="914400" rtl="0" eaLnBrk="1" fontAlgn="b" latinLnBrk="0" hangingPunct="1"/>
                      <a:r>
                        <a:rPr lang="en-US" sz="1200" b="0" i="0" u="none" strike="noStrike" kern="1200" dirty="0">
                          <a:solidFill>
                            <a:schemeClr val="tx1"/>
                          </a:solidFill>
                          <a:effectLst/>
                          <a:latin typeface="Aptos Narrow" panose="020B0004020202020204" pitchFamily="34" charset="0"/>
                          <a:ea typeface="+mn-ea"/>
                          <a:cs typeface="+mn-cs"/>
                        </a:rPr>
                        <a:t>18</a:t>
                      </a:r>
                    </a:p>
                  </a:txBody>
                  <a:tcPr marL="5043" marR="5043" marT="5043" marB="0" anchor="b"/>
                </a:tc>
                <a:tc>
                  <a:txBody>
                    <a:bodyPr/>
                    <a:lstStyle/>
                    <a:p>
                      <a:pPr marL="0" algn="ctr" defTabSz="914400" rtl="0" eaLnBrk="1" fontAlgn="b" latinLnBrk="0" hangingPunct="1"/>
                      <a:endParaRPr lang="en-US" sz="1200" b="0" i="0" u="none" strike="noStrike" kern="1200" dirty="0">
                        <a:solidFill>
                          <a:srgbClr val="000000"/>
                        </a:solidFill>
                        <a:effectLst/>
                        <a:highlight>
                          <a:srgbClr val="FF00FF"/>
                        </a:highlight>
                        <a:latin typeface="Aptos Narrow" panose="020B0004020202020204" pitchFamily="34" charset="0"/>
                        <a:ea typeface="+mn-ea"/>
                        <a:cs typeface="+mn-cs"/>
                      </a:endParaRPr>
                    </a:p>
                  </a:txBody>
                  <a:tcPr marL="5043" marR="5043" marT="5043" marB="0" anchor="b"/>
                </a:tc>
                <a:extLst>
                  <a:ext uri="{0D108BD9-81ED-4DB2-BD59-A6C34878D82A}">
                    <a16:rowId xmlns:a16="http://schemas.microsoft.com/office/drawing/2014/main" val="3616482167"/>
                  </a:ext>
                </a:extLst>
              </a:tr>
              <a:tr h="308656">
                <a:tc>
                  <a:txBody>
                    <a:bodyPr/>
                    <a:lstStyle/>
                    <a:p>
                      <a:r>
                        <a:rPr lang="en-US" sz="1200" b="1" dirty="0"/>
                        <a:t>15</a:t>
                      </a:r>
                    </a:p>
                  </a:txBody>
                  <a:tcPr marL="84723" marR="84723" marT="42361" marB="42361"/>
                </a:tc>
                <a:tc>
                  <a:txBody>
                    <a:bodyPr/>
                    <a:lstStyle/>
                    <a:p>
                      <a:pPr algn="ctr" fontAlgn="b"/>
                      <a:r>
                        <a:rPr lang="en-US" sz="1200" b="1" i="0" u="none" strike="noStrike" dirty="0">
                          <a:solidFill>
                            <a:srgbClr val="7030A0"/>
                          </a:solidFill>
                          <a:effectLst/>
                          <a:highlight>
                            <a:srgbClr val="FFFF00"/>
                          </a:highlight>
                          <a:latin typeface="Aptos Narrow" panose="020B0004020202020204" pitchFamily="34" charset="0"/>
                        </a:rPr>
                        <a:t>82</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FF00FF"/>
                          </a:highlight>
                          <a:latin typeface="Aptos Narrow" panose="020B0004020202020204" pitchFamily="34" charset="0"/>
                          <a:ea typeface="+mn-ea"/>
                          <a:cs typeface="+mn-cs"/>
                        </a:rPr>
                        <a:t>386</a:t>
                      </a:r>
                    </a:p>
                  </a:txBody>
                  <a:tcPr marL="5043" marR="5043" marT="5043" marB="0" anchor="b"/>
                </a:tc>
                <a:tc>
                  <a:txBody>
                    <a:bodyPr/>
                    <a:lstStyle/>
                    <a:p>
                      <a:pPr marL="0" algn="ctr" defTabSz="914400" rtl="0" eaLnBrk="1" fontAlgn="b" latinLnBrk="0" hangingPunct="1"/>
                      <a:r>
                        <a:rPr lang="en-US" sz="1200" b="0" i="0" u="none" strike="noStrike" kern="1200" dirty="0">
                          <a:solidFill>
                            <a:srgbClr val="00B050"/>
                          </a:solidFill>
                          <a:effectLst/>
                          <a:highlight>
                            <a:srgbClr val="800000"/>
                          </a:highlight>
                          <a:latin typeface="Aptos Narrow" panose="020B0004020202020204" pitchFamily="34" charset="0"/>
                          <a:ea typeface="+mn-ea"/>
                          <a:cs typeface="+mn-cs"/>
                        </a:rPr>
                        <a:t>294</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highlight>
                            <a:srgbClr val="00FF00"/>
                          </a:highlight>
                          <a:latin typeface="Aptos Narrow" panose="020B0004020202020204" pitchFamily="34" charset="0"/>
                          <a:ea typeface="+mn-ea"/>
                          <a:cs typeface="+mn-cs"/>
                        </a:rPr>
                        <a:t>298</a:t>
                      </a:r>
                    </a:p>
                  </a:txBody>
                  <a:tcPr marL="5443" marR="5443" marT="5443" marB="0" anchor="b"/>
                </a:tc>
                <a:tc>
                  <a:txBody>
                    <a:bodyPr/>
                    <a:lstStyle/>
                    <a:p>
                      <a:pPr marL="0" algn="ctr" defTabSz="914400" rtl="0" eaLnBrk="1" fontAlgn="b" latinLnBrk="0" hangingPunct="1"/>
                      <a:endParaRPr lang="en-US" sz="1200" b="0" i="0" u="none" strike="noStrike" kern="1200" dirty="0">
                        <a:solidFill>
                          <a:srgbClr val="000000"/>
                        </a:solidFill>
                        <a:effectLst/>
                        <a:latin typeface="Aptos Narrow" panose="020B0004020202020204" pitchFamily="34" charset="0"/>
                        <a:ea typeface="+mn-ea"/>
                        <a:cs typeface="+mn-cs"/>
                      </a:endParaRPr>
                    </a:p>
                  </a:txBody>
                  <a:tcPr marL="5043" marR="5043" marT="5043" marB="0" anchor="b"/>
                </a:tc>
                <a:tc>
                  <a:txBody>
                    <a:bodyPr/>
                    <a:lstStyle/>
                    <a:p>
                      <a:pPr marL="0" algn="ctr" defTabSz="914400" rtl="0" eaLnBrk="1" fontAlgn="b" latinLnBrk="0" hangingPunct="1"/>
                      <a:endParaRPr lang="en-US" sz="1200" b="0" i="0" u="none" strike="noStrike" kern="1200" dirty="0">
                        <a:solidFill>
                          <a:srgbClr val="000000"/>
                        </a:solidFill>
                        <a:effectLst/>
                        <a:latin typeface="Aptos Narrow" panose="020B0004020202020204" pitchFamily="34" charset="0"/>
                        <a:ea typeface="+mn-ea"/>
                        <a:cs typeface="+mn-cs"/>
                      </a:endParaRP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latin typeface="Aptos Narrow" panose="020B0004020202020204" pitchFamily="34" charset="0"/>
                          <a:ea typeface="+mn-ea"/>
                          <a:cs typeface="+mn-cs"/>
                        </a:rPr>
                        <a:t>39</a:t>
                      </a:r>
                    </a:p>
                  </a:txBody>
                  <a:tcPr marL="5043" marR="5043" marT="5043" marB="0" anchor="b"/>
                </a:tc>
                <a:tc>
                  <a:txBody>
                    <a:bodyPr/>
                    <a:lstStyle/>
                    <a:p>
                      <a:pPr marL="0" algn="ctr" defTabSz="914400" rtl="0" eaLnBrk="1" fontAlgn="b" latinLnBrk="0" hangingPunct="1"/>
                      <a:r>
                        <a:rPr lang="en-US" sz="1200" b="0" i="0" u="none" strike="noStrike" kern="1200" dirty="0">
                          <a:solidFill>
                            <a:srgbClr val="000000"/>
                          </a:solidFill>
                          <a:effectLst/>
                          <a:latin typeface="Aptos Narrow" panose="020B0004020202020204" pitchFamily="34" charset="0"/>
                          <a:ea typeface="+mn-ea"/>
                          <a:cs typeface="+mn-cs"/>
                        </a:rPr>
                        <a:t>191</a:t>
                      </a:r>
                    </a:p>
                  </a:txBody>
                  <a:tcPr marL="5043" marR="5043" marT="5043" marB="0" anchor="b"/>
                </a:tc>
                <a:tc>
                  <a:txBody>
                    <a:bodyPr/>
                    <a:lstStyle/>
                    <a:p>
                      <a:pPr marL="0" algn="ctr" defTabSz="914400" rtl="0" eaLnBrk="1" fontAlgn="b" latinLnBrk="0" hangingPunct="1"/>
                      <a:r>
                        <a:rPr lang="en-US" sz="1200" b="0" i="0" u="none" strike="noStrike" kern="1200" dirty="0">
                          <a:solidFill>
                            <a:schemeClr val="tx1"/>
                          </a:solidFill>
                          <a:effectLst/>
                          <a:latin typeface="Aptos Narrow" panose="020B0004020202020204" pitchFamily="34" charset="0"/>
                          <a:ea typeface="+mn-ea"/>
                          <a:cs typeface="+mn-cs"/>
                        </a:rPr>
                        <a:t>353</a:t>
                      </a:r>
                    </a:p>
                  </a:txBody>
                  <a:tcPr marL="5043" marR="5043" marT="5043" marB="0" anchor="b">
                    <a:solidFill>
                      <a:schemeClr val="accent6">
                        <a:lumMod val="20000"/>
                        <a:lumOff val="80000"/>
                      </a:schemeClr>
                    </a:solidFill>
                  </a:tcPr>
                </a:tc>
                <a:tc>
                  <a:txBody>
                    <a:bodyPr/>
                    <a:lstStyle/>
                    <a:p>
                      <a:pPr marL="0" algn="ctr" defTabSz="914400" rtl="0" eaLnBrk="1" fontAlgn="b" latinLnBrk="0" hangingPunct="1"/>
                      <a:r>
                        <a:rPr lang="en-US" sz="1200" b="0" i="0" u="none" strike="noStrike" kern="1200" dirty="0">
                          <a:solidFill>
                            <a:srgbClr val="000000"/>
                          </a:solidFill>
                          <a:effectLst/>
                          <a:highlight>
                            <a:srgbClr val="00FF00"/>
                          </a:highlight>
                          <a:latin typeface="Aptos Narrow" panose="020B0004020202020204" pitchFamily="34" charset="0"/>
                          <a:ea typeface="+mn-ea"/>
                          <a:cs typeface="+mn-cs"/>
                        </a:rPr>
                        <a:t>298</a:t>
                      </a:r>
                    </a:p>
                  </a:txBody>
                  <a:tcPr marL="5043" marR="5043" marT="5043" marB="0" anchor="b"/>
                </a:tc>
                <a:tc>
                  <a:txBody>
                    <a:bodyPr/>
                    <a:lstStyle/>
                    <a:p>
                      <a:pPr marL="0" algn="ctr" defTabSz="914400" rtl="0" eaLnBrk="1" fontAlgn="b" latinLnBrk="0" hangingPunct="1"/>
                      <a:endParaRPr lang="en-US" sz="1200" b="0" i="0" u="none" strike="noStrike" kern="1200" dirty="0">
                        <a:solidFill>
                          <a:srgbClr val="000000"/>
                        </a:solidFill>
                        <a:effectLst/>
                        <a:latin typeface="Aptos Narrow" panose="020B0004020202020204" pitchFamily="34" charset="0"/>
                        <a:ea typeface="+mn-ea"/>
                        <a:cs typeface="+mn-cs"/>
                      </a:endParaRPr>
                    </a:p>
                  </a:txBody>
                  <a:tcPr marL="5043" marR="5043" marT="5043" marB="0" anchor="b"/>
                </a:tc>
                <a:extLst>
                  <a:ext uri="{0D108BD9-81ED-4DB2-BD59-A6C34878D82A}">
                    <a16:rowId xmlns:a16="http://schemas.microsoft.com/office/drawing/2014/main" val="2643519907"/>
                  </a:ext>
                </a:extLst>
              </a:tr>
            </a:tbl>
          </a:graphicData>
        </a:graphic>
      </p:graphicFrame>
      <p:sp>
        <p:nvSpPr>
          <p:cNvPr id="3" name="TextBox 2">
            <a:extLst>
              <a:ext uri="{FF2B5EF4-FFF2-40B4-BE49-F238E27FC236}">
                <a16:creationId xmlns:a16="http://schemas.microsoft.com/office/drawing/2014/main" id="{60B0F442-91BE-6817-0E4B-7CDC7FBEBBA9}"/>
              </a:ext>
            </a:extLst>
          </p:cNvPr>
          <p:cNvSpPr txBox="1"/>
          <p:nvPr/>
        </p:nvSpPr>
        <p:spPr>
          <a:xfrm>
            <a:off x="248350" y="5423911"/>
            <a:ext cx="1985242" cy="1323439"/>
          </a:xfrm>
          <a:prstGeom prst="rect">
            <a:avLst/>
          </a:prstGeom>
          <a:noFill/>
        </p:spPr>
        <p:txBody>
          <a:bodyPr wrap="square" rtlCol="0">
            <a:spAutoFit/>
          </a:bodyPr>
          <a:lstStyle/>
          <a:p>
            <a:r>
              <a:rPr lang="en-US" sz="1600" i="1" dirty="0"/>
              <a:t>Skip-averages</a:t>
            </a:r>
          </a:p>
          <a:p>
            <a:endParaRPr lang="en-US" sz="1600" i="1" dirty="0"/>
          </a:p>
          <a:p>
            <a:r>
              <a:rPr lang="en-US" sz="1600" i="1" dirty="0"/>
              <a:t>LSCORE listed only for N&gt;1000 and rho at least 0.30</a:t>
            </a:r>
          </a:p>
        </p:txBody>
      </p:sp>
      <p:sp>
        <p:nvSpPr>
          <p:cNvPr id="5" name="TextBox 4">
            <a:extLst>
              <a:ext uri="{FF2B5EF4-FFF2-40B4-BE49-F238E27FC236}">
                <a16:creationId xmlns:a16="http://schemas.microsoft.com/office/drawing/2014/main" id="{24F96A9B-521A-8398-4502-8F30A8108B76}"/>
              </a:ext>
            </a:extLst>
          </p:cNvPr>
          <p:cNvSpPr txBox="1"/>
          <p:nvPr/>
        </p:nvSpPr>
        <p:spPr>
          <a:xfrm>
            <a:off x="108857" y="1693707"/>
            <a:ext cx="2605314" cy="2862322"/>
          </a:xfrm>
          <a:prstGeom prst="rect">
            <a:avLst/>
          </a:prstGeom>
          <a:noFill/>
        </p:spPr>
        <p:txBody>
          <a:bodyPr wrap="square">
            <a:spAutoFit/>
          </a:bodyPr>
          <a:lstStyle/>
          <a:p>
            <a:pPr marL="171450" indent="-171450">
              <a:buFont typeface="Arial" panose="020B0604020202020204" pitchFamily="34" charset="0"/>
              <a:buChar char="•"/>
            </a:pPr>
            <a:r>
              <a:rPr lang="en-US" dirty="0"/>
              <a:t>Pharma and other ligand pose predictions:</a:t>
            </a:r>
          </a:p>
          <a:p>
            <a:pPr marL="628650" lvl="1" indent="-171450">
              <a:buFont typeface="Arial" panose="020B0604020202020204" pitchFamily="34" charset="0"/>
              <a:buChar char="•"/>
            </a:pPr>
            <a:r>
              <a:rPr lang="en-US" dirty="0"/>
              <a:t>No added info from Best of Model</a:t>
            </a:r>
          </a:p>
          <a:p>
            <a:pPr marL="628650" lvl="1" indent="-171450">
              <a:buFont typeface="Arial" panose="020B0604020202020204" pitchFamily="34" charset="0"/>
              <a:buChar char="•"/>
            </a:pPr>
            <a:r>
              <a:rPr lang="en-US" dirty="0"/>
              <a:t>No added info from RMSD</a:t>
            </a:r>
          </a:p>
          <a:p>
            <a:pPr lvl="1"/>
            <a:endParaRPr lang="en-US" dirty="0">
              <a:sym typeface="Wingdings" panose="05000000000000000000" pitchFamily="2" charset="2"/>
            </a:endParaRPr>
          </a:p>
          <a:p>
            <a:r>
              <a:rPr lang="en-US" dirty="0">
                <a:solidFill>
                  <a:srgbClr val="FF0000"/>
                </a:solidFill>
                <a:sym typeface="Wingdings" panose="05000000000000000000" pitchFamily="2" charset="2"/>
              </a:rPr>
              <a:t> simplified table</a:t>
            </a:r>
            <a:endParaRPr lang="en-US" dirty="0">
              <a:solidFill>
                <a:srgbClr val="FF0000"/>
              </a:solidFill>
            </a:endParaRPr>
          </a:p>
        </p:txBody>
      </p:sp>
      <p:sp>
        <p:nvSpPr>
          <p:cNvPr id="2" name="Slide Number Placeholder 1">
            <a:extLst>
              <a:ext uri="{FF2B5EF4-FFF2-40B4-BE49-F238E27FC236}">
                <a16:creationId xmlns:a16="http://schemas.microsoft.com/office/drawing/2014/main" id="{6567BC36-95D2-4D04-4AF3-B5E5F80DF0F3}"/>
              </a:ext>
            </a:extLst>
          </p:cNvPr>
          <p:cNvSpPr>
            <a:spLocks noGrp="1"/>
          </p:cNvSpPr>
          <p:nvPr>
            <p:ph type="sldNum" sz="quarter" idx="12"/>
          </p:nvPr>
        </p:nvSpPr>
        <p:spPr/>
        <p:txBody>
          <a:bodyPr/>
          <a:lstStyle/>
          <a:p>
            <a:fld id="{321894C4-26A6-463D-80E7-4901E156F3BD}" type="slidenum">
              <a:rPr lang="en-US" smtClean="0"/>
              <a:t>72</a:t>
            </a:fld>
            <a:endParaRPr lang="en-US"/>
          </a:p>
        </p:txBody>
      </p:sp>
    </p:spTree>
    <p:extLst>
      <p:ext uri="{BB962C8B-B14F-4D97-AF65-F5344CB8AC3E}">
        <p14:creationId xmlns:p14="http://schemas.microsoft.com/office/powerpoint/2010/main" val="7815203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AE4A31-BBFA-C294-5F40-8E6F80E8CF0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26797" y="1591577"/>
            <a:ext cx="6379699" cy="5021413"/>
          </a:xfrm>
          <a:prstGeom prst="rect">
            <a:avLst/>
          </a:prstGeom>
        </p:spPr>
      </p:pic>
      <p:sp>
        <p:nvSpPr>
          <p:cNvPr id="4" name="TextBox 3">
            <a:extLst>
              <a:ext uri="{FF2B5EF4-FFF2-40B4-BE49-F238E27FC236}">
                <a16:creationId xmlns:a16="http://schemas.microsoft.com/office/drawing/2014/main" id="{F08D5C04-BB78-3C8E-CE5A-65CCAA78725B}"/>
              </a:ext>
            </a:extLst>
          </p:cNvPr>
          <p:cNvSpPr txBox="1"/>
          <p:nvPr/>
        </p:nvSpPr>
        <p:spPr>
          <a:xfrm>
            <a:off x="2524259" y="521594"/>
            <a:ext cx="7662674" cy="646331"/>
          </a:xfrm>
          <a:prstGeom prst="rect">
            <a:avLst/>
          </a:prstGeom>
          <a:noFill/>
        </p:spPr>
        <p:txBody>
          <a:bodyPr wrap="none" rtlCol="0">
            <a:spAutoFit/>
          </a:bodyPr>
          <a:lstStyle/>
          <a:p>
            <a:pPr algn="ctr"/>
            <a:r>
              <a:rPr lang="en-US" dirty="0"/>
              <a:t>All </a:t>
            </a:r>
            <a:r>
              <a:rPr lang="en-US" dirty="0" err="1"/>
              <a:t>Mpro</a:t>
            </a:r>
            <a:r>
              <a:rPr lang="en-US" dirty="0"/>
              <a:t> ligands except  the one for L4024, which is on a non-aligned protein</a:t>
            </a:r>
          </a:p>
          <a:p>
            <a:pPr algn="ctr"/>
            <a:r>
              <a:rPr lang="en-US" dirty="0"/>
              <a:t>puzzling that ligand 1501 in L4006 is not in a canonical binding site.</a:t>
            </a:r>
          </a:p>
        </p:txBody>
      </p:sp>
      <p:cxnSp>
        <p:nvCxnSpPr>
          <p:cNvPr id="6" name="Straight Arrow Connector 5">
            <a:extLst>
              <a:ext uri="{FF2B5EF4-FFF2-40B4-BE49-F238E27FC236}">
                <a16:creationId xmlns:a16="http://schemas.microsoft.com/office/drawing/2014/main" id="{AC500B8F-3A0D-D733-A8F4-6EC2FDFC4FC7}"/>
              </a:ext>
            </a:extLst>
          </p:cNvPr>
          <p:cNvCxnSpPr/>
          <p:nvPr/>
        </p:nvCxnSpPr>
        <p:spPr>
          <a:xfrm flipH="1">
            <a:off x="7636042" y="3086768"/>
            <a:ext cx="1411705" cy="6844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5FE98DC2-72DE-AEBF-FD07-09226B3C310C}"/>
              </a:ext>
            </a:extLst>
          </p:cNvPr>
          <p:cNvSpPr txBox="1"/>
          <p:nvPr/>
        </p:nvSpPr>
        <p:spPr>
          <a:xfrm>
            <a:off x="9039954" y="2828758"/>
            <a:ext cx="2050498" cy="369332"/>
          </a:xfrm>
          <a:prstGeom prst="rect">
            <a:avLst/>
          </a:prstGeom>
          <a:noFill/>
        </p:spPr>
        <p:txBody>
          <a:bodyPr wrap="none" rtlCol="0">
            <a:spAutoFit/>
          </a:bodyPr>
          <a:lstStyle/>
          <a:p>
            <a:r>
              <a:rPr lang="en-US" dirty="0"/>
              <a:t>L4006, ligand 1501</a:t>
            </a:r>
          </a:p>
        </p:txBody>
      </p:sp>
      <p:sp>
        <p:nvSpPr>
          <p:cNvPr id="2" name="Slide Number Placeholder 1">
            <a:extLst>
              <a:ext uri="{FF2B5EF4-FFF2-40B4-BE49-F238E27FC236}">
                <a16:creationId xmlns:a16="http://schemas.microsoft.com/office/drawing/2014/main" id="{50FAFFF3-E551-7399-902B-9B61770621BC}"/>
              </a:ext>
            </a:extLst>
          </p:cNvPr>
          <p:cNvSpPr>
            <a:spLocks noGrp="1"/>
          </p:cNvSpPr>
          <p:nvPr>
            <p:ph type="sldNum" sz="quarter" idx="12"/>
          </p:nvPr>
        </p:nvSpPr>
        <p:spPr/>
        <p:txBody>
          <a:bodyPr/>
          <a:lstStyle/>
          <a:p>
            <a:fld id="{321894C4-26A6-463D-80E7-4901E156F3BD}" type="slidenum">
              <a:rPr lang="en-US" smtClean="0"/>
              <a:t>73</a:t>
            </a:fld>
            <a:endParaRPr lang="en-US"/>
          </a:p>
        </p:txBody>
      </p:sp>
    </p:spTree>
    <p:extLst>
      <p:ext uri="{BB962C8B-B14F-4D97-AF65-F5344CB8AC3E}">
        <p14:creationId xmlns:p14="http://schemas.microsoft.com/office/powerpoint/2010/main" val="37588555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943C3-99F5-498F-B6C2-6F901EC7C01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0AAFC6F-7D29-8C88-A08D-E8308763EC2A}"/>
              </a:ext>
            </a:extLst>
          </p:cNvPr>
          <p:cNvSpPr txBox="1"/>
          <p:nvPr/>
        </p:nvSpPr>
        <p:spPr>
          <a:xfrm>
            <a:off x="3079690" y="349207"/>
            <a:ext cx="6341994" cy="369332"/>
          </a:xfrm>
          <a:prstGeom prst="rect">
            <a:avLst/>
          </a:prstGeom>
          <a:noFill/>
        </p:spPr>
        <p:txBody>
          <a:bodyPr wrap="none" rtlCol="0">
            <a:spAutoFit/>
          </a:bodyPr>
          <a:lstStyle/>
          <a:p>
            <a:pPr algn="ctr"/>
            <a:r>
              <a:rPr lang="en-US" dirty="0"/>
              <a:t>L4006 is situated at a crystal contact</a:t>
            </a:r>
            <a:r>
              <a:rPr lang="en-US" dirty="0">
                <a:sym typeface="Wingdings" panose="05000000000000000000" pitchFamily="2" charset="2"/>
              </a:rPr>
              <a:t> exclude from statistics</a:t>
            </a:r>
            <a:endParaRPr lang="en-US" dirty="0"/>
          </a:p>
        </p:txBody>
      </p:sp>
      <p:grpSp>
        <p:nvGrpSpPr>
          <p:cNvPr id="6" name="Group 5">
            <a:extLst>
              <a:ext uri="{FF2B5EF4-FFF2-40B4-BE49-F238E27FC236}">
                <a16:creationId xmlns:a16="http://schemas.microsoft.com/office/drawing/2014/main" id="{ACF37E3F-AB90-52BD-AC07-0EF0FB6BB90E}"/>
              </a:ext>
            </a:extLst>
          </p:cNvPr>
          <p:cNvGrpSpPr/>
          <p:nvPr/>
        </p:nvGrpSpPr>
        <p:grpSpPr>
          <a:xfrm>
            <a:off x="218106" y="1573802"/>
            <a:ext cx="4324698" cy="3403937"/>
            <a:chOff x="208058" y="946999"/>
            <a:chExt cx="3479524" cy="2738707"/>
          </a:xfrm>
        </p:grpSpPr>
        <p:pic>
          <p:nvPicPr>
            <p:cNvPr id="3" name="Picture 2">
              <a:extLst>
                <a:ext uri="{FF2B5EF4-FFF2-40B4-BE49-F238E27FC236}">
                  <a16:creationId xmlns:a16="http://schemas.microsoft.com/office/drawing/2014/main" id="{CFEFBBF1-E88D-9FD4-DEB2-CF76AC7CB17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8058" y="946999"/>
              <a:ext cx="3479524" cy="2738707"/>
            </a:xfrm>
            <a:prstGeom prst="rect">
              <a:avLst/>
            </a:prstGeom>
          </p:spPr>
        </p:pic>
        <p:sp>
          <p:nvSpPr>
            <p:cNvPr id="9" name="Oval 8">
              <a:extLst>
                <a:ext uri="{FF2B5EF4-FFF2-40B4-BE49-F238E27FC236}">
                  <a16:creationId xmlns:a16="http://schemas.microsoft.com/office/drawing/2014/main" id="{64542B12-115B-82EE-68EA-EC39A5C6B413}"/>
                </a:ext>
              </a:extLst>
            </p:cNvPr>
            <p:cNvSpPr/>
            <p:nvPr/>
          </p:nvSpPr>
          <p:spPr>
            <a:xfrm>
              <a:off x="2698230" y="1858780"/>
              <a:ext cx="846095" cy="67455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close up of a colorful structure&#10;&#10;Description automatically generated with medium confidence">
            <a:extLst>
              <a:ext uri="{FF2B5EF4-FFF2-40B4-BE49-F238E27FC236}">
                <a16:creationId xmlns:a16="http://schemas.microsoft.com/office/drawing/2014/main" id="{130738C2-DBB2-314D-107C-5178164C82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337" y="1573802"/>
            <a:ext cx="7104663" cy="3976272"/>
          </a:xfrm>
          <a:prstGeom prst="rect">
            <a:avLst/>
          </a:prstGeom>
        </p:spPr>
      </p:pic>
      <p:sp>
        <p:nvSpPr>
          <p:cNvPr id="2" name="Slide Number Placeholder 1">
            <a:extLst>
              <a:ext uri="{FF2B5EF4-FFF2-40B4-BE49-F238E27FC236}">
                <a16:creationId xmlns:a16="http://schemas.microsoft.com/office/drawing/2014/main" id="{8A943FD6-206F-876E-73CD-7E0AF95F6849}"/>
              </a:ext>
            </a:extLst>
          </p:cNvPr>
          <p:cNvSpPr>
            <a:spLocks noGrp="1"/>
          </p:cNvSpPr>
          <p:nvPr>
            <p:ph type="sldNum" sz="quarter" idx="12"/>
          </p:nvPr>
        </p:nvSpPr>
        <p:spPr/>
        <p:txBody>
          <a:bodyPr/>
          <a:lstStyle/>
          <a:p>
            <a:fld id="{321894C4-26A6-463D-80E7-4901E156F3BD}" type="slidenum">
              <a:rPr lang="en-US" smtClean="0"/>
              <a:t>74</a:t>
            </a:fld>
            <a:endParaRPr lang="en-US"/>
          </a:p>
        </p:txBody>
      </p:sp>
    </p:spTree>
    <p:extLst>
      <p:ext uri="{BB962C8B-B14F-4D97-AF65-F5344CB8AC3E}">
        <p14:creationId xmlns:p14="http://schemas.microsoft.com/office/powerpoint/2010/main" val="40703350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A5C66E-B8FD-4198-6A81-B0DC7469B5E9}"/>
              </a:ext>
            </a:extLst>
          </p:cNvPr>
          <p:cNvSpPr txBox="1"/>
          <p:nvPr/>
        </p:nvSpPr>
        <p:spPr>
          <a:xfrm>
            <a:off x="2159739" y="359423"/>
            <a:ext cx="8079584" cy="954107"/>
          </a:xfrm>
          <a:prstGeom prst="rect">
            <a:avLst/>
          </a:prstGeom>
          <a:noFill/>
        </p:spPr>
        <p:txBody>
          <a:bodyPr wrap="none" rtlCol="0">
            <a:spAutoFit/>
          </a:bodyPr>
          <a:lstStyle/>
          <a:p>
            <a:pPr algn="ctr"/>
            <a:r>
              <a:rPr lang="en-US" sz="3200" dirty="0"/>
              <a:t>Are Certain </a:t>
            </a:r>
            <a:r>
              <a:rPr lang="en-US" sz="3200" dirty="0" err="1"/>
              <a:t>Supertargets</a:t>
            </a:r>
            <a:r>
              <a:rPr lang="en-US" sz="3200" dirty="0"/>
              <a:t> Easier than Others?</a:t>
            </a:r>
          </a:p>
          <a:p>
            <a:pPr algn="ctr"/>
            <a:r>
              <a:rPr lang="en-US" sz="2400" dirty="0"/>
              <a:t>Model 1 data</a:t>
            </a:r>
          </a:p>
        </p:txBody>
      </p:sp>
      <p:graphicFrame>
        <p:nvGraphicFramePr>
          <p:cNvPr id="3" name="Table 2">
            <a:extLst>
              <a:ext uri="{FF2B5EF4-FFF2-40B4-BE49-F238E27FC236}">
                <a16:creationId xmlns:a16="http://schemas.microsoft.com/office/drawing/2014/main" id="{8471E2AC-DC8F-FBC6-696F-35A60DAC8756}"/>
              </a:ext>
            </a:extLst>
          </p:cNvPr>
          <p:cNvGraphicFramePr>
            <a:graphicFrameLocks noGrp="1"/>
          </p:cNvGraphicFramePr>
          <p:nvPr/>
        </p:nvGraphicFramePr>
        <p:xfrm>
          <a:off x="887303" y="2100273"/>
          <a:ext cx="10624458" cy="2657453"/>
        </p:xfrm>
        <a:graphic>
          <a:graphicData uri="http://schemas.openxmlformats.org/drawingml/2006/table">
            <a:tbl>
              <a:tblPr firstRow="1" bandRow="1">
                <a:tableStyleId>{5C22544A-7EE6-4342-B048-85BDC9FD1C3A}</a:tableStyleId>
              </a:tblPr>
              <a:tblGrid>
                <a:gridCol w="3069772">
                  <a:extLst>
                    <a:ext uri="{9D8B030D-6E8A-4147-A177-3AD203B41FA5}">
                      <a16:colId xmlns:a16="http://schemas.microsoft.com/office/drawing/2014/main" val="1036598396"/>
                    </a:ext>
                  </a:extLst>
                </a:gridCol>
                <a:gridCol w="1845054">
                  <a:extLst>
                    <a:ext uri="{9D8B030D-6E8A-4147-A177-3AD203B41FA5}">
                      <a16:colId xmlns:a16="http://schemas.microsoft.com/office/drawing/2014/main" val="2674802596"/>
                    </a:ext>
                  </a:extLst>
                </a:gridCol>
                <a:gridCol w="1905101">
                  <a:extLst>
                    <a:ext uri="{9D8B030D-6E8A-4147-A177-3AD203B41FA5}">
                      <a16:colId xmlns:a16="http://schemas.microsoft.com/office/drawing/2014/main" val="2401041474"/>
                    </a:ext>
                  </a:extLst>
                </a:gridCol>
                <a:gridCol w="1679639">
                  <a:extLst>
                    <a:ext uri="{9D8B030D-6E8A-4147-A177-3AD203B41FA5}">
                      <a16:colId xmlns:a16="http://schemas.microsoft.com/office/drawing/2014/main" val="3281745388"/>
                    </a:ext>
                  </a:extLst>
                </a:gridCol>
                <a:gridCol w="2124892">
                  <a:extLst>
                    <a:ext uri="{9D8B030D-6E8A-4147-A177-3AD203B41FA5}">
                      <a16:colId xmlns:a16="http://schemas.microsoft.com/office/drawing/2014/main" val="2700204139"/>
                    </a:ext>
                  </a:extLst>
                </a:gridCol>
              </a:tblGrid>
              <a:tr h="7061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p>
                  </a:txBody>
                  <a:tcPr marL="120288" marR="120288" marT="60144" marB="60144" anchor="b"/>
                </a:tc>
                <a:tc gridSpan="4">
                  <a:txBody>
                    <a:bodyPr/>
                    <a:lstStyle/>
                    <a:p>
                      <a:pPr algn="ctr"/>
                      <a:r>
                        <a:rPr lang="en-US" sz="3100" dirty="0" err="1"/>
                        <a:t>Supertarget</a:t>
                      </a:r>
                      <a:endParaRPr lang="en-US" sz="3100" dirty="0"/>
                    </a:p>
                  </a:txBody>
                  <a:tcPr marL="99304" marR="99304" marT="49652" marB="49652" anchor="b"/>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176510450"/>
                  </a:ext>
                </a:extLst>
              </a:tr>
              <a:tr h="487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p>
                  </a:txBody>
                  <a:tcPr marL="120288" marR="120288" marT="60144" marB="60144" anchor="b"/>
                </a:tc>
                <a:tc>
                  <a:txBody>
                    <a:bodyPr/>
                    <a:lstStyle/>
                    <a:p>
                      <a:pPr algn="ctr"/>
                      <a:r>
                        <a:rPr lang="en-US" sz="2400" b="1" dirty="0"/>
                        <a:t>Chymase</a:t>
                      </a:r>
                    </a:p>
                  </a:txBody>
                  <a:tcPr marL="120288" marR="120288" marT="60144" marB="60144" anchor="b"/>
                </a:tc>
                <a:tc>
                  <a:txBody>
                    <a:bodyPr/>
                    <a:lstStyle/>
                    <a:p>
                      <a:pPr algn="ctr"/>
                      <a:r>
                        <a:rPr lang="en-US" sz="2400" b="1" dirty="0"/>
                        <a:t>cathepsin G</a:t>
                      </a:r>
                    </a:p>
                  </a:txBody>
                  <a:tcPr marL="120288" marR="120288" marT="60144" marB="60144" anchor="b"/>
                </a:tc>
                <a:tc>
                  <a:txBody>
                    <a:bodyPr/>
                    <a:lstStyle/>
                    <a:p>
                      <a:pPr algn="ctr"/>
                      <a:r>
                        <a:rPr lang="en-US" sz="2400" b="1" dirty="0"/>
                        <a:t>autotaxin</a:t>
                      </a:r>
                    </a:p>
                  </a:txBody>
                  <a:tcPr marL="120288" marR="120288" marT="60144" marB="60144" anchor="b"/>
                </a:tc>
                <a:tc>
                  <a:txBody>
                    <a:bodyPr/>
                    <a:lstStyle/>
                    <a:p>
                      <a:pPr algn="ctr"/>
                      <a:r>
                        <a:rPr lang="en-US" sz="2400" b="1" dirty="0" err="1"/>
                        <a:t>Mpro</a:t>
                      </a:r>
                      <a:endParaRPr lang="en-US" sz="2400" b="1" dirty="0"/>
                    </a:p>
                  </a:txBody>
                  <a:tcPr marL="120288" marR="120288" marT="60144" marB="60144" anchor="b"/>
                </a:tc>
                <a:extLst>
                  <a:ext uri="{0D108BD9-81ED-4DB2-BD59-A6C34878D82A}">
                    <a16:rowId xmlns:a16="http://schemas.microsoft.com/office/drawing/2014/main" val="2609014718"/>
                  </a:ext>
                </a:extLst>
              </a:tr>
              <a:tr h="487837">
                <a:tc>
                  <a:txBody>
                    <a:bodyPr/>
                    <a:lstStyle/>
                    <a:p>
                      <a:r>
                        <a:rPr lang="en-US" sz="2400" b="1" dirty="0"/>
                        <a:t>Number of Targets</a:t>
                      </a:r>
                    </a:p>
                  </a:txBody>
                  <a:tcPr marL="120288" marR="120288" marT="60144" marB="60144" anchor="b"/>
                </a:tc>
                <a:tc>
                  <a:txBody>
                    <a:bodyPr/>
                    <a:lstStyle/>
                    <a:p>
                      <a:pPr algn="ctr" fontAlgn="b"/>
                      <a:r>
                        <a:rPr lang="en-US" sz="2600" b="0" i="0" u="none" strike="noStrike" dirty="0">
                          <a:solidFill>
                            <a:srgbClr val="000000"/>
                          </a:solidFill>
                          <a:effectLst/>
                          <a:latin typeface="Aptos Narrow" panose="020B0004020202020204" pitchFamily="34" charset="0"/>
                        </a:rPr>
                        <a:t>17</a:t>
                      </a:r>
                    </a:p>
                  </a:txBody>
                  <a:tcPr marL="7160" marR="7160" marT="7160" marB="0" anchor="b"/>
                </a:tc>
                <a:tc>
                  <a:txBody>
                    <a:bodyPr/>
                    <a:lstStyle/>
                    <a:p>
                      <a:pPr algn="ctr" fontAlgn="b"/>
                      <a:r>
                        <a:rPr lang="en-US" sz="2600" b="0" i="0" u="none" strike="noStrike" dirty="0">
                          <a:solidFill>
                            <a:srgbClr val="000000"/>
                          </a:solidFill>
                          <a:effectLst/>
                          <a:latin typeface="Aptos Narrow" panose="020B0004020202020204" pitchFamily="34" charset="0"/>
                        </a:rPr>
                        <a:t>2</a:t>
                      </a:r>
                    </a:p>
                  </a:txBody>
                  <a:tcPr marL="7160" marR="7160" marT="7160" marB="0" anchor="b"/>
                </a:tc>
                <a:tc>
                  <a:txBody>
                    <a:bodyPr/>
                    <a:lstStyle/>
                    <a:p>
                      <a:pPr algn="ctr" fontAlgn="b"/>
                      <a:r>
                        <a:rPr lang="en-US" sz="2600" b="0" i="0" u="none" strike="noStrike" dirty="0">
                          <a:solidFill>
                            <a:srgbClr val="000000"/>
                          </a:solidFill>
                          <a:effectLst/>
                          <a:latin typeface="Aptos Narrow" panose="020B0004020202020204" pitchFamily="34" charset="0"/>
                        </a:rPr>
                        <a:t>189</a:t>
                      </a:r>
                    </a:p>
                  </a:txBody>
                  <a:tcPr marL="7160" marR="7160" marT="7160" marB="0" anchor="b"/>
                </a:tc>
                <a:tc>
                  <a:txBody>
                    <a:bodyPr/>
                    <a:lstStyle/>
                    <a:p>
                      <a:pPr algn="ctr" fontAlgn="b"/>
                      <a:r>
                        <a:rPr lang="en-US" sz="2600" b="0" i="0" u="none" strike="noStrike" dirty="0">
                          <a:solidFill>
                            <a:srgbClr val="000000"/>
                          </a:solidFill>
                          <a:effectLst/>
                          <a:latin typeface="Aptos Narrow" panose="020B0004020202020204" pitchFamily="34" charset="0"/>
                        </a:rPr>
                        <a:t>24</a:t>
                      </a:r>
                    </a:p>
                  </a:txBody>
                  <a:tcPr marL="7160" marR="7160" marT="7160" marB="0" anchor="b"/>
                </a:tc>
                <a:extLst>
                  <a:ext uri="{0D108BD9-81ED-4DB2-BD59-A6C34878D82A}">
                    <a16:rowId xmlns:a16="http://schemas.microsoft.com/office/drawing/2014/main" val="124810353"/>
                  </a:ext>
                </a:extLst>
              </a:tr>
              <a:tr h="487837">
                <a:tc>
                  <a:txBody>
                    <a:bodyPr/>
                    <a:lstStyle/>
                    <a:p>
                      <a:r>
                        <a:rPr lang="en-US" sz="2400" b="1" dirty="0" err="1"/>
                        <a:t>lDDT_PLI</a:t>
                      </a:r>
                      <a:endParaRPr lang="en-US" sz="2400" b="1" dirty="0"/>
                    </a:p>
                  </a:txBody>
                  <a:tcPr marL="120288" marR="120288" marT="60144" marB="60144" anchor="b"/>
                </a:tc>
                <a:tc>
                  <a:txBody>
                    <a:bodyPr/>
                    <a:lstStyle/>
                    <a:p>
                      <a:pPr algn="ctr" fontAlgn="b"/>
                      <a:r>
                        <a:rPr lang="en-US" sz="2600" b="0" i="0" u="none" strike="noStrike" dirty="0">
                          <a:solidFill>
                            <a:srgbClr val="000000"/>
                          </a:solidFill>
                          <a:effectLst/>
                          <a:latin typeface="Aptos Narrow" panose="020B0004020202020204" pitchFamily="34" charset="0"/>
                        </a:rPr>
                        <a:t>0.44</a:t>
                      </a:r>
                    </a:p>
                  </a:txBody>
                  <a:tcPr marL="7160" marR="7160" marT="7160" marB="0" anchor="b"/>
                </a:tc>
                <a:tc>
                  <a:txBody>
                    <a:bodyPr/>
                    <a:lstStyle/>
                    <a:p>
                      <a:pPr algn="ctr" fontAlgn="b"/>
                      <a:r>
                        <a:rPr lang="en-US" sz="2600" b="0" i="0" u="none" strike="noStrike" dirty="0">
                          <a:solidFill>
                            <a:srgbClr val="000000"/>
                          </a:solidFill>
                          <a:effectLst/>
                          <a:latin typeface="Aptos Narrow" panose="020B0004020202020204" pitchFamily="34" charset="0"/>
                        </a:rPr>
                        <a:t>0.49</a:t>
                      </a:r>
                    </a:p>
                  </a:txBody>
                  <a:tcPr marL="7160" marR="7160" marT="7160" marB="0" anchor="b"/>
                </a:tc>
                <a:tc>
                  <a:txBody>
                    <a:bodyPr/>
                    <a:lstStyle/>
                    <a:p>
                      <a:pPr algn="ctr" fontAlgn="b"/>
                      <a:r>
                        <a:rPr lang="en-US" sz="2600" b="0" i="0" u="none" strike="noStrike">
                          <a:solidFill>
                            <a:srgbClr val="000000"/>
                          </a:solidFill>
                          <a:effectLst/>
                          <a:latin typeface="Aptos Narrow" panose="020B0004020202020204" pitchFamily="34" charset="0"/>
                        </a:rPr>
                        <a:t>0.28</a:t>
                      </a:r>
                    </a:p>
                  </a:txBody>
                  <a:tcPr marL="7160" marR="7160" marT="7160" marB="0" anchor="b"/>
                </a:tc>
                <a:tc>
                  <a:txBody>
                    <a:bodyPr/>
                    <a:lstStyle/>
                    <a:p>
                      <a:pPr algn="ctr" fontAlgn="b"/>
                      <a:r>
                        <a:rPr lang="en-US" sz="2600" b="0" i="0" u="none" strike="noStrike" dirty="0">
                          <a:solidFill>
                            <a:srgbClr val="000000"/>
                          </a:solidFill>
                          <a:effectLst/>
                          <a:latin typeface="Aptos Narrow" panose="020B0004020202020204" pitchFamily="34" charset="0"/>
                        </a:rPr>
                        <a:t>0.4</a:t>
                      </a:r>
                    </a:p>
                  </a:txBody>
                  <a:tcPr marL="7160" marR="7160" marT="7160" marB="0" anchor="b"/>
                </a:tc>
                <a:extLst>
                  <a:ext uri="{0D108BD9-81ED-4DB2-BD59-A6C34878D82A}">
                    <a16:rowId xmlns:a16="http://schemas.microsoft.com/office/drawing/2014/main" val="3228096409"/>
                  </a:ext>
                </a:extLst>
              </a:tr>
              <a:tr h="487837">
                <a:tc>
                  <a:txBody>
                    <a:bodyPr/>
                    <a:lstStyle/>
                    <a:p>
                      <a:r>
                        <a:rPr lang="en-US" sz="2400" b="1" dirty="0"/>
                        <a:t>Success rate</a:t>
                      </a:r>
                    </a:p>
                  </a:txBody>
                  <a:tcPr marL="120288" marR="120288" marT="60144" marB="60144" anchor="b"/>
                </a:tc>
                <a:tc>
                  <a:txBody>
                    <a:bodyPr/>
                    <a:lstStyle/>
                    <a:p>
                      <a:pPr algn="ctr" fontAlgn="b"/>
                      <a:r>
                        <a:rPr lang="en-US" sz="2600" b="0" i="0" u="none" strike="noStrike" dirty="0">
                          <a:solidFill>
                            <a:srgbClr val="000000"/>
                          </a:solidFill>
                          <a:effectLst/>
                          <a:latin typeface="Aptos Narrow" panose="020B0004020202020204" pitchFamily="34" charset="0"/>
                        </a:rPr>
                        <a:t>0.26</a:t>
                      </a:r>
                    </a:p>
                  </a:txBody>
                  <a:tcPr marL="7160" marR="7160" marT="7160" marB="0" anchor="b"/>
                </a:tc>
                <a:tc>
                  <a:txBody>
                    <a:bodyPr/>
                    <a:lstStyle/>
                    <a:p>
                      <a:pPr algn="ctr" fontAlgn="b"/>
                      <a:r>
                        <a:rPr lang="en-US" sz="2600" b="0" i="0" u="none" strike="noStrike" dirty="0">
                          <a:solidFill>
                            <a:srgbClr val="000000"/>
                          </a:solidFill>
                          <a:effectLst/>
                          <a:latin typeface="Aptos Narrow" panose="020B0004020202020204" pitchFamily="34" charset="0"/>
                        </a:rPr>
                        <a:t>0.41</a:t>
                      </a:r>
                    </a:p>
                  </a:txBody>
                  <a:tcPr marL="7160" marR="7160" marT="7160" marB="0" anchor="b"/>
                </a:tc>
                <a:tc>
                  <a:txBody>
                    <a:bodyPr/>
                    <a:lstStyle/>
                    <a:p>
                      <a:pPr algn="ctr" fontAlgn="b"/>
                      <a:r>
                        <a:rPr lang="en-US" sz="2600" b="0" i="0" u="none" strike="noStrike" dirty="0">
                          <a:solidFill>
                            <a:srgbClr val="000000"/>
                          </a:solidFill>
                          <a:effectLst/>
                          <a:latin typeface="Aptos Narrow" panose="020B0004020202020204" pitchFamily="34" charset="0"/>
                        </a:rPr>
                        <a:t>0.17</a:t>
                      </a:r>
                    </a:p>
                  </a:txBody>
                  <a:tcPr marL="7160" marR="7160" marT="7160" marB="0" anchor="b"/>
                </a:tc>
                <a:tc>
                  <a:txBody>
                    <a:bodyPr/>
                    <a:lstStyle/>
                    <a:p>
                      <a:pPr algn="ctr" fontAlgn="b"/>
                      <a:r>
                        <a:rPr lang="en-US" sz="2600" b="0" i="0" u="none" strike="noStrike" dirty="0">
                          <a:solidFill>
                            <a:srgbClr val="000000"/>
                          </a:solidFill>
                          <a:effectLst/>
                          <a:latin typeface="Aptos Narrow" panose="020B0004020202020204" pitchFamily="34" charset="0"/>
                        </a:rPr>
                        <a:t>0.21</a:t>
                      </a:r>
                    </a:p>
                  </a:txBody>
                  <a:tcPr marL="7160" marR="7160" marT="7160" marB="0" anchor="b"/>
                </a:tc>
                <a:extLst>
                  <a:ext uri="{0D108BD9-81ED-4DB2-BD59-A6C34878D82A}">
                    <a16:rowId xmlns:a16="http://schemas.microsoft.com/office/drawing/2014/main" val="1109510025"/>
                  </a:ext>
                </a:extLst>
              </a:tr>
            </a:tbl>
          </a:graphicData>
        </a:graphic>
      </p:graphicFrame>
      <p:sp>
        <p:nvSpPr>
          <p:cNvPr id="5" name="TextBox 4">
            <a:extLst>
              <a:ext uri="{FF2B5EF4-FFF2-40B4-BE49-F238E27FC236}">
                <a16:creationId xmlns:a16="http://schemas.microsoft.com/office/drawing/2014/main" id="{BFAAB68D-7E68-E07A-FDC0-9270CC6EA72C}"/>
              </a:ext>
            </a:extLst>
          </p:cNvPr>
          <p:cNvSpPr txBox="1"/>
          <p:nvPr/>
        </p:nvSpPr>
        <p:spPr>
          <a:xfrm>
            <a:off x="5778617" y="4757726"/>
            <a:ext cx="3091039" cy="461665"/>
          </a:xfrm>
          <a:prstGeom prst="rect">
            <a:avLst/>
          </a:prstGeom>
          <a:noFill/>
        </p:spPr>
        <p:txBody>
          <a:bodyPr wrap="none" rtlCol="0">
            <a:spAutoFit/>
          </a:bodyPr>
          <a:lstStyle/>
          <a:p>
            <a:r>
              <a:rPr lang="en-US" sz="2400" dirty="0"/>
              <a:t>skip-penalized means</a:t>
            </a:r>
          </a:p>
        </p:txBody>
      </p:sp>
      <p:sp>
        <p:nvSpPr>
          <p:cNvPr id="6" name="TextBox 5">
            <a:extLst>
              <a:ext uri="{FF2B5EF4-FFF2-40B4-BE49-F238E27FC236}">
                <a16:creationId xmlns:a16="http://schemas.microsoft.com/office/drawing/2014/main" id="{E94BC985-7135-45F8-8466-8A2D48E617F0}"/>
              </a:ext>
            </a:extLst>
          </p:cNvPr>
          <p:cNvSpPr txBox="1"/>
          <p:nvPr/>
        </p:nvSpPr>
        <p:spPr>
          <a:xfrm>
            <a:off x="4201885" y="5878284"/>
            <a:ext cx="5525487" cy="369332"/>
          </a:xfrm>
          <a:prstGeom prst="rect">
            <a:avLst/>
          </a:prstGeom>
          <a:noFill/>
        </p:spPr>
        <p:txBody>
          <a:bodyPr wrap="none" rtlCol="0">
            <a:spAutoFit/>
          </a:bodyPr>
          <a:lstStyle/>
          <a:p>
            <a:r>
              <a:rPr lang="en-US" dirty="0">
                <a:solidFill>
                  <a:srgbClr val="FF0000"/>
                </a:solidFill>
              </a:rPr>
              <a:t>maybe, but numbers are probably too small to be sure</a:t>
            </a:r>
          </a:p>
        </p:txBody>
      </p:sp>
      <p:sp>
        <p:nvSpPr>
          <p:cNvPr id="4" name="Slide Number Placeholder 3">
            <a:extLst>
              <a:ext uri="{FF2B5EF4-FFF2-40B4-BE49-F238E27FC236}">
                <a16:creationId xmlns:a16="http://schemas.microsoft.com/office/drawing/2014/main" id="{D39DC291-A823-BE6C-D539-8FEE1774226E}"/>
              </a:ext>
            </a:extLst>
          </p:cNvPr>
          <p:cNvSpPr>
            <a:spLocks noGrp="1"/>
          </p:cNvSpPr>
          <p:nvPr>
            <p:ph type="sldNum" sz="quarter" idx="12"/>
          </p:nvPr>
        </p:nvSpPr>
        <p:spPr/>
        <p:txBody>
          <a:bodyPr/>
          <a:lstStyle/>
          <a:p>
            <a:fld id="{321894C4-26A6-463D-80E7-4901E156F3BD}" type="slidenum">
              <a:rPr lang="en-US" smtClean="0"/>
              <a:t>75</a:t>
            </a:fld>
            <a:endParaRPr lang="en-US"/>
          </a:p>
        </p:txBody>
      </p:sp>
    </p:spTree>
    <p:extLst>
      <p:ext uri="{BB962C8B-B14F-4D97-AF65-F5344CB8AC3E}">
        <p14:creationId xmlns:p14="http://schemas.microsoft.com/office/powerpoint/2010/main" val="29626496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C0E6C25-4E00-1773-3CF5-CCE59AA14C75}"/>
              </a:ext>
            </a:extLst>
          </p:cNvPr>
          <p:cNvGraphicFramePr>
            <a:graphicFrameLocks noGrp="1"/>
          </p:cNvGraphicFramePr>
          <p:nvPr/>
        </p:nvGraphicFramePr>
        <p:xfrm>
          <a:off x="0" y="11098"/>
          <a:ext cx="10595565" cy="6918456"/>
        </p:xfrm>
        <a:graphic>
          <a:graphicData uri="http://schemas.openxmlformats.org/drawingml/2006/table">
            <a:tbl>
              <a:tblPr>
                <a:tableStyleId>{5C22544A-7EE6-4342-B048-85BDC9FD1C3A}</a:tableStyleId>
              </a:tblPr>
              <a:tblGrid>
                <a:gridCol w="1612066">
                  <a:extLst>
                    <a:ext uri="{9D8B030D-6E8A-4147-A177-3AD203B41FA5}">
                      <a16:colId xmlns:a16="http://schemas.microsoft.com/office/drawing/2014/main" val="3531375177"/>
                    </a:ext>
                  </a:extLst>
                </a:gridCol>
                <a:gridCol w="1686719">
                  <a:extLst>
                    <a:ext uri="{9D8B030D-6E8A-4147-A177-3AD203B41FA5}">
                      <a16:colId xmlns:a16="http://schemas.microsoft.com/office/drawing/2014/main" val="3214407696"/>
                    </a:ext>
                  </a:extLst>
                </a:gridCol>
                <a:gridCol w="1643605">
                  <a:extLst>
                    <a:ext uri="{9D8B030D-6E8A-4147-A177-3AD203B41FA5}">
                      <a16:colId xmlns:a16="http://schemas.microsoft.com/office/drawing/2014/main" val="3088029450"/>
                    </a:ext>
                  </a:extLst>
                </a:gridCol>
                <a:gridCol w="1331089">
                  <a:extLst>
                    <a:ext uri="{9D8B030D-6E8A-4147-A177-3AD203B41FA5}">
                      <a16:colId xmlns:a16="http://schemas.microsoft.com/office/drawing/2014/main" val="2476554983"/>
                    </a:ext>
                  </a:extLst>
                </a:gridCol>
                <a:gridCol w="1747777">
                  <a:extLst>
                    <a:ext uri="{9D8B030D-6E8A-4147-A177-3AD203B41FA5}">
                      <a16:colId xmlns:a16="http://schemas.microsoft.com/office/drawing/2014/main" val="528498135"/>
                    </a:ext>
                  </a:extLst>
                </a:gridCol>
                <a:gridCol w="1736203">
                  <a:extLst>
                    <a:ext uri="{9D8B030D-6E8A-4147-A177-3AD203B41FA5}">
                      <a16:colId xmlns:a16="http://schemas.microsoft.com/office/drawing/2014/main" val="4152299822"/>
                    </a:ext>
                  </a:extLst>
                </a:gridCol>
                <a:gridCol w="838106">
                  <a:extLst>
                    <a:ext uri="{9D8B030D-6E8A-4147-A177-3AD203B41FA5}">
                      <a16:colId xmlns:a16="http://schemas.microsoft.com/office/drawing/2014/main" val="2571074000"/>
                    </a:ext>
                  </a:extLst>
                </a:gridCol>
              </a:tblGrid>
              <a:tr h="370946">
                <a:tc>
                  <a:txBody>
                    <a:bodyPr/>
                    <a:lstStyle/>
                    <a:p>
                      <a:pPr algn="ctr" fontAlgn="b"/>
                      <a:r>
                        <a:rPr lang="en-US" sz="1800" b="1" u="none" strike="noStrike" kern="1200" dirty="0">
                          <a:solidFill>
                            <a:schemeClr val="dk1"/>
                          </a:solidFill>
                          <a:effectLst/>
                          <a:latin typeface="+mn-lt"/>
                          <a:ea typeface="+mn-ea"/>
                          <a:cs typeface="+mn-cs"/>
                        </a:rPr>
                        <a:t>Pharma </a:t>
                      </a:r>
                    </a:p>
                  </a:txBody>
                  <a:tcPr marL="4585" marR="4585" marT="4585" marB="0" anchor="b">
                    <a:lnR w="127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fontAlgn="b"/>
                      <a:r>
                        <a:rPr lang="en-US" sz="1800" b="1" u="none" strike="noStrike" kern="1200" dirty="0">
                          <a:solidFill>
                            <a:schemeClr val="dk1"/>
                          </a:solidFill>
                          <a:effectLst/>
                          <a:latin typeface="+mn-lt"/>
                          <a:ea typeface="+mn-ea"/>
                          <a:cs typeface="+mn-cs"/>
                        </a:rPr>
                        <a:t>Incidental </a:t>
                      </a:r>
                    </a:p>
                  </a:txBody>
                  <a:tcPr marL="4585" marR="4585" marT="4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20000"/>
                        <a:lumOff val="80000"/>
                      </a:schemeClr>
                    </a:solidFill>
                  </a:tcPr>
                </a:tc>
                <a:tc gridSpan="2">
                  <a:txBody>
                    <a:bodyPr/>
                    <a:lstStyle/>
                    <a:p>
                      <a:pPr algn="ctr" fontAlgn="b"/>
                      <a:r>
                        <a:rPr lang="en-US" sz="1800" b="1" i="0" u="none" strike="noStrike" dirty="0">
                          <a:solidFill>
                            <a:srgbClr val="000000"/>
                          </a:solidFill>
                          <a:effectLst/>
                          <a:latin typeface="Aptos Narrow" panose="020B0004020202020204" pitchFamily="34" charset="0"/>
                        </a:rPr>
                        <a:t>Affinity Stage 1 </a:t>
                      </a:r>
                      <a:r>
                        <a:rPr lang="en-US" sz="1400" b="1" i="0" u="none" strike="noStrike" dirty="0" err="1">
                          <a:solidFill>
                            <a:srgbClr val="000000"/>
                          </a:solidFill>
                          <a:effectLst/>
                          <a:latin typeface="Aptos Narrow" panose="020B0004020202020204" pitchFamily="34" charset="0"/>
                        </a:rPr>
                        <a:t>N</a:t>
                      </a:r>
                      <a:r>
                        <a:rPr lang="en-US" sz="1400" b="1" u="none" strike="noStrike" baseline="-25000" dirty="0" err="1">
                          <a:effectLst/>
                        </a:rPr>
                        <a:t>group</a:t>
                      </a:r>
                      <a:r>
                        <a:rPr lang="en-US" sz="1400" b="1" i="0" u="none" strike="noStrike" dirty="0">
                          <a:solidFill>
                            <a:srgbClr val="000000"/>
                          </a:solidFill>
                          <a:effectLst/>
                          <a:latin typeface="Aptos Narrow" panose="020B0004020202020204" pitchFamily="34" charset="0"/>
                        </a:rPr>
                        <a:t>=28</a:t>
                      </a:r>
                    </a:p>
                  </a:txBody>
                  <a:tcPr marL="4585" marR="4585" marT="4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fontAlgn="b"/>
                      <a:endParaRPr lang="en-US" sz="1200" b="1" i="0" u="none" strike="noStrike" dirty="0">
                        <a:solidFill>
                          <a:srgbClr val="000000"/>
                        </a:solidFill>
                        <a:effectLst/>
                        <a:latin typeface="Aptos Narrow" panose="020B0004020202020204" pitchFamily="34" charset="0"/>
                      </a:endParaRPr>
                    </a:p>
                  </a:txBody>
                  <a:tcPr marL="4585" marR="4585" marT="4585" marB="0" anchor="b">
                    <a:solidFill>
                      <a:schemeClr val="accent6">
                        <a:lumMod val="20000"/>
                        <a:lumOff val="80000"/>
                      </a:schemeClr>
                    </a:solidFill>
                  </a:tcPr>
                </a:tc>
                <a:tc gridSpan="2">
                  <a:txBody>
                    <a:bodyPr/>
                    <a:lstStyle/>
                    <a:p>
                      <a:pPr algn="ctr" fontAlgn="b"/>
                      <a:r>
                        <a:rPr lang="en-US" sz="1800" b="1" i="0" u="none" strike="noStrike" dirty="0">
                          <a:solidFill>
                            <a:srgbClr val="000000"/>
                          </a:solidFill>
                          <a:effectLst/>
                          <a:latin typeface="Aptos Narrow" panose="020B0004020202020204" pitchFamily="34" charset="0"/>
                        </a:rPr>
                        <a:t>Affinity Stage 2 </a:t>
                      </a:r>
                      <a:r>
                        <a:rPr lang="en-US" sz="1400" b="1" i="0" u="none" strike="noStrike" dirty="0" err="1">
                          <a:solidFill>
                            <a:srgbClr val="000000"/>
                          </a:solidFill>
                          <a:effectLst/>
                          <a:latin typeface="Aptos Narrow" panose="020B0004020202020204" pitchFamily="34" charset="0"/>
                        </a:rPr>
                        <a:t>N</a:t>
                      </a:r>
                      <a:r>
                        <a:rPr lang="en-US" sz="1400" b="1" u="none" strike="noStrike" baseline="-25000" dirty="0" err="1">
                          <a:effectLst/>
                        </a:rPr>
                        <a:t>group</a:t>
                      </a:r>
                      <a:r>
                        <a:rPr lang="en-US" sz="1400" b="1" i="0" u="none" strike="noStrike" dirty="0">
                          <a:solidFill>
                            <a:srgbClr val="000000"/>
                          </a:solidFill>
                          <a:effectLst/>
                          <a:latin typeface="Aptos Narrow" panose="020B0004020202020204" pitchFamily="34" charset="0"/>
                        </a:rPr>
                        <a:t>=27, 8 new</a:t>
                      </a:r>
                      <a:endParaRPr lang="en-US" sz="1800" b="1"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fontAlgn="b"/>
                      <a:endParaRPr lang="en-US" sz="1200" b="1" i="0" u="none" strike="noStrike" dirty="0">
                        <a:solidFill>
                          <a:srgbClr val="000000"/>
                        </a:solidFill>
                        <a:effectLst/>
                        <a:latin typeface="Aptos Narrow" panose="020B0004020202020204" pitchFamily="34" charset="0"/>
                      </a:endParaRPr>
                    </a:p>
                  </a:txBody>
                  <a:tcPr marL="4585" marR="4585" marT="4585" marB="0" anchor="b">
                    <a:solidFill>
                      <a:schemeClr val="accent6">
                        <a:lumMod val="20000"/>
                        <a:lumOff val="80000"/>
                      </a:schemeClr>
                    </a:solidFill>
                  </a:tcPr>
                </a:tc>
                <a:tc>
                  <a:txBody>
                    <a:bodyPr/>
                    <a:lstStyle/>
                    <a:p>
                      <a:pPr algn="ctr" fontAlgn="b"/>
                      <a:endParaRPr lang="en-US" sz="1200" b="1"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solidFill>
                      <a:schemeClr val="accent6">
                        <a:lumMod val="20000"/>
                        <a:lumOff val="80000"/>
                      </a:schemeClr>
                    </a:solidFill>
                  </a:tcPr>
                </a:tc>
                <a:extLst>
                  <a:ext uri="{0D108BD9-81ED-4DB2-BD59-A6C34878D82A}">
                    <a16:rowId xmlns:a16="http://schemas.microsoft.com/office/drawing/2014/main" val="4062657512"/>
                  </a:ext>
                </a:extLst>
              </a:tr>
              <a:tr h="219627">
                <a:tc>
                  <a:txBody>
                    <a:bodyPr/>
                    <a:lstStyle/>
                    <a:p>
                      <a:pPr algn="ctr" fontAlgn="b"/>
                      <a:r>
                        <a:rPr lang="en-US" sz="1800" b="1" u="none" strike="noStrike" dirty="0">
                          <a:effectLst/>
                        </a:rPr>
                        <a:t>Ligand Poses</a:t>
                      </a:r>
                      <a:endParaRPr lang="en-US" sz="1800" b="1" i="0" u="none" strike="noStrike" dirty="0">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800" b="1" u="none" strike="noStrike" dirty="0">
                          <a:effectLst/>
                        </a:rPr>
                        <a:t>Ligand Poses</a:t>
                      </a:r>
                      <a:endParaRPr lang="en-US" sz="1800" b="1"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1" u="none" strike="noStrike" dirty="0">
                          <a:effectLst/>
                        </a:rPr>
                        <a:t>Chymase</a:t>
                      </a:r>
                      <a:endParaRPr lang="en-US" sz="1600" b="1"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1" u="none" strike="noStrike" dirty="0">
                          <a:effectLst/>
                        </a:rPr>
                        <a:t>Autotaxin</a:t>
                      </a:r>
                      <a:endParaRPr lang="en-US" sz="1600" b="1" i="0" u="none" strike="noStrike" dirty="0">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1" u="none" strike="noStrike" dirty="0">
                          <a:effectLst/>
                        </a:rPr>
                        <a:t>Chymase</a:t>
                      </a:r>
                      <a:endParaRPr lang="en-US" sz="1600" b="1"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1" u="none" strike="noStrike" dirty="0">
                          <a:effectLst/>
                        </a:rPr>
                        <a:t>Autotaxin</a:t>
                      </a:r>
                      <a:endParaRPr lang="en-US" sz="1600" b="1" i="0" u="none" strike="noStrike" dirty="0">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800" b="1" u="none" strike="noStrike" dirty="0">
                          <a:effectLst/>
                        </a:rPr>
                        <a:t>L-Score</a:t>
                      </a:r>
                      <a:endParaRPr lang="en-US" sz="1800" b="1"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554419843"/>
                  </a:ext>
                </a:extLst>
              </a:tr>
              <a:tr h="0">
                <a:tc>
                  <a:txBody>
                    <a:bodyPr/>
                    <a:lstStyle/>
                    <a:p>
                      <a:pPr algn="ctr" fontAlgn="b"/>
                      <a:r>
                        <a:rPr lang="en-US" sz="1400" b="1" u="none" strike="noStrike" dirty="0">
                          <a:effectLst/>
                        </a:rPr>
                        <a:t> </a:t>
                      </a:r>
                      <a:r>
                        <a:rPr lang="en-US" sz="1400" b="1" u="none" strike="noStrike" dirty="0" err="1">
                          <a:effectLst/>
                        </a:rPr>
                        <a:t>N</a:t>
                      </a:r>
                      <a:r>
                        <a:rPr lang="en-US" sz="1400" b="1" u="none" strike="noStrike" baseline="-25000" dirty="0" err="1">
                          <a:effectLst/>
                        </a:rPr>
                        <a:t>group</a:t>
                      </a:r>
                      <a:r>
                        <a:rPr lang="en-US" sz="1400" b="1" u="none" strike="noStrike" dirty="0">
                          <a:effectLst/>
                        </a:rPr>
                        <a:t>=34</a:t>
                      </a:r>
                      <a:endParaRPr lang="en-US" sz="1400" b="1" i="0" u="none" strike="noStrike" dirty="0">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400" b="1" u="none" strike="noStrike" dirty="0" err="1">
                          <a:effectLst/>
                        </a:rPr>
                        <a:t>N</a:t>
                      </a:r>
                      <a:r>
                        <a:rPr lang="en-US" sz="1400" b="1" u="none" strike="noStrike" baseline="-25000" dirty="0" err="1">
                          <a:effectLst/>
                        </a:rPr>
                        <a:t>group</a:t>
                      </a:r>
                      <a:r>
                        <a:rPr lang="en-US" sz="1400" b="1" u="none" strike="noStrike" dirty="0">
                          <a:effectLst/>
                        </a:rPr>
                        <a:t>=18</a:t>
                      </a:r>
                      <a:endParaRPr lang="en-US" sz="1400" b="1"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400" b="1" u="none" strike="noStrike" dirty="0" err="1">
                          <a:effectLst/>
                        </a:rPr>
                        <a:t>N</a:t>
                      </a:r>
                      <a:r>
                        <a:rPr lang="en-US" sz="1400" b="1" u="none" strike="noStrike" baseline="-25000" dirty="0" err="1">
                          <a:effectLst/>
                        </a:rPr>
                        <a:t>group</a:t>
                      </a:r>
                      <a:r>
                        <a:rPr lang="en-US" sz="1400" b="1" u="none" strike="noStrike" dirty="0">
                          <a:effectLst/>
                        </a:rPr>
                        <a:t>=28</a:t>
                      </a:r>
                      <a:endParaRPr lang="en-US" sz="1400" b="1"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400" b="1" u="none" strike="noStrike" dirty="0" err="1">
                          <a:effectLst/>
                        </a:rPr>
                        <a:t>N</a:t>
                      </a:r>
                      <a:r>
                        <a:rPr lang="en-US" sz="1400" b="1" u="none" strike="noStrike" baseline="-25000" dirty="0" err="1">
                          <a:effectLst/>
                        </a:rPr>
                        <a:t>group</a:t>
                      </a:r>
                      <a:r>
                        <a:rPr lang="en-US" sz="1400" b="1" u="none" strike="noStrike" dirty="0">
                          <a:effectLst/>
                        </a:rPr>
                        <a:t>=21</a:t>
                      </a:r>
                      <a:endParaRPr lang="en-US" sz="1400" b="1" i="0" u="none" strike="noStrike" dirty="0">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400" b="1" i="0" u="none" strike="noStrike" dirty="0" err="1">
                          <a:solidFill>
                            <a:srgbClr val="000000"/>
                          </a:solidFill>
                          <a:effectLst/>
                          <a:latin typeface="Aptos Narrow" panose="020B0004020202020204" pitchFamily="34" charset="0"/>
                        </a:rPr>
                        <a:t>N</a:t>
                      </a:r>
                      <a:r>
                        <a:rPr lang="en-US" sz="1400" b="1" u="none" strike="noStrike" baseline="-25000" dirty="0" err="1">
                          <a:effectLst/>
                        </a:rPr>
                        <a:t>group</a:t>
                      </a:r>
                      <a:r>
                        <a:rPr lang="en-US" sz="1400" b="1" i="0" u="none" strike="noStrike" dirty="0">
                          <a:solidFill>
                            <a:srgbClr val="000000"/>
                          </a:solidFill>
                          <a:effectLst/>
                          <a:latin typeface="Aptos Narrow" panose="020B0004020202020204" pitchFamily="34" charset="0"/>
                        </a:rPr>
                        <a:t>=27, 8 new to C</a:t>
                      </a:r>
                    </a:p>
                  </a:txBody>
                  <a:tcPr marL="4585" marR="4585" marT="458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400" b="1" i="0" u="none" strike="noStrike" dirty="0" err="1">
                          <a:solidFill>
                            <a:srgbClr val="000000"/>
                          </a:solidFill>
                          <a:effectLst/>
                          <a:latin typeface="Aptos Narrow" panose="020B0004020202020204" pitchFamily="34" charset="0"/>
                        </a:rPr>
                        <a:t>N</a:t>
                      </a:r>
                      <a:r>
                        <a:rPr lang="en-US" sz="1400" b="1" u="none" strike="noStrike" baseline="-25000" dirty="0" err="1">
                          <a:effectLst/>
                        </a:rPr>
                        <a:t>group</a:t>
                      </a:r>
                      <a:r>
                        <a:rPr lang="en-US" sz="1400" b="1" i="0" u="none" strike="noStrike" dirty="0">
                          <a:solidFill>
                            <a:srgbClr val="000000"/>
                          </a:solidFill>
                          <a:effectLst/>
                          <a:latin typeface="Aptos Narrow" panose="020B0004020202020204" pitchFamily="34" charset="0"/>
                        </a:rPr>
                        <a:t>=24, 10 new to A</a:t>
                      </a:r>
                    </a:p>
                  </a:txBody>
                  <a:tcPr marL="4585" marR="4585" marT="458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400" b="1" u="none" strike="noStrike" dirty="0" err="1">
                          <a:effectLst/>
                        </a:rPr>
                        <a:t>N</a:t>
                      </a:r>
                      <a:r>
                        <a:rPr lang="en-US" sz="1400" b="1" u="none" strike="noStrike" baseline="-25000" dirty="0" err="1">
                          <a:effectLst/>
                        </a:rPr>
                        <a:t>group</a:t>
                      </a:r>
                      <a:r>
                        <a:rPr lang="en-US" sz="1400" b="1" u="none" strike="noStrike" dirty="0">
                          <a:effectLst/>
                        </a:rPr>
                        <a:t>=10</a:t>
                      </a:r>
                      <a:endParaRPr lang="en-US" sz="1400" b="1"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823816458"/>
                  </a:ext>
                </a:extLst>
              </a:tr>
              <a:tr h="167701">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8</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100" u="none" strike="noStrike" dirty="0">
                          <a:effectLst/>
                        </a:rPr>
                        <a:t>8</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100" u="none" strike="noStrike" dirty="0">
                          <a:effectLst/>
                        </a:rPr>
                        <a:t>8</a:t>
                      </a:r>
                      <a:endParaRPr lang="en-US" sz="1100" b="0" i="0" u="none" strike="noStrike" dirty="0">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100" b="0" i="0" u="none" strike="noStrike" dirty="0">
                          <a:solidFill>
                            <a:srgbClr val="000000"/>
                          </a:solidFill>
                          <a:effectLst/>
                          <a:latin typeface="Aptos Narrow" panose="020B0004020202020204" pitchFamily="34" charset="0"/>
                        </a:rPr>
                        <a:t>16</a:t>
                      </a:r>
                    </a:p>
                  </a:txBody>
                  <a:tcPr marL="5443" marR="5443" marT="5443"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100" b="0" i="0" u="none" strike="noStrike" dirty="0">
                          <a:solidFill>
                            <a:srgbClr val="000000"/>
                          </a:solidFill>
                          <a:effectLst/>
                          <a:latin typeface="Aptos Narrow" panose="020B0004020202020204" pitchFamily="34" charset="0"/>
                        </a:rPr>
                        <a:t>16</a:t>
                      </a:r>
                    </a:p>
                  </a:txBody>
                  <a:tcPr marL="5443" marR="5443" marT="5443"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100" u="none" strike="noStrike" dirty="0">
                          <a:effectLst/>
                        </a:rPr>
                        <a:t>8</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42635348"/>
                  </a:ext>
                </a:extLst>
              </a:tr>
              <a:tr h="167701">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16</a:t>
                      </a:r>
                    </a:p>
                  </a:txBody>
                  <a:tcPr marL="9525" marR="9525" marT="9525"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dirty="0">
                          <a:effectLst/>
                        </a:rPr>
                        <a:t>16</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dirty="0">
                          <a:effectLst/>
                        </a:rPr>
                        <a:t>16</a:t>
                      </a:r>
                      <a:endParaRPr lang="en-US" sz="1100" b="0" i="0" u="none" strike="noStrike" dirty="0">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tcPr>
                </a:tc>
                <a:tc>
                  <a:txBody>
                    <a:bodyPr/>
                    <a:lstStyle/>
                    <a:p>
                      <a:pPr algn="ctr" fontAlgn="b"/>
                      <a:r>
                        <a:rPr lang="en-US" sz="1100" b="1" i="0" u="none" strike="noStrike" dirty="0">
                          <a:solidFill>
                            <a:srgbClr val="000000"/>
                          </a:solidFill>
                          <a:effectLst/>
                          <a:latin typeface="Aptos Narrow" panose="020B0004020202020204" pitchFamily="34" charset="0"/>
                        </a:rPr>
                        <a:t>18</a:t>
                      </a:r>
                    </a:p>
                  </a:txBody>
                  <a:tcPr marL="5443" marR="5443" marT="5443" marB="0" anchor="b">
                    <a:lnL w="12700" cap="flat" cmpd="sng" algn="ctr">
                      <a:solidFill>
                        <a:schemeClr val="tx1"/>
                      </a:solidFill>
                      <a:prstDash val="solid"/>
                      <a:round/>
                      <a:headEnd type="none" w="med" len="med"/>
                      <a:tailEnd type="none" w="med" len="med"/>
                    </a:lnL>
                  </a:tcPr>
                </a:tc>
                <a:tc>
                  <a:txBody>
                    <a:bodyPr/>
                    <a:lstStyle/>
                    <a:p>
                      <a:pPr algn="ctr" fontAlgn="b"/>
                      <a:r>
                        <a:rPr lang="en-US" sz="1100" b="1" i="0" u="none" strike="noStrike" dirty="0">
                          <a:solidFill>
                            <a:srgbClr val="000000"/>
                          </a:solidFill>
                          <a:effectLst/>
                          <a:highlight>
                            <a:srgbClr val="FFFF00"/>
                          </a:highlight>
                          <a:latin typeface="Aptos Narrow" panose="020B0004020202020204" pitchFamily="34" charset="0"/>
                        </a:rPr>
                        <a:t>18</a:t>
                      </a:r>
                    </a:p>
                  </a:txBody>
                  <a:tcPr marL="5443" marR="5443" marT="5443" marB="0" anchor="b">
                    <a:lnR w="12700" cap="flat" cmpd="sng" algn="ctr">
                      <a:solidFill>
                        <a:schemeClr val="tx1"/>
                      </a:solidFill>
                      <a:prstDash val="solid"/>
                      <a:round/>
                      <a:headEnd type="none" w="med" len="med"/>
                      <a:tailEnd type="none" w="med" len="med"/>
                    </a:lnR>
                  </a:tcPr>
                </a:tc>
                <a:tc>
                  <a:txBody>
                    <a:bodyPr/>
                    <a:lstStyle/>
                    <a:p>
                      <a:pPr algn="ctr" fontAlgn="b"/>
                      <a:r>
                        <a:rPr lang="en-US" sz="1100" u="none" strike="noStrike">
                          <a:effectLst/>
                        </a:rPr>
                        <a:t>16</a:t>
                      </a:r>
                      <a:endParaRPr lang="en-US" sz="1100" b="0" i="0" u="none" strike="noStrike">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551254569"/>
                  </a:ext>
                </a:extLst>
              </a:tr>
              <a:tr h="167701">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20</a:t>
                      </a:r>
                    </a:p>
                  </a:txBody>
                  <a:tcPr marL="9525" marR="9525" marT="9525"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39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a:effectLst/>
                        </a:rPr>
                        <a:t>20</a:t>
                      </a:r>
                      <a:endParaRPr lang="en-US" sz="1100" b="0" i="0" u="none" strike="noStrike">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a:effectLst/>
                        </a:rPr>
                        <a:t>20</a:t>
                      </a:r>
                      <a:endParaRPr lang="en-US" sz="1100" b="0" i="0" u="none" strike="noStrike">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tcPr>
                </a:tc>
                <a:tc>
                  <a:txBody>
                    <a:bodyPr/>
                    <a:lstStyle/>
                    <a:p>
                      <a:pPr algn="ctr" fontAlgn="b"/>
                      <a:r>
                        <a:rPr lang="en-US" sz="1100" b="1" i="0" u="none" strike="noStrike" dirty="0">
                          <a:solidFill>
                            <a:srgbClr val="000000"/>
                          </a:solidFill>
                          <a:effectLst/>
                          <a:highlight>
                            <a:srgbClr val="FFFF00"/>
                          </a:highlight>
                          <a:latin typeface="Aptos Narrow" panose="020B0004020202020204" pitchFamily="34" charset="0"/>
                        </a:rPr>
                        <a:t>30</a:t>
                      </a:r>
                    </a:p>
                  </a:txBody>
                  <a:tcPr marL="5443" marR="5443" marT="5443" marB="0" anchor="b">
                    <a:lnL w="12700" cap="flat" cmpd="sng" algn="ctr">
                      <a:solidFill>
                        <a:schemeClr val="tx1"/>
                      </a:solidFill>
                      <a:prstDash val="solid"/>
                      <a:round/>
                      <a:headEnd type="none" w="med" len="med"/>
                      <a:tailEnd type="none" w="med" len="med"/>
                    </a:lnL>
                  </a:tcPr>
                </a:tc>
                <a:tc>
                  <a:txBody>
                    <a:bodyPr/>
                    <a:lstStyle/>
                    <a:p>
                      <a:pPr algn="ctr" fontAlgn="b"/>
                      <a:r>
                        <a:rPr lang="en-US" sz="1100" b="1" i="0" u="none" strike="noStrike" dirty="0">
                          <a:solidFill>
                            <a:srgbClr val="000000"/>
                          </a:solidFill>
                          <a:effectLst/>
                          <a:latin typeface="Aptos Narrow" panose="020B0004020202020204" pitchFamily="34" charset="0"/>
                        </a:rPr>
                        <a:t>39</a:t>
                      </a:r>
                    </a:p>
                  </a:txBody>
                  <a:tcPr marL="5443" marR="5443" marT="5443" marB="0" anchor="b">
                    <a:lnR w="12700" cap="flat" cmpd="sng" algn="ctr">
                      <a:solidFill>
                        <a:schemeClr val="tx1"/>
                      </a:solidFill>
                      <a:prstDash val="solid"/>
                      <a:round/>
                      <a:headEnd type="none" w="med" len="med"/>
                      <a:tailEnd type="none" w="med" len="med"/>
                    </a:lnR>
                  </a:tcPr>
                </a:tc>
                <a:tc>
                  <a:txBody>
                    <a:bodyPr/>
                    <a:lstStyle/>
                    <a:p>
                      <a:pPr algn="ctr" fontAlgn="b"/>
                      <a:r>
                        <a:rPr lang="en-US" sz="1100" u="none" strike="noStrike" dirty="0">
                          <a:effectLst/>
                        </a:rPr>
                        <a:t>32</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83507288"/>
                  </a:ext>
                </a:extLst>
              </a:tr>
              <a:tr h="167701">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32</a:t>
                      </a:r>
                    </a:p>
                  </a:txBody>
                  <a:tcPr marL="9525" marR="9525" marT="9525"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dirty="0">
                          <a:effectLst/>
                        </a:rPr>
                        <a:t>32</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dirty="0">
                          <a:effectLst/>
                        </a:rPr>
                        <a:t>55</a:t>
                      </a:r>
                      <a:endParaRPr lang="en-US" sz="1100" b="0" i="0" u="none" strike="noStrike" dirty="0">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tcPr>
                </a:tc>
                <a:tc>
                  <a:txBody>
                    <a:bodyPr/>
                    <a:lstStyle/>
                    <a:p>
                      <a:pPr algn="ctr" fontAlgn="b"/>
                      <a:r>
                        <a:rPr lang="en-US" sz="1100" b="0" i="0" u="none" strike="noStrike" dirty="0">
                          <a:solidFill>
                            <a:srgbClr val="000000"/>
                          </a:solidFill>
                          <a:effectLst/>
                          <a:latin typeface="Aptos Narrow" panose="020B0004020202020204" pitchFamily="34" charset="0"/>
                        </a:rPr>
                        <a:t>39</a:t>
                      </a:r>
                    </a:p>
                  </a:txBody>
                  <a:tcPr marL="5443" marR="5443" marT="5443" marB="0" anchor="b">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solidFill>
                            <a:srgbClr val="000000"/>
                          </a:solidFill>
                          <a:effectLst/>
                          <a:latin typeface="Aptos Narrow" panose="020B0004020202020204" pitchFamily="34" charset="0"/>
                        </a:rPr>
                        <a:t>91</a:t>
                      </a:r>
                    </a:p>
                  </a:txBody>
                  <a:tcPr marL="5443" marR="5443" marT="5443" marB="0" anchor="b">
                    <a:lnR w="12700" cap="flat" cmpd="sng" algn="ctr">
                      <a:solidFill>
                        <a:schemeClr val="tx1"/>
                      </a:solidFill>
                      <a:prstDash val="solid"/>
                      <a:round/>
                      <a:headEnd type="none" w="med" len="med"/>
                      <a:tailEnd type="none" w="med" len="med"/>
                    </a:lnR>
                  </a:tcPr>
                </a:tc>
                <a:tc>
                  <a:txBody>
                    <a:bodyPr/>
                    <a:lstStyle/>
                    <a:p>
                      <a:pPr algn="ctr" fontAlgn="b"/>
                      <a:r>
                        <a:rPr lang="en-US" sz="1100" u="none" strike="noStrike">
                          <a:effectLst/>
                        </a:rPr>
                        <a:t>164</a:t>
                      </a:r>
                      <a:endParaRPr lang="en-US" sz="1100" b="0" i="0" u="none" strike="noStrike">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023959458"/>
                  </a:ext>
                </a:extLst>
              </a:tr>
              <a:tr h="167701">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39</a:t>
                      </a:r>
                    </a:p>
                  </a:txBody>
                  <a:tcPr marL="9525" marR="9525" marT="9525"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100" u="none" strike="noStrike" kern="1200">
                          <a:solidFill>
                            <a:schemeClr val="dk1"/>
                          </a:solidFill>
                          <a:effectLst/>
                          <a:latin typeface="+mn-lt"/>
                          <a:ea typeface="+mn-ea"/>
                          <a:cs typeface="+mn-cs"/>
                        </a:rPr>
                        <a:t>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dirty="0">
                          <a:effectLst/>
                        </a:rPr>
                        <a:t>39</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a:effectLst/>
                        </a:rPr>
                        <a:t>82</a:t>
                      </a:r>
                      <a:endParaRPr lang="en-US" sz="1100" b="0" i="0" u="none" strike="noStrike">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tcPr>
                </a:tc>
                <a:tc>
                  <a:txBody>
                    <a:bodyPr/>
                    <a:lstStyle/>
                    <a:p>
                      <a:pPr algn="ctr" fontAlgn="b"/>
                      <a:r>
                        <a:rPr lang="en-US" sz="1100" b="0" i="0" u="none" strike="noStrike" dirty="0">
                          <a:solidFill>
                            <a:srgbClr val="000000"/>
                          </a:solidFill>
                          <a:effectLst/>
                          <a:latin typeface="Aptos Narrow" panose="020B0004020202020204" pitchFamily="34" charset="0"/>
                        </a:rPr>
                        <a:t>91</a:t>
                      </a:r>
                    </a:p>
                  </a:txBody>
                  <a:tcPr marL="5443" marR="5443" marT="5443" marB="0" anchor="b">
                    <a:lnL w="12700" cap="flat" cmpd="sng" algn="ctr">
                      <a:solidFill>
                        <a:schemeClr val="tx1"/>
                      </a:solidFill>
                      <a:prstDash val="solid"/>
                      <a:round/>
                      <a:headEnd type="none" w="med" len="med"/>
                      <a:tailEnd type="none" w="med" len="med"/>
                    </a:lnL>
                  </a:tcPr>
                </a:tc>
                <a:tc>
                  <a:txBody>
                    <a:bodyPr/>
                    <a:lstStyle/>
                    <a:p>
                      <a:pPr algn="ctr" fontAlgn="b"/>
                      <a:r>
                        <a:rPr lang="en-US" sz="1100" b="1" i="0" u="none" strike="noStrike" dirty="0">
                          <a:solidFill>
                            <a:srgbClr val="000000"/>
                          </a:solidFill>
                          <a:effectLst/>
                          <a:highlight>
                            <a:srgbClr val="FFFF00"/>
                          </a:highlight>
                          <a:latin typeface="Aptos Narrow" panose="020B0004020202020204" pitchFamily="34" charset="0"/>
                        </a:rPr>
                        <a:t>128</a:t>
                      </a:r>
                    </a:p>
                  </a:txBody>
                  <a:tcPr marL="5443" marR="5443" marT="5443" marB="0" anchor="b">
                    <a:lnR w="12700" cap="flat" cmpd="sng" algn="ctr">
                      <a:solidFill>
                        <a:schemeClr val="tx1"/>
                      </a:solidFill>
                      <a:prstDash val="solid"/>
                      <a:round/>
                      <a:headEnd type="none" w="med" len="med"/>
                      <a:tailEnd type="none" w="med" len="med"/>
                    </a:lnR>
                  </a:tcPr>
                </a:tc>
                <a:tc>
                  <a:txBody>
                    <a:bodyPr/>
                    <a:lstStyle/>
                    <a:p>
                      <a:pPr algn="ctr" fontAlgn="b"/>
                      <a:r>
                        <a:rPr lang="en-US" sz="1100" u="none" strike="noStrike" dirty="0">
                          <a:effectLst/>
                        </a:rPr>
                        <a:t>204</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62888604"/>
                  </a:ext>
                </a:extLst>
              </a:tr>
              <a:tr h="167701">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55</a:t>
                      </a:r>
                    </a:p>
                  </a:txBody>
                  <a:tcPr marL="9525" marR="9525" marT="9525"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164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dirty="0">
                          <a:effectLst/>
                        </a:rPr>
                        <a:t>55</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dirty="0">
                          <a:effectLst/>
                        </a:rPr>
                        <a:t>91</a:t>
                      </a:r>
                      <a:endParaRPr lang="en-US" sz="1100" b="0" i="0" u="none" strike="noStrike" dirty="0">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tcPr>
                </a:tc>
                <a:tc>
                  <a:txBody>
                    <a:bodyPr/>
                    <a:lstStyle/>
                    <a:p>
                      <a:pPr algn="ctr" fontAlgn="b"/>
                      <a:r>
                        <a:rPr lang="en-US" sz="1100" b="0" i="0" u="none" strike="noStrike" dirty="0">
                          <a:solidFill>
                            <a:srgbClr val="000000"/>
                          </a:solidFill>
                          <a:effectLst/>
                          <a:latin typeface="Aptos Narrow" panose="020B0004020202020204" pitchFamily="34" charset="0"/>
                        </a:rPr>
                        <a:t>92</a:t>
                      </a:r>
                    </a:p>
                  </a:txBody>
                  <a:tcPr marL="5443" marR="5443" marT="5443" marB="0" anchor="b">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solidFill>
                            <a:srgbClr val="000000"/>
                          </a:solidFill>
                          <a:effectLst/>
                          <a:latin typeface="Aptos Narrow" panose="020B0004020202020204" pitchFamily="34" charset="0"/>
                        </a:rPr>
                        <a:t>164</a:t>
                      </a:r>
                    </a:p>
                  </a:txBody>
                  <a:tcPr marL="5443" marR="5443" marT="5443" marB="0" anchor="b">
                    <a:lnR w="12700" cap="flat" cmpd="sng" algn="ctr">
                      <a:solidFill>
                        <a:schemeClr val="tx1"/>
                      </a:solidFill>
                      <a:prstDash val="solid"/>
                      <a:round/>
                      <a:headEnd type="none" w="med" len="med"/>
                      <a:tailEnd type="none" w="med" len="med"/>
                    </a:lnR>
                  </a:tcPr>
                </a:tc>
                <a:tc>
                  <a:txBody>
                    <a:bodyPr/>
                    <a:lstStyle/>
                    <a:p>
                      <a:pPr algn="ctr" fontAlgn="b"/>
                      <a:r>
                        <a:rPr lang="en-US" sz="1100" u="none" strike="noStrike" dirty="0">
                          <a:effectLst/>
                        </a:rPr>
                        <a:t>207</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63010418"/>
                  </a:ext>
                </a:extLst>
              </a:tr>
              <a:tr h="167701">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82</a:t>
                      </a:r>
                    </a:p>
                  </a:txBody>
                  <a:tcPr marL="9525" marR="9525" marT="9525"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100" u="none" strike="noStrike" kern="1200">
                          <a:solidFill>
                            <a:schemeClr val="dk1"/>
                          </a:solidFill>
                          <a:effectLst/>
                          <a:latin typeface="+mn-lt"/>
                          <a:ea typeface="+mn-ea"/>
                          <a:cs typeface="+mn-cs"/>
                        </a:rPr>
                        <a:t>167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dirty="0">
                          <a:effectLst/>
                        </a:rPr>
                        <a:t>82</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a:effectLst/>
                        </a:rPr>
                        <a:t>164</a:t>
                      </a:r>
                      <a:endParaRPr lang="en-US" sz="1100" b="0" i="0" u="none" strike="noStrike">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tcPr>
                </a:tc>
                <a:tc>
                  <a:txBody>
                    <a:bodyPr/>
                    <a:lstStyle/>
                    <a:p>
                      <a:pPr algn="ctr" fontAlgn="b"/>
                      <a:r>
                        <a:rPr lang="en-US" sz="1100" b="1" i="0" u="none" strike="noStrike" dirty="0">
                          <a:solidFill>
                            <a:srgbClr val="000000"/>
                          </a:solidFill>
                          <a:effectLst/>
                          <a:latin typeface="Aptos Narrow" panose="020B0004020202020204" pitchFamily="34" charset="0"/>
                        </a:rPr>
                        <a:t>128</a:t>
                      </a:r>
                    </a:p>
                  </a:txBody>
                  <a:tcPr marL="5443" marR="5443" marT="5443" marB="0" anchor="b">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solidFill>
                            <a:srgbClr val="000000"/>
                          </a:solidFill>
                          <a:effectLst/>
                          <a:latin typeface="Aptos Narrow" panose="020B0004020202020204" pitchFamily="34" charset="0"/>
                        </a:rPr>
                        <a:t>167</a:t>
                      </a:r>
                    </a:p>
                  </a:txBody>
                  <a:tcPr marL="5443" marR="5443" marT="5443" marB="0" anchor="b">
                    <a:lnR w="12700" cap="flat" cmpd="sng" algn="ctr">
                      <a:solidFill>
                        <a:schemeClr val="tx1"/>
                      </a:solidFill>
                      <a:prstDash val="solid"/>
                      <a:round/>
                      <a:headEnd type="none" w="med" len="med"/>
                      <a:tailEnd type="none" w="med" len="med"/>
                    </a:lnR>
                  </a:tcPr>
                </a:tc>
                <a:tc>
                  <a:txBody>
                    <a:bodyPr/>
                    <a:lstStyle/>
                    <a:p>
                      <a:pPr algn="ctr" fontAlgn="b"/>
                      <a:r>
                        <a:rPr lang="en-US" sz="1100" u="none" strike="noStrike" dirty="0">
                          <a:effectLst/>
                        </a:rPr>
                        <a:t>262</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03906001"/>
                  </a:ext>
                </a:extLst>
              </a:tr>
              <a:tr h="167701">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91</a:t>
                      </a:r>
                    </a:p>
                  </a:txBody>
                  <a:tcPr marL="9525" marR="9525" marT="9525"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191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dirty="0">
                          <a:effectLst/>
                        </a:rPr>
                        <a:t>91</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a:effectLst/>
                        </a:rPr>
                        <a:t>167</a:t>
                      </a:r>
                      <a:endParaRPr lang="en-US" sz="1100" b="0" i="0" u="none" strike="noStrike">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tcPr>
                </a:tc>
                <a:tc>
                  <a:txBody>
                    <a:bodyPr/>
                    <a:lstStyle/>
                    <a:p>
                      <a:pPr algn="ctr" fontAlgn="b"/>
                      <a:r>
                        <a:rPr lang="en-US" sz="1100" b="0" i="0" u="none" strike="noStrike" dirty="0">
                          <a:solidFill>
                            <a:srgbClr val="000000"/>
                          </a:solidFill>
                          <a:effectLst/>
                          <a:latin typeface="Aptos Narrow" panose="020B0004020202020204" pitchFamily="34" charset="0"/>
                        </a:rPr>
                        <a:t>164</a:t>
                      </a:r>
                    </a:p>
                  </a:txBody>
                  <a:tcPr marL="5443" marR="5443" marT="5443" marB="0" anchor="b">
                    <a:lnL w="12700" cap="flat" cmpd="sng" algn="ctr">
                      <a:solidFill>
                        <a:schemeClr val="tx1"/>
                      </a:solidFill>
                      <a:prstDash val="solid"/>
                      <a:round/>
                      <a:headEnd type="none" w="med" len="med"/>
                      <a:tailEnd type="none" w="med" len="med"/>
                    </a:lnL>
                  </a:tcPr>
                </a:tc>
                <a:tc>
                  <a:txBody>
                    <a:bodyPr/>
                    <a:lstStyle/>
                    <a:p>
                      <a:pPr algn="ctr" fontAlgn="b"/>
                      <a:r>
                        <a:rPr lang="en-US" sz="1100" b="1" i="0" u="none" strike="noStrike" dirty="0">
                          <a:solidFill>
                            <a:srgbClr val="000000"/>
                          </a:solidFill>
                          <a:effectLst/>
                          <a:highlight>
                            <a:srgbClr val="FFFF00"/>
                          </a:highlight>
                          <a:latin typeface="Aptos Narrow" panose="020B0004020202020204" pitchFamily="34" charset="0"/>
                        </a:rPr>
                        <a:t>172</a:t>
                      </a:r>
                    </a:p>
                  </a:txBody>
                  <a:tcPr marL="5443" marR="5443" marT="5443" marB="0" anchor="b">
                    <a:lnR w="12700" cap="flat" cmpd="sng" algn="ctr">
                      <a:solidFill>
                        <a:schemeClr val="tx1"/>
                      </a:solidFill>
                      <a:prstDash val="solid"/>
                      <a:round/>
                      <a:headEnd type="none" w="med" len="med"/>
                      <a:tailEnd type="none" w="med" len="med"/>
                    </a:lnR>
                  </a:tcPr>
                </a:tc>
                <a:tc>
                  <a:txBody>
                    <a:bodyPr/>
                    <a:lstStyle/>
                    <a:p>
                      <a:pPr algn="ctr" fontAlgn="b"/>
                      <a:r>
                        <a:rPr lang="en-US" sz="1100" u="none" strike="noStrike" dirty="0">
                          <a:effectLst/>
                        </a:rPr>
                        <a:t>272</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96909223"/>
                  </a:ext>
                </a:extLst>
              </a:tr>
              <a:tr h="167701">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92</a:t>
                      </a:r>
                    </a:p>
                  </a:txBody>
                  <a:tcPr marL="9525" marR="9525" marT="9525"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207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a:effectLst/>
                        </a:rPr>
                        <a:t>92</a:t>
                      </a:r>
                      <a:endParaRPr lang="en-US" sz="1100" b="0" i="0" u="none" strike="noStrike">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dirty="0">
                          <a:effectLst/>
                        </a:rPr>
                        <a:t>191</a:t>
                      </a:r>
                      <a:endParaRPr lang="en-US" sz="1100" b="0" i="0" u="none" strike="noStrike" dirty="0">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tcPr>
                </a:tc>
                <a:tc>
                  <a:txBody>
                    <a:bodyPr/>
                    <a:lstStyle/>
                    <a:p>
                      <a:pPr algn="ctr" fontAlgn="b"/>
                      <a:r>
                        <a:rPr lang="en-US" sz="1100" b="0" i="0" u="none" strike="noStrike" dirty="0">
                          <a:solidFill>
                            <a:srgbClr val="000000"/>
                          </a:solidFill>
                          <a:effectLst/>
                          <a:latin typeface="Aptos Narrow" panose="020B0004020202020204" pitchFamily="34" charset="0"/>
                        </a:rPr>
                        <a:t>167</a:t>
                      </a:r>
                    </a:p>
                  </a:txBody>
                  <a:tcPr marL="5443" marR="5443" marT="5443" marB="0" anchor="b">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solidFill>
                            <a:srgbClr val="000000"/>
                          </a:solidFill>
                          <a:effectLst/>
                          <a:latin typeface="Aptos Narrow" panose="020B0004020202020204" pitchFamily="34" charset="0"/>
                        </a:rPr>
                        <a:t>204</a:t>
                      </a:r>
                    </a:p>
                  </a:txBody>
                  <a:tcPr marL="5443" marR="5443" marT="5443" marB="0" anchor="b">
                    <a:lnR w="12700" cap="flat" cmpd="sng" algn="ctr">
                      <a:solidFill>
                        <a:schemeClr val="tx1"/>
                      </a:solidFill>
                      <a:prstDash val="solid"/>
                      <a:round/>
                      <a:headEnd type="none" w="med" len="med"/>
                      <a:tailEnd type="none" w="med" len="med"/>
                    </a:lnR>
                  </a:tcPr>
                </a:tc>
                <a:tc>
                  <a:txBody>
                    <a:bodyPr/>
                    <a:lstStyle/>
                    <a:p>
                      <a:pPr algn="ctr" fontAlgn="b"/>
                      <a:r>
                        <a:rPr lang="en-US" sz="1100" u="none" strike="noStrike" dirty="0">
                          <a:effectLst/>
                        </a:rPr>
                        <a:t>309</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090916183"/>
                  </a:ext>
                </a:extLst>
              </a:tr>
              <a:tr h="167701">
                <a:tc>
                  <a:txBody>
                    <a:bodyPr/>
                    <a:lstStyle/>
                    <a:p>
                      <a:pPr marL="0" algn="ctr" defTabSz="914400" rtl="0" eaLnBrk="1" fontAlgn="b" latinLnBrk="0" hangingPunct="1"/>
                      <a:r>
                        <a:rPr lang="en-US" sz="1100" u="none" strike="noStrike" kern="1200">
                          <a:solidFill>
                            <a:schemeClr val="dk1"/>
                          </a:solidFill>
                          <a:effectLst/>
                          <a:latin typeface="+mn-lt"/>
                          <a:ea typeface="+mn-ea"/>
                          <a:cs typeface="+mn-cs"/>
                        </a:rPr>
                        <a:t>164</a:t>
                      </a:r>
                    </a:p>
                  </a:txBody>
                  <a:tcPr marL="9525" marR="9525" marT="9525"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227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dirty="0">
                          <a:effectLst/>
                        </a:rPr>
                        <a:t>164</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a:effectLst/>
                        </a:rPr>
                        <a:t>201</a:t>
                      </a:r>
                      <a:endParaRPr lang="en-US" sz="1100" b="0" i="0" u="none" strike="noStrike">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tcPr>
                </a:tc>
                <a:tc>
                  <a:txBody>
                    <a:bodyPr/>
                    <a:lstStyle/>
                    <a:p>
                      <a:pPr algn="ctr" fontAlgn="b"/>
                      <a:r>
                        <a:rPr lang="en-US" sz="1100" b="1" i="0" u="none" strike="noStrike" dirty="0">
                          <a:solidFill>
                            <a:srgbClr val="000000"/>
                          </a:solidFill>
                          <a:effectLst/>
                          <a:latin typeface="Aptos Narrow" panose="020B0004020202020204" pitchFamily="34" charset="0"/>
                        </a:rPr>
                        <a:t>172</a:t>
                      </a:r>
                    </a:p>
                  </a:txBody>
                  <a:tcPr marL="5443" marR="5443" marT="5443" marB="0" anchor="b">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solidFill>
                            <a:srgbClr val="000000"/>
                          </a:solidFill>
                          <a:effectLst/>
                          <a:latin typeface="Aptos Narrow" panose="020B0004020202020204" pitchFamily="34" charset="0"/>
                        </a:rPr>
                        <a:t>207</a:t>
                      </a:r>
                    </a:p>
                  </a:txBody>
                  <a:tcPr marL="5443" marR="5443" marT="5443" marB="0" anchor="b">
                    <a:lnR w="12700" cap="flat" cmpd="sng" algn="ctr">
                      <a:solidFill>
                        <a:schemeClr val="tx1"/>
                      </a:solidFill>
                      <a:prstDash val="solid"/>
                      <a:round/>
                      <a:headEnd type="none" w="med" len="med"/>
                      <a:tailEnd type="none" w="med" len="med"/>
                    </a:lnR>
                  </a:tcPr>
                </a:tc>
                <a:tc>
                  <a:txBody>
                    <a:bodyPr/>
                    <a:lstStyle/>
                    <a:p>
                      <a:pPr algn="ctr" fontAlgn="b"/>
                      <a:r>
                        <a:rPr lang="en-US" sz="1100" u="none" strike="noStrike" dirty="0">
                          <a:effectLst/>
                        </a:rPr>
                        <a:t>420</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799540551"/>
                  </a:ext>
                </a:extLst>
              </a:tr>
              <a:tr h="167701">
                <a:tc>
                  <a:txBody>
                    <a:bodyPr/>
                    <a:lstStyle/>
                    <a:p>
                      <a:pPr marL="0" algn="ctr" defTabSz="914400" rtl="0" eaLnBrk="1" fontAlgn="b" latinLnBrk="0" hangingPunct="1"/>
                      <a:r>
                        <a:rPr lang="en-US" sz="1100" u="none" strike="noStrike" kern="1200" dirty="0">
                          <a:solidFill>
                            <a:srgbClr val="0070C0"/>
                          </a:solidFill>
                          <a:effectLst/>
                          <a:latin typeface="+mn-lt"/>
                          <a:ea typeface="+mn-ea"/>
                          <a:cs typeface="+mn-cs"/>
                        </a:rPr>
                        <a:t>167</a:t>
                      </a:r>
                    </a:p>
                  </a:txBody>
                  <a:tcPr marL="9525" marR="9525" marT="9525"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262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a:effectLst/>
                        </a:rPr>
                        <a:t>167</a:t>
                      </a:r>
                      <a:endParaRPr lang="en-US" sz="1100" b="0" i="0" u="none" strike="noStrike">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a:effectLst/>
                        </a:rPr>
                        <a:t>204</a:t>
                      </a:r>
                      <a:endParaRPr lang="en-US" sz="1100" b="0" i="0" u="none" strike="noStrike">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tcPr>
                </a:tc>
                <a:tc>
                  <a:txBody>
                    <a:bodyPr/>
                    <a:lstStyle/>
                    <a:p>
                      <a:pPr algn="ctr" fontAlgn="b"/>
                      <a:r>
                        <a:rPr lang="en-US" sz="1100" b="0" i="0" u="none" strike="noStrike">
                          <a:solidFill>
                            <a:srgbClr val="000000"/>
                          </a:solidFill>
                          <a:effectLst/>
                          <a:latin typeface="Aptos Narrow" panose="020B0004020202020204" pitchFamily="34" charset="0"/>
                        </a:rPr>
                        <a:t>204</a:t>
                      </a:r>
                    </a:p>
                  </a:txBody>
                  <a:tcPr marL="5443" marR="5443" marT="5443" marB="0" anchor="b">
                    <a:lnL w="12700" cap="flat" cmpd="sng" algn="ctr">
                      <a:solidFill>
                        <a:schemeClr val="tx1"/>
                      </a:solidFill>
                      <a:prstDash val="solid"/>
                      <a:round/>
                      <a:headEnd type="none" w="med" len="med"/>
                      <a:tailEnd type="none" w="med" len="med"/>
                    </a:lnL>
                  </a:tcPr>
                </a:tc>
                <a:tc>
                  <a:txBody>
                    <a:bodyPr/>
                    <a:lstStyle/>
                    <a:p>
                      <a:pPr algn="ctr" fontAlgn="b"/>
                      <a:r>
                        <a:rPr lang="en-US" sz="1100" b="1" i="0" u="none" strike="noStrike" dirty="0">
                          <a:solidFill>
                            <a:srgbClr val="000000"/>
                          </a:solidFill>
                          <a:effectLst/>
                          <a:latin typeface="Aptos Narrow" panose="020B0004020202020204" pitchFamily="34" charset="0"/>
                        </a:rPr>
                        <a:t>227</a:t>
                      </a:r>
                    </a:p>
                  </a:txBody>
                  <a:tcPr marL="5443" marR="5443" marT="5443" marB="0" anchor="b">
                    <a:lnR w="12700" cap="flat" cmpd="sng" algn="ctr">
                      <a:solidFill>
                        <a:schemeClr val="tx1"/>
                      </a:solidFill>
                      <a:prstDash val="solid"/>
                      <a:round/>
                      <a:headEnd type="none" w="med" len="med"/>
                      <a:tailEnd type="none" w="med" len="med"/>
                    </a:lnR>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44714030"/>
                  </a:ext>
                </a:extLst>
              </a:tr>
              <a:tr h="167701">
                <a:tc>
                  <a:txBody>
                    <a:bodyPr/>
                    <a:lstStyle/>
                    <a:p>
                      <a:pPr marL="0" algn="ctr" defTabSz="914400" rtl="0" eaLnBrk="1" fontAlgn="b" latinLnBrk="0" hangingPunct="1"/>
                      <a:r>
                        <a:rPr lang="en-US" sz="1100" u="none" strike="noStrike" kern="1200" dirty="0">
                          <a:solidFill>
                            <a:srgbClr val="C00000"/>
                          </a:solidFill>
                          <a:effectLst/>
                          <a:latin typeface="+mn-lt"/>
                          <a:ea typeface="+mn-ea"/>
                          <a:cs typeface="+mn-cs"/>
                        </a:rPr>
                        <a:t>189</a:t>
                      </a:r>
                    </a:p>
                  </a:txBody>
                  <a:tcPr marL="9525" marR="9525" marT="9525"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100" u="none" strike="noStrike" kern="1200">
                          <a:solidFill>
                            <a:schemeClr val="dk1"/>
                          </a:solidFill>
                          <a:effectLst/>
                          <a:latin typeface="+mn-lt"/>
                          <a:ea typeface="+mn-ea"/>
                          <a:cs typeface="+mn-cs"/>
                        </a:rPr>
                        <a:t>274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a:effectLst/>
                        </a:rPr>
                        <a:t>191</a:t>
                      </a:r>
                      <a:endParaRPr lang="en-US" sz="1100" b="0" i="0" u="none" strike="noStrike">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dirty="0">
                          <a:effectLst/>
                        </a:rPr>
                        <a:t>207</a:t>
                      </a:r>
                      <a:endParaRPr lang="en-US" sz="1100" b="0" i="0" u="none" strike="noStrike" dirty="0">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tcPr>
                </a:tc>
                <a:tc>
                  <a:txBody>
                    <a:bodyPr/>
                    <a:lstStyle/>
                    <a:p>
                      <a:pPr algn="ctr" fontAlgn="b"/>
                      <a:r>
                        <a:rPr lang="en-US" sz="1100" b="0" i="0" u="none" strike="noStrike" dirty="0">
                          <a:solidFill>
                            <a:srgbClr val="000000"/>
                          </a:solidFill>
                          <a:effectLst/>
                          <a:latin typeface="Aptos Narrow" panose="020B0004020202020204" pitchFamily="34" charset="0"/>
                        </a:rPr>
                        <a:t>207</a:t>
                      </a:r>
                    </a:p>
                  </a:txBody>
                  <a:tcPr marL="5443" marR="5443" marT="5443" marB="0" anchor="b">
                    <a:lnL w="12700" cap="flat" cmpd="sng" algn="ctr">
                      <a:solidFill>
                        <a:schemeClr val="tx1"/>
                      </a:solidFill>
                      <a:prstDash val="solid"/>
                      <a:round/>
                      <a:headEnd type="none" w="med" len="med"/>
                      <a:tailEnd type="none" w="med" len="med"/>
                    </a:lnL>
                  </a:tcPr>
                </a:tc>
                <a:tc>
                  <a:txBody>
                    <a:bodyPr/>
                    <a:lstStyle/>
                    <a:p>
                      <a:pPr algn="ctr" fontAlgn="b"/>
                      <a:r>
                        <a:rPr lang="en-US" sz="1100" b="1" i="0" u="none" strike="noStrike" dirty="0">
                          <a:solidFill>
                            <a:srgbClr val="000000"/>
                          </a:solidFill>
                          <a:effectLst/>
                          <a:highlight>
                            <a:srgbClr val="FFFF00"/>
                          </a:highlight>
                          <a:latin typeface="Aptos Narrow" panose="020B0004020202020204" pitchFamily="34" charset="0"/>
                        </a:rPr>
                        <a:t>237</a:t>
                      </a:r>
                    </a:p>
                  </a:txBody>
                  <a:tcPr marL="5443" marR="5443" marT="5443" marB="0" anchor="b">
                    <a:lnR w="12700" cap="flat" cmpd="sng" algn="ctr">
                      <a:solidFill>
                        <a:schemeClr val="tx1"/>
                      </a:solidFill>
                      <a:prstDash val="solid"/>
                      <a:round/>
                      <a:headEnd type="none" w="med" len="med"/>
                      <a:tailEnd type="none" w="med" len="med"/>
                    </a:lnR>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434306275"/>
                  </a:ext>
                </a:extLst>
              </a:tr>
              <a:tr h="167701">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191</a:t>
                      </a:r>
                    </a:p>
                  </a:txBody>
                  <a:tcPr marL="9525" marR="9525" marT="9525"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294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dirty="0">
                          <a:effectLst/>
                        </a:rPr>
                        <a:t>201</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a:effectLst/>
                        </a:rPr>
                        <a:t>262</a:t>
                      </a:r>
                      <a:endParaRPr lang="en-US" sz="1100" b="0" i="0" u="none" strike="noStrike">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tcPr>
                </a:tc>
                <a:tc>
                  <a:txBody>
                    <a:bodyPr/>
                    <a:lstStyle/>
                    <a:p>
                      <a:pPr algn="ctr" fontAlgn="b"/>
                      <a:r>
                        <a:rPr lang="en-US" sz="1100" b="0" i="0" u="none" strike="noStrike" dirty="0">
                          <a:solidFill>
                            <a:srgbClr val="000000"/>
                          </a:solidFill>
                          <a:effectLst/>
                          <a:latin typeface="Aptos Narrow" panose="020B0004020202020204" pitchFamily="34" charset="0"/>
                        </a:rPr>
                        <a:t>227</a:t>
                      </a:r>
                    </a:p>
                  </a:txBody>
                  <a:tcPr marL="5443" marR="5443" marT="5443" marB="0" anchor="b">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solidFill>
                            <a:srgbClr val="000000"/>
                          </a:solidFill>
                          <a:effectLst/>
                          <a:latin typeface="Aptos Narrow" panose="020B0004020202020204" pitchFamily="34" charset="0"/>
                        </a:rPr>
                        <a:t>262</a:t>
                      </a:r>
                    </a:p>
                  </a:txBody>
                  <a:tcPr marL="5443" marR="5443" marT="5443" marB="0" anchor="b">
                    <a:lnR w="12700" cap="flat" cmpd="sng" algn="ctr">
                      <a:solidFill>
                        <a:schemeClr val="tx1"/>
                      </a:solidFill>
                      <a:prstDash val="solid"/>
                      <a:round/>
                      <a:headEnd type="none" w="med" len="med"/>
                      <a:tailEnd type="none" w="med" len="med"/>
                    </a:lnR>
                  </a:tcPr>
                </a:tc>
                <a:tc>
                  <a:txBody>
                    <a:bodyPr/>
                    <a:lstStyle/>
                    <a:p>
                      <a:pPr algn="ctr" fontAlgn="b"/>
                      <a:endParaRPr lang="en-US" sz="1100" b="0" i="0" u="none" strike="noStrike">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733135644"/>
                  </a:ext>
                </a:extLst>
              </a:tr>
              <a:tr h="167701">
                <a:tc>
                  <a:txBody>
                    <a:bodyPr/>
                    <a:lstStyle/>
                    <a:p>
                      <a:pPr marL="0" algn="ctr" defTabSz="914400" rtl="0" eaLnBrk="1" fontAlgn="b" latinLnBrk="0" hangingPunct="1"/>
                      <a:r>
                        <a:rPr lang="en-US" sz="1100" u="none" strike="noStrike" kern="1200">
                          <a:solidFill>
                            <a:schemeClr val="dk1"/>
                          </a:solidFill>
                          <a:effectLst/>
                          <a:latin typeface="+mn-lt"/>
                          <a:ea typeface="+mn-ea"/>
                          <a:cs typeface="+mn-cs"/>
                        </a:rPr>
                        <a:t>201</a:t>
                      </a:r>
                    </a:p>
                  </a:txBody>
                  <a:tcPr marL="9525" marR="9525" marT="9525"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298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dirty="0">
                          <a:effectLst/>
                        </a:rPr>
                        <a:t>204</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a:effectLst/>
                        </a:rPr>
                        <a:t>294</a:t>
                      </a:r>
                      <a:endParaRPr lang="en-US" sz="1100" b="0" i="0" u="none" strike="noStrike">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tcPr>
                </a:tc>
                <a:tc>
                  <a:txBody>
                    <a:bodyPr/>
                    <a:lstStyle/>
                    <a:p>
                      <a:pPr algn="ctr" fontAlgn="b"/>
                      <a:r>
                        <a:rPr lang="en-US" sz="1100" b="1" i="0" u="none" strike="noStrike" dirty="0">
                          <a:solidFill>
                            <a:srgbClr val="000000"/>
                          </a:solidFill>
                          <a:effectLst/>
                          <a:latin typeface="Aptos Narrow" panose="020B0004020202020204" pitchFamily="34" charset="0"/>
                        </a:rPr>
                        <a:t>237</a:t>
                      </a:r>
                    </a:p>
                  </a:txBody>
                  <a:tcPr marL="5443" marR="5443" marT="5443" marB="0" anchor="b">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solidFill>
                            <a:srgbClr val="000000"/>
                          </a:solidFill>
                          <a:effectLst/>
                          <a:latin typeface="Aptos Narrow" panose="020B0004020202020204" pitchFamily="34" charset="0"/>
                        </a:rPr>
                        <a:t>294</a:t>
                      </a:r>
                    </a:p>
                  </a:txBody>
                  <a:tcPr marL="5443" marR="5443" marT="5443" marB="0" anchor="b">
                    <a:lnR w="12700" cap="flat" cmpd="sng" algn="ctr">
                      <a:solidFill>
                        <a:schemeClr val="tx1"/>
                      </a:solidFill>
                      <a:prstDash val="solid"/>
                      <a:round/>
                      <a:headEnd type="none" w="med" len="med"/>
                      <a:tailEnd type="none" w="med" len="med"/>
                    </a:lnR>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52898180"/>
                  </a:ext>
                </a:extLst>
              </a:tr>
              <a:tr h="167701">
                <a:tc>
                  <a:txBody>
                    <a:bodyPr/>
                    <a:lstStyle/>
                    <a:p>
                      <a:pPr marL="0" algn="ctr" defTabSz="914400" rtl="0" eaLnBrk="1" fontAlgn="b" latinLnBrk="0" hangingPunct="1"/>
                      <a:r>
                        <a:rPr lang="en-US" sz="1100" u="none" strike="noStrike" kern="1200" dirty="0">
                          <a:solidFill>
                            <a:srgbClr val="7030A0"/>
                          </a:solidFill>
                          <a:effectLst/>
                          <a:latin typeface="+mn-lt"/>
                          <a:ea typeface="+mn-ea"/>
                          <a:cs typeface="+mn-cs"/>
                        </a:rPr>
                        <a:t>204</a:t>
                      </a:r>
                    </a:p>
                  </a:txBody>
                  <a:tcPr marL="9525" marR="9525" marT="9525"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309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a:effectLst/>
                        </a:rPr>
                        <a:t>207</a:t>
                      </a:r>
                      <a:endParaRPr lang="en-US" sz="1100" b="0" i="0" u="none" strike="noStrike">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dirty="0">
                          <a:effectLst/>
                        </a:rPr>
                        <a:t>298</a:t>
                      </a:r>
                      <a:endParaRPr lang="en-US" sz="1100" b="0" i="0" u="none" strike="noStrike" dirty="0">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tcPr>
                </a:tc>
                <a:tc>
                  <a:txBody>
                    <a:bodyPr/>
                    <a:lstStyle/>
                    <a:p>
                      <a:pPr algn="ctr" fontAlgn="b"/>
                      <a:r>
                        <a:rPr lang="en-US" sz="1100" b="0" i="0" u="none" strike="noStrike" dirty="0">
                          <a:solidFill>
                            <a:srgbClr val="000000"/>
                          </a:solidFill>
                          <a:effectLst/>
                          <a:latin typeface="Aptos Narrow" panose="020B0004020202020204" pitchFamily="34" charset="0"/>
                        </a:rPr>
                        <a:t>262</a:t>
                      </a:r>
                    </a:p>
                  </a:txBody>
                  <a:tcPr marL="5443" marR="5443" marT="5443" marB="0" anchor="b">
                    <a:lnL w="12700" cap="flat" cmpd="sng" algn="ctr">
                      <a:solidFill>
                        <a:schemeClr val="tx1"/>
                      </a:solidFill>
                      <a:prstDash val="solid"/>
                      <a:round/>
                      <a:headEnd type="none" w="med" len="med"/>
                      <a:tailEnd type="none" w="med" len="med"/>
                    </a:lnL>
                  </a:tcPr>
                </a:tc>
                <a:tc>
                  <a:txBody>
                    <a:bodyPr/>
                    <a:lstStyle/>
                    <a:p>
                      <a:pPr algn="ctr" fontAlgn="b"/>
                      <a:r>
                        <a:rPr lang="en-US" sz="1100" b="1" i="0" u="none" strike="noStrike" dirty="0">
                          <a:solidFill>
                            <a:srgbClr val="000000"/>
                          </a:solidFill>
                          <a:effectLst/>
                          <a:highlight>
                            <a:srgbClr val="FFFF00"/>
                          </a:highlight>
                          <a:latin typeface="Aptos Narrow" panose="020B0004020202020204" pitchFamily="34" charset="0"/>
                        </a:rPr>
                        <a:t>295</a:t>
                      </a:r>
                    </a:p>
                  </a:txBody>
                  <a:tcPr marL="5443" marR="5443" marT="5443" marB="0" anchor="b">
                    <a:lnR w="12700" cap="flat" cmpd="sng" algn="ctr">
                      <a:solidFill>
                        <a:schemeClr val="tx1"/>
                      </a:solidFill>
                      <a:prstDash val="solid"/>
                      <a:round/>
                      <a:headEnd type="none" w="med" len="med"/>
                      <a:tailEnd type="none" w="med" len="med"/>
                    </a:lnR>
                  </a:tcPr>
                </a:tc>
                <a:tc>
                  <a:txBody>
                    <a:bodyPr/>
                    <a:lstStyle/>
                    <a:p>
                      <a:pPr algn="ctr" fontAlgn="b"/>
                      <a:endParaRPr lang="en-US" sz="1100" b="0" i="0" u="none" strike="noStrike">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92232109"/>
                  </a:ext>
                </a:extLst>
              </a:tr>
              <a:tr h="167701">
                <a:tc>
                  <a:txBody>
                    <a:bodyPr/>
                    <a:lstStyle/>
                    <a:p>
                      <a:pPr marL="0" algn="ctr" defTabSz="914400" rtl="0" eaLnBrk="1" fontAlgn="b" latinLnBrk="0" hangingPunct="1"/>
                      <a:r>
                        <a:rPr lang="en-US" sz="1100" u="none" strike="noStrike" kern="1200">
                          <a:solidFill>
                            <a:schemeClr val="dk1"/>
                          </a:solidFill>
                          <a:effectLst/>
                          <a:latin typeface="+mn-lt"/>
                          <a:ea typeface="+mn-ea"/>
                          <a:cs typeface="+mn-cs"/>
                        </a:rPr>
                        <a:t>207</a:t>
                      </a:r>
                    </a:p>
                  </a:txBody>
                  <a:tcPr marL="9525" marR="9525" marT="9525"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408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dirty="0">
                          <a:effectLst/>
                        </a:rPr>
                        <a:t>227</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a:effectLst/>
                        </a:rPr>
                        <a:t>309</a:t>
                      </a:r>
                      <a:endParaRPr lang="en-US" sz="1100" b="0" i="0" u="none" strike="noStrike">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tcPr>
                </a:tc>
                <a:tc>
                  <a:txBody>
                    <a:bodyPr/>
                    <a:lstStyle/>
                    <a:p>
                      <a:pPr algn="ctr" fontAlgn="b"/>
                      <a:r>
                        <a:rPr lang="en-US" sz="1100" b="0" i="0" u="none" strike="noStrike" dirty="0">
                          <a:solidFill>
                            <a:srgbClr val="000000"/>
                          </a:solidFill>
                          <a:effectLst/>
                          <a:latin typeface="Aptos Narrow" panose="020B0004020202020204" pitchFamily="34" charset="0"/>
                        </a:rPr>
                        <a:t>294</a:t>
                      </a:r>
                    </a:p>
                  </a:txBody>
                  <a:tcPr marL="5443" marR="5443" marT="5443" marB="0" anchor="b">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solidFill>
                            <a:srgbClr val="000000"/>
                          </a:solidFill>
                          <a:effectLst/>
                          <a:latin typeface="Aptos Narrow" panose="020B0004020202020204" pitchFamily="34" charset="0"/>
                        </a:rPr>
                        <a:t>298</a:t>
                      </a:r>
                    </a:p>
                  </a:txBody>
                  <a:tcPr marL="5443" marR="5443" marT="5443" marB="0" anchor="b">
                    <a:lnR w="12700" cap="flat" cmpd="sng" algn="ctr">
                      <a:solidFill>
                        <a:schemeClr val="tx1"/>
                      </a:solidFill>
                      <a:prstDash val="solid"/>
                      <a:round/>
                      <a:headEnd type="none" w="med" len="med"/>
                      <a:tailEnd type="none" w="med" len="med"/>
                    </a:lnR>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6750079"/>
                  </a:ext>
                </a:extLst>
              </a:tr>
              <a:tr h="167701">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227</a:t>
                      </a:r>
                    </a:p>
                  </a:txBody>
                  <a:tcPr marL="9525" marR="9525" marT="9525"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450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dirty="0">
                          <a:effectLst/>
                        </a:rPr>
                        <a:t>262</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dirty="0">
                          <a:effectLst/>
                        </a:rPr>
                        <a:t>386</a:t>
                      </a:r>
                      <a:endParaRPr lang="en-US" sz="1100" b="0" i="0" u="none" strike="noStrike" dirty="0">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tcPr>
                </a:tc>
                <a:tc>
                  <a:txBody>
                    <a:bodyPr/>
                    <a:lstStyle/>
                    <a:p>
                      <a:pPr algn="ctr" fontAlgn="b"/>
                      <a:r>
                        <a:rPr lang="en-US" sz="1100" b="1" i="0" u="none" strike="noStrike" dirty="0">
                          <a:solidFill>
                            <a:srgbClr val="000000"/>
                          </a:solidFill>
                          <a:effectLst/>
                          <a:latin typeface="Aptos Narrow" panose="020B0004020202020204" pitchFamily="34" charset="0"/>
                        </a:rPr>
                        <a:t>295</a:t>
                      </a:r>
                    </a:p>
                  </a:txBody>
                  <a:tcPr marL="5443" marR="5443" marT="5443" marB="0" anchor="b">
                    <a:lnL w="12700" cap="flat" cmpd="sng" algn="ctr">
                      <a:solidFill>
                        <a:schemeClr val="tx1"/>
                      </a:solidFill>
                      <a:prstDash val="solid"/>
                      <a:round/>
                      <a:headEnd type="none" w="med" len="med"/>
                      <a:tailEnd type="none" w="med" len="med"/>
                    </a:lnL>
                  </a:tcPr>
                </a:tc>
                <a:tc>
                  <a:txBody>
                    <a:bodyPr/>
                    <a:lstStyle/>
                    <a:p>
                      <a:pPr algn="ctr" fontAlgn="b"/>
                      <a:r>
                        <a:rPr lang="en-US" sz="1100" b="1" i="0" u="none" strike="noStrike" dirty="0">
                          <a:solidFill>
                            <a:srgbClr val="000000"/>
                          </a:solidFill>
                          <a:effectLst/>
                          <a:highlight>
                            <a:srgbClr val="FFFF00"/>
                          </a:highlight>
                          <a:latin typeface="Aptos Narrow" panose="020B0004020202020204" pitchFamily="34" charset="0"/>
                        </a:rPr>
                        <a:t>353</a:t>
                      </a:r>
                    </a:p>
                  </a:txBody>
                  <a:tcPr marL="5443" marR="5443" marT="5443" marB="0" anchor="b">
                    <a:lnR w="12700" cap="flat" cmpd="sng" algn="ctr">
                      <a:solidFill>
                        <a:schemeClr val="tx1"/>
                      </a:solidFill>
                      <a:prstDash val="solid"/>
                      <a:round/>
                      <a:headEnd type="none" w="med" len="med"/>
                      <a:tailEnd type="none" w="med" len="med"/>
                    </a:lnR>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78489839"/>
                  </a:ext>
                </a:extLst>
              </a:tr>
              <a:tr h="167701">
                <a:tc>
                  <a:txBody>
                    <a:bodyPr/>
                    <a:lstStyle/>
                    <a:p>
                      <a:pPr marL="0" algn="ctr" defTabSz="914400" rtl="0" eaLnBrk="1" fontAlgn="b" latinLnBrk="0" hangingPunct="1"/>
                      <a:r>
                        <a:rPr lang="en-US" sz="1100" u="none" strike="noStrike" kern="1200" dirty="0">
                          <a:solidFill>
                            <a:srgbClr val="C00000"/>
                          </a:solidFill>
                          <a:effectLst/>
                          <a:latin typeface="+mn-lt"/>
                          <a:ea typeface="+mn-ea"/>
                          <a:cs typeface="+mn-cs"/>
                        </a:rPr>
                        <a:t>261</a:t>
                      </a:r>
                    </a:p>
                  </a:txBody>
                  <a:tcPr marL="9525" marR="9525" marT="9525"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494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dirty="0">
                          <a:effectLst/>
                        </a:rPr>
                        <a:t>272</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dirty="0">
                          <a:effectLst/>
                        </a:rPr>
                        <a:t>408</a:t>
                      </a:r>
                      <a:endParaRPr lang="en-US" sz="1100" b="0" i="0" u="none" strike="noStrike" dirty="0">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tcPr>
                </a:tc>
                <a:tc>
                  <a:txBody>
                    <a:bodyPr/>
                    <a:lstStyle/>
                    <a:p>
                      <a:pPr algn="ctr" fontAlgn="b"/>
                      <a:r>
                        <a:rPr lang="en-US" sz="1100" b="0" i="0" u="none" strike="noStrike" dirty="0">
                          <a:solidFill>
                            <a:srgbClr val="000000"/>
                          </a:solidFill>
                          <a:effectLst/>
                          <a:latin typeface="Aptos Narrow" panose="020B0004020202020204" pitchFamily="34" charset="0"/>
                        </a:rPr>
                        <a:t>298</a:t>
                      </a:r>
                    </a:p>
                  </a:txBody>
                  <a:tcPr marL="5443" marR="5443" marT="5443" marB="0" anchor="b">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solidFill>
                            <a:srgbClr val="000000"/>
                          </a:solidFill>
                          <a:effectLst/>
                          <a:latin typeface="Aptos Narrow" panose="020B0004020202020204" pitchFamily="34" charset="0"/>
                        </a:rPr>
                        <a:t>386</a:t>
                      </a:r>
                    </a:p>
                  </a:txBody>
                  <a:tcPr marL="5443" marR="5443" marT="5443" marB="0" anchor="b">
                    <a:lnR w="12700" cap="flat" cmpd="sng" algn="ctr">
                      <a:solidFill>
                        <a:schemeClr val="tx1"/>
                      </a:solidFill>
                      <a:prstDash val="solid"/>
                      <a:round/>
                      <a:headEnd type="none" w="med" len="med"/>
                      <a:tailEnd type="none" w="med" len="med"/>
                    </a:lnR>
                  </a:tcPr>
                </a:tc>
                <a:tc>
                  <a:txBody>
                    <a:bodyPr/>
                    <a:lstStyle/>
                    <a:p>
                      <a:pPr algn="ctr" fontAlgn="b"/>
                      <a:endParaRPr lang="en-US" sz="1100" b="0" i="0" u="none" strike="noStrike">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47893572"/>
                  </a:ext>
                </a:extLst>
              </a:tr>
              <a:tr h="167701">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262</a:t>
                      </a:r>
                    </a:p>
                  </a:txBody>
                  <a:tcPr marL="9525" marR="9525" marT="9525"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endParaRPr lang="en-US" sz="1100" u="none" strike="noStrike" kern="1200" dirty="0">
                        <a:solidFill>
                          <a:schemeClr val="dk1"/>
                        </a:solidFill>
                        <a:effectLst/>
                        <a:latin typeface="+mn-lt"/>
                        <a:ea typeface="+mn-ea"/>
                        <a:cs typeface="+mn-cs"/>
                      </a:endParaRPr>
                    </a:p>
                  </a:txBody>
                  <a:tcPr marL="4585" marR="4585" marT="4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dirty="0">
                          <a:effectLst/>
                        </a:rPr>
                        <a:t>294</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a:effectLst/>
                        </a:rPr>
                        <a:t>420</a:t>
                      </a:r>
                      <a:endParaRPr lang="en-US" sz="1100" b="0" i="0" u="none" strike="noStrike">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tcPr>
                </a:tc>
                <a:tc>
                  <a:txBody>
                    <a:bodyPr/>
                    <a:lstStyle/>
                    <a:p>
                      <a:pPr algn="ctr" fontAlgn="b"/>
                      <a:r>
                        <a:rPr lang="en-US" sz="1100" b="1" i="0" u="none" strike="noStrike" dirty="0">
                          <a:solidFill>
                            <a:srgbClr val="000000"/>
                          </a:solidFill>
                          <a:effectLst/>
                          <a:latin typeface="Aptos Narrow" panose="020B0004020202020204" pitchFamily="34" charset="0"/>
                        </a:rPr>
                        <a:t>353</a:t>
                      </a:r>
                    </a:p>
                  </a:txBody>
                  <a:tcPr marL="5443" marR="5443" marT="5443" marB="0" anchor="b">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solidFill>
                            <a:srgbClr val="000000"/>
                          </a:solidFill>
                          <a:effectLst/>
                          <a:latin typeface="Aptos Narrow" panose="020B0004020202020204" pitchFamily="34" charset="0"/>
                        </a:rPr>
                        <a:t>408</a:t>
                      </a:r>
                    </a:p>
                  </a:txBody>
                  <a:tcPr marL="5443" marR="5443" marT="5443" marB="0" anchor="b">
                    <a:lnR w="12700" cap="flat" cmpd="sng" algn="ctr">
                      <a:solidFill>
                        <a:schemeClr val="tx1"/>
                      </a:solidFill>
                      <a:prstDash val="solid"/>
                      <a:round/>
                      <a:headEnd type="none" w="med" len="med"/>
                      <a:tailEnd type="none" w="med" len="med"/>
                    </a:lnR>
                  </a:tcPr>
                </a:tc>
                <a:tc>
                  <a:txBody>
                    <a:bodyPr/>
                    <a:lstStyle/>
                    <a:p>
                      <a:pPr algn="ctr" fontAlgn="b"/>
                      <a:endParaRPr lang="en-US" sz="1100" b="0" i="0" u="none" strike="noStrike">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788652922"/>
                  </a:ext>
                </a:extLst>
              </a:tr>
              <a:tr h="167701">
                <a:tc>
                  <a:txBody>
                    <a:bodyPr/>
                    <a:lstStyle/>
                    <a:p>
                      <a:pPr marL="0" algn="ctr" defTabSz="914400" rtl="0" eaLnBrk="1" fontAlgn="b" latinLnBrk="0" hangingPunct="1"/>
                      <a:r>
                        <a:rPr lang="en-US" sz="1100" u="none" strike="noStrike" kern="1200">
                          <a:solidFill>
                            <a:schemeClr val="dk1"/>
                          </a:solidFill>
                          <a:effectLst/>
                          <a:latin typeface="+mn-lt"/>
                          <a:ea typeface="+mn-ea"/>
                          <a:cs typeface="+mn-cs"/>
                        </a:rPr>
                        <a:t>272</a:t>
                      </a:r>
                    </a:p>
                  </a:txBody>
                  <a:tcPr marL="9525" marR="9525" marT="9525"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endParaRPr lang="en-US" sz="1100" u="none" strike="noStrike" kern="1200" dirty="0">
                        <a:solidFill>
                          <a:schemeClr val="dk1"/>
                        </a:solidFill>
                        <a:effectLst/>
                        <a:latin typeface="+mn-lt"/>
                        <a:ea typeface="+mn-ea"/>
                        <a:cs typeface="+mn-cs"/>
                      </a:endParaRPr>
                    </a:p>
                  </a:txBody>
                  <a:tcPr marL="4585" marR="4585" marT="4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dirty="0">
                          <a:effectLst/>
                        </a:rPr>
                        <a:t>298</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dirty="0">
                          <a:effectLst/>
                        </a:rPr>
                        <a:t>432</a:t>
                      </a:r>
                      <a:endParaRPr lang="en-US" sz="1100" b="0" i="0" u="none" strike="noStrike" dirty="0">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tcPr>
                </a:tc>
                <a:tc>
                  <a:txBody>
                    <a:bodyPr/>
                    <a:lstStyle/>
                    <a:p>
                      <a:pPr algn="ctr" fontAlgn="b"/>
                      <a:r>
                        <a:rPr lang="en-US" sz="1100" b="0" i="0" u="none" strike="noStrike" dirty="0">
                          <a:solidFill>
                            <a:srgbClr val="000000"/>
                          </a:solidFill>
                          <a:effectLst/>
                          <a:latin typeface="Aptos Narrow" panose="020B0004020202020204" pitchFamily="34" charset="0"/>
                        </a:rPr>
                        <a:t>363</a:t>
                      </a:r>
                    </a:p>
                  </a:txBody>
                  <a:tcPr marL="5443" marR="5443" marT="5443" marB="0" anchor="b">
                    <a:lnL w="12700" cap="flat" cmpd="sng" algn="ctr">
                      <a:solidFill>
                        <a:schemeClr val="tx1"/>
                      </a:solidFill>
                      <a:prstDash val="solid"/>
                      <a:round/>
                      <a:headEnd type="none" w="med" len="med"/>
                      <a:tailEnd type="none" w="med" len="med"/>
                    </a:lnL>
                  </a:tcPr>
                </a:tc>
                <a:tc>
                  <a:txBody>
                    <a:bodyPr/>
                    <a:lstStyle/>
                    <a:p>
                      <a:pPr algn="ctr" fontAlgn="b"/>
                      <a:r>
                        <a:rPr lang="en-US" sz="1100" b="1" i="0" u="none" strike="noStrike" dirty="0">
                          <a:solidFill>
                            <a:srgbClr val="000000"/>
                          </a:solidFill>
                          <a:effectLst/>
                          <a:latin typeface="Aptos Narrow" panose="020B0004020202020204" pitchFamily="34" charset="0"/>
                        </a:rPr>
                        <a:t>416</a:t>
                      </a:r>
                    </a:p>
                  </a:txBody>
                  <a:tcPr marL="5443" marR="5443" marT="5443" marB="0" anchor="b">
                    <a:lnR w="12700" cap="flat" cmpd="sng" algn="ctr">
                      <a:solidFill>
                        <a:schemeClr val="tx1"/>
                      </a:solidFill>
                      <a:prstDash val="solid"/>
                      <a:round/>
                      <a:headEnd type="none" w="med" len="med"/>
                      <a:tailEnd type="none" w="med" len="med"/>
                    </a:lnR>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44689330"/>
                  </a:ext>
                </a:extLst>
              </a:tr>
              <a:tr h="167701">
                <a:tc>
                  <a:txBody>
                    <a:bodyPr/>
                    <a:lstStyle/>
                    <a:p>
                      <a:pPr marL="0" algn="ctr" defTabSz="914400" rtl="0" eaLnBrk="1" fontAlgn="b" latinLnBrk="0" hangingPunct="1"/>
                      <a:r>
                        <a:rPr lang="en-US" sz="1100" u="none" strike="noStrike" kern="1200" dirty="0">
                          <a:solidFill>
                            <a:srgbClr val="00B050"/>
                          </a:solidFill>
                          <a:effectLst/>
                          <a:latin typeface="+mn-lt"/>
                          <a:ea typeface="+mn-ea"/>
                          <a:cs typeface="+mn-cs"/>
                        </a:rPr>
                        <a:t>274</a:t>
                      </a:r>
                    </a:p>
                  </a:txBody>
                  <a:tcPr marL="9525" marR="9525" marT="9525"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endParaRPr lang="en-US" sz="1100" u="none" strike="noStrike" kern="1200" dirty="0">
                        <a:solidFill>
                          <a:schemeClr val="dk1"/>
                        </a:solidFill>
                        <a:effectLst/>
                        <a:latin typeface="+mn-lt"/>
                        <a:ea typeface="+mn-ea"/>
                        <a:cs typeface="+mn-cs"/>
                      </a:endParaRPr>
                    </a:p>
                  </a:txBody>
                  <a:tcPr marL="4585" marR="4585" marT="4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dirty="0">
                          <a:effectLst/>
                        </a:rPr>
                        <a:t>309</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tc>
                  <a:txBody>
                    <a:bodyPr/>
                    <a:lstStyle/>
                    <a:p>
                      <a:pPr algn="ctr" fontAlgn="b"/>
                      <a:r>
                        <a:rPr lang="en-US" sz="1100" u="none" strike="noStrike" dirty="0">
                          <a:effectLst/>
                        </a:rPr>
                        <a:t>450</a:t>
                      </a:r>
                      <a:endParaRPr lang="en-US" sz="1100" b="0" i="0" u="none" strike="noStrike" dirty="0">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tcPr>
                </a:tc>
                <a:tc>
                  <a:txBody>
                    <a:bodyPr/>
                    <a:lstStyle/>
                    <a:p>
                      <a:pPr algn="ctr" fontAlgn="b"/>
                      <a:r>
                        <a:rPr lang="en-US" sz="1100" b="0" i="0" u="none" strike="noStrike" dirty="0">
                          <a:solidFill>
                            <a:srgbClr val="000000"/>
                          </a:solidFill>
                          <a:effectLst/>
                          <a:latin typeface="Aptos Narrow" panose="020B0004020202020204" pitchFamily="34" charset="0"/>
                        </a:rPr>
                        <a:t>386</a:t>
                      </a:r>
                    </a:p>
                  </a:txBody>
                  <a:tcPr marL="5443" marR="5443" marT="5443" marB="0" anchor="b">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solidFill>
                            <a:srgbClr val="000000"/>
                          </a:solidFill>
                          <a:effectLst/>
                          <a:latin typeface="Aptos Narrow" panose="020B0004020202020204" pitchFamily="34" charset="0"/>
                        </a:rPr>
                        <a:t>420</a:t>
                      </a:r>
                    </a:p>
                  </a:txBody>
                  <a:tcPr marL="5443" marR="5443" marT="5443" marB="0" anchor="b">
                    <a:lnR w="12700" cap="flat" cmpd="sng" algn="ctr">
                      <a:solidFill>
                        <a:schemeClr val="tx1"/>
                      </a:solidFill>
                      <a:prstDash val="solid"/>
                      <a:round/>
                      <a:headEnd type="none" w="med" len="med"/>
                      <a:tailEnd type="none" w="med" len="med"/>
                    </a:lnR>
                  </a:tcPr>
                </a:tc>
                <a:tc>
                  <a:txBody>
                    <a:bodyPr/>
                    <a:lstStyle/>
                    <a:p>
                      <a:pPr algn="ctr" fontAlgn="b"/>
                      <a:endParaRPr lang="en-US" sz="1100" b="0" i="0" u="none" strike="noStrike">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84242078"/>
                  </a:ext>
                </a:extLst>
              </a:tr>
              <a:tr h="167701">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294</a:t>
                      </a:r>
                    </a:p>
                  </a:txBody>
                  <a:tcPr marL="9525" marR="9525" marT="9525"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endParaRPr lang="en-US" sz="1100" u="none" strike="noStrike" kern="1200" dirty="0">
                        <a:solidFill>
                          <a:schemeClr val="dk1"/>
                        </a:solidFill>
                        <a:effectLst/>
                        <a:latin typeface="+mn-lt"/>
                        <a:ea typeface="+mn-ea"/>
                        <a:cs typeface="+mn-cs"/>
                      </a:endParaRPr>
                    </a:p>
                  </a:txBody>
                  <a:tcPr marL="4585" marR="4585" marT="4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dirty="0">
                          <a:effectLst/>
                        </a:rPr>
                        <a:t>363</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tc>
                  <a:txBody>
                    <a:bodyPr/>
                    <a:lstStyle/>
                    <a:p>
                      <a:pPr algn="ctr" fontAlgn="b"/>
                      <a:endParaRPr lang="en-US" sz="1100" b="0" i="0" u="none" strike="noStrike">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tcPr>
                </a:tc>
                <a:tc>
                  <a:txBody>
                    <a:bodyPr/>
                    <a:lstStyle/>
                    <a:p>
                      <a:pPr algn="ctr" fontAlgn="b"/>
                      <a:r>
                        <a:rPr lang="en-US" sz="1100" b="0" i="0" u="none" strike="noStrike" dirty="0">
                          <a:solidFill>
                            <a:srgbClr val="000000"/>
                          </a:solidFill>
                          <a:effectLst/>
                          <a:latin typeface="Aptos Narrow" panose="020B0004020202020204" pitchFamily="34" charset="0"/>
                        </a:rPr>
                        <a:t>408</a:t>
                      </a:r>
                    </a:p>
                  </a:txBody>
                  <a:tcPr marL="5443" marR="5443" marT="5443" marB="0" anchor="b">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solidFill>
                            <a:srgbClr val="000000"/>
                          </a:solidFill>
                          <a:effectLst/>
                          <a:latin typeface="Aptos Narrow" panose="020B0004020202020204" pitchFamily="34" charset="0"/>
                        </a:rPr>
                        <a:t>432</a:t>
                      </a:r>
                    </a:p>
                  </a:txBody>
                  <a:tcPr marL="5443" marR="5443" marT="5443" marB="0" anchor="b">
                    <a:lnR w="12700" cap="flat" cmpd="sng" algn="ctr">
                      <a:solidFill>
                        <a:schemeClr val="tx1"/>
                      </a:solidFill>
                      <a:prstDash val="solid"/>
                      <a:round/>
                      <a:headEnd type="none" w="med" len="med"/>
                      <a:tailEnd type="none" w="med" len="med"/>
                    </a:lnR>
                  </a:tcPr>
                </a:tc>
                <a:tc>
                  <a:txBody>
                    <a:bodyPr/>
                    <a:lstStyle/>
                    <a:p>
                      <a:pPr algn="ctr" fontAlgn="b"/>
                      <a:endParaRPr lang="en-US" sz="1100" b="0" i="0" u="none" strike="noStrike">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352715578"/>
                  </a:ext>
                </a:extLst>
              </a:tr>
              <a:tr h="167701">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298</a:t>
                      </a:r>
                    </a:p>
                  </a:txBody>
                  <a:tcPr marL="9525" marR="9525" marT="9525"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endParaRPr lang="en-US" sz="1100" u="none" strike="noStrike" kern="1200" dirty="0">
                        <a:solidFill>
                          <a:schemeClr val="dk1"/>
                        </a:solidFill>
                        <a:effectLst/>
                        <a:latin typeface="+mn-lt"/>
                        <a:ea typeface="+mn-ea"/>
                        <a:cs typeface="+mn-cs"/>
                      </a:endParaRPr>
                    </a:p>
                  </a:txBody>
                  <a:tcPr marL="4585" marR="4585" marT="4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dirty="0">
                          <a:effectLst/>
                        </a:rPr>
                        <a:t>386</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tcPr>
                </a:tc>
                <a:tc>
                  <a:txBody>
                    <a:bodyPr/>
                    <a:lstStyle/>
                    <a:p>
                      <a:pPr algn="ctr" fontAlgn="b"/>
                      <a:r>
                        <a:rPr lang="en-US" sz="1100" b="0" i="0" u="none" strike="noStrike" dirty="0">
                          <a:solidFill>
                            <a:srgbClr val="000000"/>
                          </a:solidFill>
                          <a:effectLst/>
                          <a:latin typeface="Aptos Narrow" panose="020B0004020202020204" pitchFamily="34" charset="0"/>
                        </a:rPr>
                        <a:t>416</a:t>
                      </a:r>
                    </a:p>
                  </a:txBody>
                  <a:tcPr marL="5443" marR="5443" marT="5443" marB="0" anchor="b">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solidFill>
                            <a:srgbClr val="000000"/>
                          </a:solidFill>
                          <a:effectLst/>
                          <a:latin typeface="Aptos Narrow" panose="020B0004020202020204" pitchFamily="34" charset="0"/>
                        </a:rPr>
                        <a:t>450</a:t>
                      </a:r>
                    </a:p>
                  </a:txBody>
                  <a:tcPr marL="5443" marR="5443" marT="5443" marB="0" anchor="b">
                    <a:lnR w="12700" cap="flat" cmpd="sng" algn="ctr">
                      <a:solidFill>
                        <a:schemeClr val="tx1"/>
                      </a:solidFill>
                      <a:prstDash val="solid"/>
                      <a:round/>
                      <a:headEnd type="none" w="med" len="med"/>
                      <a:tailEnd type="none" w="med" len="med"/>
                    </a:lnR>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582824857"/>
                  </a:ext>
                </a:extLst>
              </a:tr>
              <a:tr h="167701">
                <a:tc>
                  <a:txBody>
                    <a:bodyPr/>
                    <a:lstStyle/>
                    <a:p>
                      <a:pPr marL="0" algn="ctr" defTabSz="914400" rtl="0" eaLnBrk="1" fontAlgn="b" latinLnBrk="0" hangingPunct="1"/>
                      <a:r>
                        <a:rPr lang="en-US" sz="1100" u="none" strike="noStrike" kern="1200">
                          <a:solidFill>
                            <a:schemeClr val="dk1"/>
                          </a:solidFill>
                          <a:effectLst/>
                          <a:latin typeface="+mn-lt"/>
                          <a:ea typeface="+mn-ea"/>
                          <a:cs typeface="+mn-cs"/>
                        </a:rPr>
                        <a:t>309</a:t>
                      </a:r>
                    </a:p>
                  </a:txBody>
                  <a:tcPr marL="9525" marR="9525" marT="9525"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endParaRPr lang="en-US" sz="1100" u="none" strike="noStrike" kern="1200" dirty="0">
                        <a:solidFill>
                          <a:schemeClr val="dk1"/>
                        </a:solidFill>
                        <a:effectLst/>
                        <a:latin typeface="+mn-lt"/>
                        <a:ea typeface="+mn-ea"/>
                        <a:cs typeface="+mn-cs"/>
                      </a:endParaRPr>
                    </a:p>
                  </a:txBody>
                  <a:tcPr marL="4585" marR="4585" marT="4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dirty="0">
                          <a:effectLst/>
                        </a:rPr>
                        <a:t>408</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tc>
                  <a:txBody>
                    <a:bodyPr/>
                    <a:lstStyle/>
                    <a:p>
                      <a:pPr algn="ctr" fontAlgn="b"/>
                      <a:endParaRPr lang="en-US" sz="1100" b="0" i="0" u="none" strike="noStrike">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tcPr>
                </a:tc>
                <a:tc>
                  <a:txBody>
                    <a:bodyPr/>
                    <a:lstStyle/>
                    <a:p>
                      <a:pPr algn="ctr" fontAlgn="b"/>
                      <a:r>
                        <a:rPr lang="en-US" sz="1100" b="0" i="0" u="none" strike="noStrike" dirty="0">
                          <a:solidFill>
                            <a:srgbClr val="000000"/>
                          </a:solidFill>
                          <a:effectLst/>
                          <a:latin typeface="Aptos Narrow" panose="020B0004020202020204" pitchFamily="34" charset="0"/>
                        </a:rPr>
                        <a:t>420</a:t>
                      </a:r>
                    </a:p>
                  </a:txBody>
                  <a:tcPr marL="5443" marR="5443" marT="5443" marB="0" anchor="b">
                    <a:lnL w="12700" cap="flat" cmpd="sng" algn="ctr">
                      <a:solidFill>
                        <a:schemeClr val="tx1"/>
                      </a:solidFill>
                      <a:prstDash val="solid"/>
                      <a:round/>
                      <a:headEnd type="none" w="med" len="med"/>
                      <a:tailEnd type="none" w="med" len="med"/>
                    </a:lnL>
                  </a:tcPr>
                </a:tc>
                <a:tc>
                  <a:txBody>
                    <a:bodyPr/>
                    <a:lstStyle/>
                    <a:p>
                      <a:pPr algn="ctr" fontAlgn="b"/>
                      <a:r>
                        <a:rPr lang="en-US" sz="1100" b="1" i="0" u="none" strike="noStrike" dirty="0">
                          <a:solidFill>
                            <a:srgbClr val="000000"/>
                          </a:solidFill>
                          <a:effectLst/>
                          <a:highlight>
                            <a:srgbClr val="FFFF00"/>
                          </a:highlight>
                          <a:latin typeface="Aptos Narrow" panose="020B0004020202020204" pitchFamily="34" charset="0"/>
                        </a:rPr>
                        <a:t>469</a:t>
                      </a:r>
                    </a:p>
                  </a:txBody>
                  <a:tcPr marL="5443" marR="5443" marT="5443" marB="0" anchor="b">
                    <a:lnR w="12700" cap="flat" cmpd="sng" algn="ctr">
                      <a:solidFill>
                        <a:schemeClr val="tx1"/>
                      </a:solidFill>
                      <a:prstDash val="solid"/>
                      <a:round/>
                      <a:headEnd type="none" w="med" len="med"/>
                      <a:tailEnd type="none" w="med" len="med"/>
                    </a:lnR>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70952954"/>
                  </a:ext>
                </a:extLst>
              </a:tr>
              <a:tr h="167701">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363</a:t>
                      </a:r>
                    </a:p>
                  </a:txBody>
                  <a:tcPr marL="9525" marR="9525" marT="9525"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endParaRPr lang="en-US" sz="1100" u="none" strike="noStrike" kern="1200" dirty="0">
                        <a:solidFill>
                          <a:schemeClr val="dk1"/>
                        </a:solidFill>
                        <a:effectLst/>
                        <a:latin typeface="+mn-lt"/>
                        <a:ea typeface="+mn-ea"/>
                        <a:cs typeface="+mn-cs"/>
                      </a:endParaRPr>
                    </a:p>
                  </a:txBody>
                  <a:tcPr marL="4585" marR="4585" marT="4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dirty="0">
                          <a:effectLst/>
                        </a:rPr>
                        <a:t>416</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tc>
                  <a:txBody>
                    <a:bodyPr/>
                    <a:lstStyle/>
                    <a:p>
                      <a:pPr algn="ctr" fontAlgn="b"/>
                      <a:endParaRPr lang="en-US" sz="1100" b="0" i="0" u="none" strike="noStrike">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tcPr>
                </a:tc>
                <a:tc>
                  <a:txBody>
                    <a:bodyPr/>
                    <a:lstStyle/>
                    <a:p>
                      <a:pPr algn="ctr" fontAlgn="b"/>
                      <a:r>
                        <a:rPr lang="en-US" sz="1100" b="0" i="0" u="none" strike="noStrike" dirty="0">
                          <a:solidFill>
                            <a:srgbClr val="000000"/>
                          </a:solidFill>
                          <a:effectLst/>
                          <a:latin typeface="Aptos Narrow" panose="020B0004020202020204" pitchFamily="34" charset="0"/>
                        </a:rPr>
                        <a:t>432</a:t>
                      </a:r>
                    </a:p>
                  </a:txBody>
                  <a:tcPr marL="5443" marR="5443" marT="5443" marB="0" anchor="b">
                    <a:lnL w="12700" cap="flat" cmpd="sng" algn="ctr">
                      <a:solidFill>
                        <a:schemeClr val="tx1"/>
                      </a:solidFill>
                      <a:prstDash val="solid"/>
                      <a:round/>
                      <a:headEnd type="none" w="med" len="med"/>
                      <a:tailEnd type="none" w="med" len="med"/>
                    </a:lnL>
                  </a:tcPr>
                </a:tc>
                <a:tc>
                  <a:txBody>
                    <a:bodyPr/>
                    <a:lstStyle/>
                    <a:p>
                      <a:pPr algn="ctr" fontAlgn="b"/>
                      <a:endParaRPr lang="en-US" sz="1100" b="0" i="0" u="none" strike="noStrike">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tcPr>
                </a:tc>
                <a:tc>
                  <a:txBody>
                    <a:bodyPr/>
                    <a:lstStyle/>
                    <a:p>
                      <a:pPr algn="ctr" fontAlgn="b"/>
                      <a:endParaRPr lang="en-US" sz="1100" b="0" i="0" u="none" strike="noStrike">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302983068"/>
                  </a:ext>
                </a:extLst>
              </a:tr>
              <a:tr h="167701">
                <a:tc>
                  <a:txBody>
                    <a:bodyPr/>
                    <a:lstStyle/>
                    <a:p>
                      <a:pPr marL="0" algn="ctr" defTabSz="914400" rtl="0" eaLnBrk="1" fontAlgn="b" latinLnBrk="0" hangingPunct="1"/>
                      <a:r>
                        <a:rPr lang="en-US" sz="1100" u="none" strike="noStrike" kern="1200">
                          <a:solidFill>
                            <a:schemeClr val="dk1"/>
                          </a:solidFill>
                          <a:effectLst/>
                          <a:latin typeface="+mn-lt"/>
                          <a:ea typeface="+mn-ea"/>
                          <a:cs typeface="+mn-cs"/>
                        </a:rPr>
                        <a:t>386</a:t>
                      </a:r>
                    </a:p>
                  </a:txBody>
                  <a:tcPr marL="9525" marR="9525" marT="9525"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endParaRPr lang="en-US" sz="1100" u="none" strike="noStrike" kern="1200" dirty="0">
                        <a:solidFill>
                          <a:schemeClr val="dk1"/>
                        </a:solidFill>
                        <a:effectLst/>
                        <a:latin typeface="+mn-lt"/>
                        <a:ea typeface="+mn-ea"/>
                        <a:cs typeface="+mn-cs"/>
                      </a:endParaRPr>
                    </a:p>
                  </a:txBody>
                  <a:tcPr marL="4585" marR="4585" marT="4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dirty="0">
                          <a:effectLst/>
                        </a:rPr>
                        <a:t>420</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tc>
                  <a:txBody>
                    <a:bodyPr/>
                    <a:lstStyle/>
                    <a:p>
                      <a:pPr algn="ctr" fontAlgn="b"/>
                      <a:endParaRPr lang="en-US" sz="1100" b="0" i="0" u="none" strike="noStrike">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tcPr>
                </a:tc>
                <a:tc>
                  <a:txBody>
                    <a:bodyPr/>
                    <a:lstStyle/>
                    <a:p>
                      <a:pPr algn="ctr" fontAlgn="b"/>
                      <a:r>
                        <a:rPr lang="en-US" sz="1100" b="0" i="0" u="none" strike="noStrike" dirty="0">
                          <a:solidFill>
                            <a:srgbClr val="000000"/>
                          </a:solidFill>
                          <a:effectLst/>
                          <a:latin typeface="Aptos Narrow" panose="020B0004020202020204" pitchFamily="34" charset="0"/>
                        </a:rPr>
                        <a:t>450</a:t>
                      </a:r>
                    </a:p>
                  </a:txBody>
                  <a:tcPr marL="5443" marR="5443" marT="5443" marB="0" anchor="b">
                    <a:lnL w="12700" cap="flat" cmpd="sng" algn="ctr">
                      <a:solidFill>
                        <a:schemeClr val="tx1"/>
                      </a:solidFill>
                      <a:prstDash val="solid"/>
                      <a:round/>
                      <a:headEnd type="none" w="med" len="med"/>
                      <a:tailEnd type="none" w="med" len="med"/>
                    </a:ln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55460563"/>
                  </a:ext>
                </a:extLst>
              </a:tr>
              <a:tr h="167701">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408</a:t>
                      </a:r>
                    </a:p>
                  </a:txBody>
                  <a:tcPr marL="9525" marR="9525" marT="9525"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endParaRPr lang="en-US" sz="1100" u="none" strike="noStrike" kern="1200" dirty="0">
                        <a:solidFill>
                          <a:schemeClr val="dk1"/>
                        </a:solidFill>
                        <a:effectLst/>
                        <a:latin typeface="+mn-lt"/>
                        <a:ea typeface="+mn-ea"/>
                        <a:cs typeface="+mn-cs"/>
                      </a:endParaRPr>
                    </a:p>
                  </a:txBody>
                  <a:tcPr marL="4585" marR="4585" marT="4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dirty="0">
                          <a:effectLst/>
                        </a:rPr>
                        <a:t>432</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tcPr>
                </a:tc>
                <a:tc>
                  <a:txBody>
                    <a:bodyPr/>
                    <a:lstStyle/>
                    <a:p>
                      <a:pPr algn="ctr" fontAlgn="b"/>
                      <a:r>
                        <a:rPr lang="en-US" sz="1100" b="1" i="0" u="none" strike="noStrike" dirty="0">
                          <a:solidFill>
                            <a:srgbClr val="000000"/>
                          </a:solidFill>
                          <a:effectLst/>
                          <a:latin typeface="Aptos Narrow" panose="020B0004020202020204" pitchFamily="34" charset="0"/>
                        </a:rPr>
                        <a:t>469</a:t>
                      </a:r>
                    </a:p>
                  </a:txBody>
                  <a:tcPr marL="5443" marR="5443" marT="5443" marB="0" anchor="b">
                    <a:lnL w="12700" cap="flat" cmpd="sng" algn="ctr">
                      <a:solidFill>
                        <a:schemeClr val="tx1"/>
                      </a:solidFill>
                      <a:prstDash val="solid"/>
                      <a:round/>
                      <a:headEnd type="none" w="med" len="med"/>
                      <a:tailEnd type="none" w="med" len="med"/>
                    </a:ln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71238227"/>
                  </a:ext>
                </a:extLst>
              </a:tr>
              <a:tr h="167701">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416</a:t>
                      </a:r>
                    </a:p>
                  </a:txBody>
                  <a:tcPr marL="9525" marR="9525" marT="9525"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endParaRPr lang="en-US" sz="1100" u="none" strike="noStrike" kern="1200" dirty="0">
                        <a:solidFill>
                          <a:schemeClr val="dk1"/>
                        </a:solidFill>
                        <a:effectLst/>
                        <a:latin typeface="+mn-lt"/>
                        <a:ea typeface="+mn-ea"/>
                        <a:cs typeface="+mn-cs"/>
                      </a:endParaRPr>
                    </a:p>
                  </a:txBody>
                  <a:tcPr marL="4585" marR="4585" marT="4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u="none" strike="noStrike" dirty="0">
                          <a:effectLst/>
                        </a:rPr>
                        <a:t>450</a:t>
                      </a:r>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lnB w="12700" cmpd="sng">
                      <a:noFill/>
                    </a:lnB>
                  </a:tcPr>
                </a:tc>
                <a:tc>
                  <a:txBody>
                    <a:bodyPr/>
                    <a:lstStyle/>
                    <a:p>
                      <a:pPr algn="ctr" fontAlgn="b"/>
                      <a:endParaRPr lang="en-US" sz="1100" b="0" i="0" u="none" strike="noStrike">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lnB w="12700" cmpd="sng">
                      <a:noFill/>
                    </a:lnB>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lnB w="12700" cmpd="sng">
                      <a:noFill/>
                    </a:lnB>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R w="12700" cap="flat" cmpd="sng" algn="ctr">
                      <a:solidFill>
                        <a:schemeClr val="tx1"/>
                      </a:solidFill>
                      <a:prstDash val="solid"/>
                      <a:round/>
                      <a:headEnd type="none" w="med" len="med"/>
                      <a:tailEnd type="none" w="med" len="med"/>
                    </a:lnR>
                    <a:lnB w="12700" cmpd="sng">
                      <a:noFill/>
                    </a:lnB>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lnB w="12700" cmpd="sng">
                      <a:noFill/>
                    </a:lnB>
                  </a:tcPr>
                </a:tc>
                <a:extLst>
                  <a:ext uri="{0D108BD9-81ED-4DB2-BD59-A6C34878D82A}">
                    <a16:rowId xmlns:a16="http://schemas.microsoft.com/office/drawing/2014/main" val="957104053"/>
                  </a:ext>
                </a:extLst>
              </a:tr>
              <a:tr h="204215">
                <a:tc>
                  <a:txBody>
                    <a:bodyPr/>
                    <a:lstStyle/>
                    <a:p>
                      <a:pPr marL="0" algn="ctr" defTabSz="914400" rtl="0" eaLnBrk="1" fontAlgn="b" latinLnBrk="0" hangingPunct="1"/>
                      <a:r>
                        <a:rPr lang="en-US" sz="1100" u="none" strike="noStrike" kern="1200" dirty="0">
                          <a:solidFill>
                            <a:srgbClr val="7030A0"/>
                          </a:solidFill>
                          <a:effectLst/>
                          <a:latin typeface="+mn-lt"/>
                          <a:ea typeface="+mn-ea"/>
                          <a:cs typeface="+mn-cs"/>
                        </a:rPr>
                        <a:t>420</a:t>
                      </a:r>
                    </a:p>
                  </a:txBody>
                  <a:tcPr marL="9525" marR="9525" marT="9525"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endParaRPr lang="en-US" sz="1100" u="none" strike="noStrike" kern="1200" dirty="0">
                        <a:solidFill>
                          <a:schemeClr val="dk1"/>
                        </a:solidFill>
                        <a:effectLst/>
                        <a:latin typeface="+mn-lt"/>
                        <a:ea typeface="+mn-ea"/>
                        <a:cs typeface="+mn-cs"/>
                      </a:endParaRPr>
                    </a:p>
                  </a:txBody>
                  <a:tcPr marL="4585" marR="4585" marT="458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100" b="0" i="0" u="none" strike="noStrike">
                        <a:solidFill>
                          <a:srgbClr val="000000"/>
                        </a:solidFill>
                        <a:effectLst/>
                        <a:latin typeface="Aptos Narrow" panose="020B0004020202020204" pitchFamily="34" charset="0"/>
                      </a:endParaRPr>
                    </a:p>
                  </a:txBody>
                  <a:tcPr marL="4585" marR="4585" marT="458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53909130"/>
                  </a:ext>
                </a:extLst>
              </a:tr>
              <a:tr h="167701">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432</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9643828"/>
                  </a:ext>
                </a:extLst>
              </a:tr>
              <a:tr h="167701">
                <a:tc>
                  <a:txBody>
                    <a:bodyPr/>
                    <a:lstStyle/>
                    <a:p>
                      <a:pPr marL="0" algn="ctr" defTabSz="914400" rtl="0" eaLnBrk="1" fontAlgn="b" latinLnBrk="0" hangingPunct="1"/>
                      <a:r>
                        <a:rPr lang="en-US" sz="1100" u="none" strike="noStrike" kern="1200" dirty="0">
                          <a:solidFill>
                            <a:srgbClr val="0070C0"/>
                          </a:solidFill>
                          <a:effectLst/>
                          <a:latin typeface="+mn-lt"/>
                          <a:ea typeface="+mn-ea"/>
                          <a:cs typeface="+mn-cs"/>
                        </a:rPr>
                        <a:t>450</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10884443"/>
                  </a:ext>
                </a:extLst>
              </a:tr>
              <a:tr h="167701">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464</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9851001"/>
                  </a:ext>
                </a:extLst>
              </a:tr>
              <a:tr h="167701">
                <a:tc>
                  <a:txBody>
                    <a:bodyPr/>
                    <a:lstStyle/>
                    <a:p>
                      <a:pPr marL="0" algn="ctr" defTabSz="914400" rtl="0" eaLnBrk="1" fontAlgn="b" latinLnBrk="0" hangingPunct="1"/>
                      <a:r>
                        <a:rPr lang="en-US" sz="1100" u="none" strike="noStrike" kern="1200" dirty="0">
                          <a:solidFill>
                            <a:schemeClr val="dk1"/>
                          </a:solidFill>
                          <a:effectLst/>
                          <a:latin typeface="+mn-lt"/>
                          <a:ea typeface="+mn-ea"/>
                          <a:cs typeface="+mn-cs"/>
                        </a:rPr>
                        <a:t>474</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309409"/>
                  </a:ext>
                </a:extLst>
              </a:tr>
              <a:tr h="167701">
                <a:tc>
                  <a:txBody>
                    <a:bodyPr/>
                    <a:lstStyle/>
                    <a:p>
                      <a:pPr marL="0" algn="ctr" defTabSz="914400" rtl="0" eaLnBrk="1" fontAlgn="b" latinLnBrk="0" hangingPunct="1"/>
                      <a:r>
                        <a:rPr lang="en-US" sz="1100" u="none" strike="noStrike" kern="1200" dirty="0">
                          <a:solidFill>
                            <a:srgbClr val="00B050"/>
                          </a:solidFill>
                          <a:effectLst/>
                          <a:latin typeface="+mn-lt"/>
                          <a:ea typeface="+mn-ea"/>
                          <a:cs typeface="+mn-cs"/>
                        </a:rPr>
                        <a:t>494</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4585" marR="4585" marT="458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8688237"/>
                  </a:ext>
                </a:extLst>
              </a:tr>
            </a:tbl>
          </a:graphicData>
        </a:graphic>
      </p:graphicFrame>
      <p:sp>
        <p:nvSpPr>
          <p:cNvPr id="3" name="TextBox 2">
            <a:extLst>
              <a:ext uri="{FF2B5EF4-FFF2-40B4-BE49-F238E27FC236}">
                <a16:creationId xmlns:a16="http://schemas.microsoft.com/office/drawing/2014/main" id="{111EB59D-9EC7-D06C-84F8-07BE90C929C7}"/>
              </a:ext>
            </a:extLst>
          </p:cNvPr>
          <p:cNvSpPr txBox="1"/>
          <p:nvPr/>
        </p:nvSpPr>
        <p:spPr>
          <a:xfrm>
            <a:off x="5991334" y="5934670"/>
            <a:ext cx="5407571" cy="923330"/>
          </a:xfrm>
          <a:prstGeom prst="rect">
            <a:avLst/>
          </a:prstGeom>
          <a:noFill/>
        </p:spPr>
        <p:txBody>
          <a:bodyPr wrap="none" rtlCol="0">
            <a:spAutoFit/>
          </a:bodyPr>
          <a:lstStyle/>
          <a:p>
            <a:r>
              <a:rPr lang="en-US" b="1" dirty="0"/>
              <a:t>Bold</a:t>
            </a:r>
            <a:r>
              <a:rPr lang="en-US" dirty="0"/>
              <a:t>: stage 2 but no stage1 predictions for this target</a:t>
            </a:r>
          </a:p>
          <a:p>
            <a:r>
              <a:rPr lang="en-US" b="1" dirty="0">
                <a:highlight>
                  <a:srgbClr val="FFFF00"/>
                </a:highlight>
              </a:rPr>
              <a:t>Yellow</a:t>
            </a:r>
            <a:r>
              <a:rPr lang="en-US" dirty="0"/>
              <a:t>: stage 2 but no stage 1 predictions at all</a:t>
            </a:r>
          </a:p>
          <a:p>
            <a:r>
              <a:rPr lang="en-US" dirty="0"/>
              <a:t>30 distinct research groups</a:t>
            </a:r>
          </a:p>
        </p:txBody>
      </p:sp>
      <p:sp>
        <p:nvSpPr>
          <p:cNvPr id="2" name="TextBox 1">
            <a:extLst>
              <a:ext uri="{FF2B5EF4-FFF2-40B4-BE49-F238E27FC236}">
                <a16:creationId xmlns:a16="http://schemas.microsoft.com/office/drawing/2014/main" id="{6E628B87-A93D-E189-C7CF-75C468D64833}"/>
              </a:ext>
            </a:extLst>
          </p:cNvPr>
          <p:cNvSpPr txBox="1"/>
          <p:nvPr/>
        </p:nvSpPr>
        <p:spPr>
          <a:xfrm>
            <a:off x="1865871" y="6073169"/>
            <a:ext cx="3064476" cy="646331"/>
          </a:xfrm>
          <a:prstGeom prst="rect">
            <a:avLst/>
          </a:prstGeom>
          <a:noFill/>
        </p:spPr>
        <p:txBody>
          <a:bodyPr wrap="square" rtlCol="0">
            <a:spAutoFit/>
          </a:bodyPr>
          <a:lstStyle/>
          <a:p>
            <a:r>
              <a:rPr lang="en-US" dirty="0"/>
              <a:t>Colored pairs come from same research group</a:t>
            </a:r>
          </a:p>
        </p:txBody>
      </p:sp>
      <p:sp>
        <p:nvSpPr>
          <p:cNvPr id="5" name="Slide Number Placeholder 4">
            <a:extLst>
              <a:ext uri="{FF2B5EF4-FFF2-40B4-BE49-F238E27FC236}">
                <a16:creationId xmlns:a16="http://schemas.microsoft.com/office/drawing/2014/main" id="{0ACE523B-7C4F-A9CC-C81C-900D54B2CAC6}"/>
              </a:ext>
            </a:extLst>
          </p:cNvPr>
          <p:cNvSpPr>
            <a:spLocks noGrp="1"/>
          </p:cNvSpPr>
          <p:nvPr>
            <p:ph type="sldNum" sz="quarter" idx="12"/>
          </p:nvPr>
        </p:nvSpPr>
        <p:spPr/>
        <p:txBody>
          <a:bodyPr/>
          <a:lstStyle/>
          <a:p>
            <a:fld id="{321894C4-26A6-463D-80E7-4901E156F3BD}" type="slidenum">
              <a:rPr lang="en-US" smtClean="0"/>
              <a:t>76</a:t>
            </a:fld>
            <a:endParaRPr lang="en-US"/>
          </a:p>
        </p:txBody>
      </p:sp>
    </p:spTree>
    <p:extLst>
      <p:ext uri="{BB962C8B-B14F-4D97-AF65-F5344CB8AC3E}">
        <p14:creationId xmlns:p14="http://schemas.microsoft.com/office/powerpoint/2010/main" val="28177782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85D9EE6-78F2-2982-20F7-D2F2FD3DA53C}"/>
              </a:ext>
            </a:extLst>
          </p:cNvPr>
          <p:cNvGraphicFramePr>
            <a:graphicFrameLocks noGrp="1"/>
          </p:cNvGraphicFramePr>
          <p:nvPr/>
        </p:nvGraphicFramePr>
        <p:xfrm>
          <a:off x="5392179" y="188307"/>
          <a:ext cx="6701246" cy="6481386"/>
        </p:xfrm>
        <a:graphic>
          <a:graphicData uri="http://schemas.openxmlformats.org/drawingml/2006/table">
            <a:tbl>
              <a:tblPr>
                <a:tableStyleId>{5C22544A-7EE6-4342-B048-85BDC9FD1C3A}</a:tableStyleId>
              </a:tblPr>
              <a:tblGrid>
                <a:gridCol w="850275">
                  <a:extLst>
                    <a:ext uri="{9D8B030D-6E8A-4147-A177-3AD203B41FA5}">
                      <a16:colId xmlns:a16="http://schemas.microsoft.com/office/drawing/2014/main" val="1515703551"/>
                    </a:ext>
                  </a:extLst>
                </a:gridCol>
                <a:gridCol w="1215342">
                  <a:extLst>
                    <a:ext uri="{9D8B030D-6E8A-4147-A177-3AD203B41FA5}">
                      <a16:colId xmlns:a16="http://schemas.microsoft.com/office/drawing/2014/main" val="350692014"/>
                    </a:ext>
                  </a:extLst>
                </a:gridCol>
                <a:gridCol w="995423">
                  <a:extLst>
                    <a:ext uri="{9D8B030D-6E8A-4147-A177-3AD203B41FA5}">
                      <a16:colId xmlns:a16="http://schemas.microsoft.com/office/drawing/2014/main" val="1810258546"/>
                    </a:ext>
                  </a:extLst>
                </a:gridCol>
                <a:gridCol w="1099594">
                  <a:extLst>
                    <a:ext uri="{9D8B030D-6E8A-4147-A177-3AD203B41FA5}">
                      <a16:colId xmlns:a16="http://schemas.microsoft.com/office/drawing/2014/main" val="317145336"/>
                    </a:ext>
                  </a:extLst>
                </a:gridCol>
                <a:gridCol w="914400">
                  <a:extLst>
                    <a:ext uri="{9D8B030D-6E8A-4147-A177-3AD203B41FA5}">
                      <a16:colId xmlns:a16="http://schemas.microsoft.com/office/drawing/2014/main" val="1978333678"/>
                    </a:ext>
                  </a:extLst>
                </a:gridCol>
                <a:gridCol w="902826">
                  <a:extLst>
                    <a:ext uri="{9D8B030D-6E8A-4147-A177-3AD203B41FA5}">
                      <a16:colId xmlns:a16="http://schemas.microsoft.com/office/drawing/2014/main" val="4077190031"/>
                    </a:ext>
                  </a:extLst>
                </a:gridCol>
                <a:gridCol w="723386">
                  <a:extLst>
                    <a:ext uri="{9D8B030D-6E8A-4147-A177-3AD203B41FA5}">
                      <a16:colId xmlns:a16="http://schemas.microsoft.com/office/drawing/2014/main" val="1865116447"/>
                    </a:ext>
                  </a:extLst>
                </a:gridCol>
              </a:tblGrid>
              <a:tr h="244062">
                <a:tc>
                  <a:txBody>
                    <a:bodyPr/>
                    <a:lstStyle/>
                    <a:p>
                      <a:pPr algn="ctr" fontAlgn="b"/>
                      <a:endParaRPr lang="en-US" sz="900" b="1" i="0" u="none" strike="noStrike" dirty="0">
                        <a:solidFill>
                          <a:srgbClr val="000000"/>
                        </a:solidFill>
                        <a:effectLst/>
                        <a:latin typeface="Aptos Narrow" panose="020B0004020202020204" pitchFamily="34" charset="0"/>
                      </a:endParaRPr>
                    </a:p>
                  </a:txBody>
                  <a:tcPr marL="3376" marR="3376" marT="3376" marB="0" anchor="b">
                    <a:solidFill>
                      <a:schemeClr val="accent6">
                        <a:lumMod val="20000"/>
                        <a:lumOff val="80000"/>
                      </a:schemeClr>
                    </a:solidFill>
                  </a:tcPr>
                </a:tc>
                <a:tc>
                  <a:txBody>
                    <a:bodyPr/>
                    <a:lstStyle/>
                    <a:p>
                      <a:pPr algn="ctr" fontAlgn="b"/>
                      <a:r>
                        <a:rPr lang="en-US" sz="1200" b="1" u="none" strike="noStrike" kern="1200" dirty="0">
                          <a:solidFill>
                            <a:schemeClr val="dk1"/>
                          </a:solidFill>
                          <a:effectLst/>
                          <a:latin typeface="+mn-lt"/>
                          <a:ea typeface="+mn-ea"/>
                          <a:cs typeface="+mn-cs"/>
                        </a:rPr>
                        <a:t>All Pose Targets</a:t>
                      </a:r>
                    </a:p>
                  </a:txBody>
                  <a:tcPr marL="3376" marR="3376" marT="3376" marB="0" anchor="b">
                    <a:solidFill>
                      <a:schemeClr val="accent6">
                        <a:lumMod val="20000"/>
                        <a:lumOff val="80000"/>
                      </a:schemeClr>
                    </a:solidFill>
                  </a:tcPr>
                </a:tc>
                <a:tc>
                  <a:txBody>
                    <a:bodyPr/>
                    <a:lstStyle/>
                    <a:p>
                      <a:pPr algn="ctr" fontAlgn="b"/>
                      <a:r>
                        <a:rPr lang="en-US" sz="1200" b="1" u="none" strike="noStrike" kern="1200" dirty="0">
                          <a:solidFill>
                            <a:schemeClr val="dk1"/>
                          </a:solidFill>
                          <a:effectLst/>
                          <a:latin typeface="+mn-lt"/>
                          <a:ea typeface="+mn-ea"/>
                          <a:cs typeface="+mn-cs"/>
                        </a:rPr>
                        <a:t>Chymase</a:t>
                      </a:r>
                    </a:p>
                  </a:txBody>
                  <a:tcPr marL="3376" marR="3376" marT="3376" marB="0" anchor="b">
                    <a:solidFill>
                      <a:schemeClr val="accent6">
                        <a:lumMod val="20000"/>
                        <a:lumOff val="80000"/>
                      </a:schemeClr>
                    </a:solidFill>
                  </a:tcPr>
                </a:tc>
                <a:tc>
                  <a:txBody>
                    <a:bodyPr/>
                    <a:lstStyle/>
                    <a:p>
                      <a:pPr algn="ctr" fontAlgn="b"/>
                      <a:r>
                        <a:rPr lang="en-US" sz="1200" b="1" u="none" strike="noStrike" kern="1200" dirty="0">
                          <a:solidFill>
                            <a:schemeClr val="dk1"/>
                          </a:solidFill>
                          <a:effectLst/>
                          <a:latin typeface="+mn-lt"/>
                          <a:ea typeface="+mn-ea"/>
                          <a:cs typeface="+mn-cs"/>
                        </a:rPr>
                        <a:t>Cathepsin G</a:t>
                      </a:r>
                    </a:p>
                  </a:txBody>
                  <a:tcPr marL="3376" marR="3376" marT="3376" marB="0" anchor="b">
                    <a:solidFill>
                      <a:schemeClr val="accent6">
                        <a:lumMod val="20000"/>
                        <a:lumOff val="80000"/>
                      </a:schemeClr>
                    </a:solidFill>
                  </a:tcPr>
                </a:tc>
                <a:tc>
                  <a:txBody>
                    <a:bodyPr/>
                    <a:lstStyle/>
                    <a:p>
                      <a:pPr algn="ctr" fontAlgn="b"/>
                      <a:r>
                        <a:rPr lang="en-US" sz="1200" b="1" u="none" strike="noStrike" kern="1200" dirty="0">
                          <a:solidFill>
                            <a:schemeClr val="dk1"/>
                          </a:solidFill>
                          <a:effectLst/>
                          <a:latin typeface="+mn-lt"/>
                          <a:ea typeface="+mn-ea"/>
                          <a:cs typeface="+mn-cs"/>
                        </a:rPr>
                        <a:t>Autotaxin</a:t>
                      </a:r>
                    </a:p>
                  </a:txBody>
                  <a:tcPr marL="3376" marR="3376" marT="3376" marB="0" anchor="b">
                    <a:solidFill>
                      <a:schemeClr val="accent6">
                        <a:lumMod val="20000"/>
                        <a:lumOff val="80000"/>
                      </a:schemeClr>
                    </a:solidFill>
                  </a:tcPr>
                </a:tc>
                <a:tc>
                  <a:txBody>
                    <a:bodyPr/>
                    <a:lstStyle/>
                    <a:p>
                      <a:pPr algn="ctr" fontAlgn="b"/>
                      <a:r>
                        <a:rPr lang="en-US" sz="1200" b="1" u="none" strike="noStrike" kern="1200" dirty="0" err="1">
                          <a:solidFill>
                            <a:schemeClr val="dk1"/>
                          </a:solidFill>
                          <a:effectLst/>
                          <a:latin typeface="+mn-lt"/>
                          <a:ea typeface="+mn-ea"/>
                          <a:cs typeface="+mn-cs"/>
                        </a:rPr>
                        <a:t>Mpro</a:t>
                      </a:r>
                      <a:endParaRPr lang="en-US" sz="1200" b="1" u="none" strike="noStrike" kern="1200" dirty="0">
                        <a:solidFill>
                          <a:schemeClr val="dk1"/>
                        </a:solidFill>
                        <a:effectLst/>
                        <a:latin typeface="+mn-lt"/>
                        <a:ea typeface="+mn-ea"/>
                        <a:cs typeface="+mn-cs"/>
                      </a:endParaRPr>
                    </a:p>
                  </a:txBody>
                  <a:tcPr marL="3376" marR="3376" marT="3376" marB="0" anchor="b">
                    <a:solidFill>
                      <a:schemeClr val="accent6">
                        <a:lumMod val="20000"/>
                        <a:lumOff val="80000"/>
                      </a:schemeClr>
                    </a:solidFill>
                  </a:tcPr>
                </a:tc>
                <a:tc>
                  <a:txBody>
                    <a:bodyPr/>
                    <a:lstStyle/>
                    <a:p>
                      <a:pPr algn="ctr" fontAlgn="b"/>
                      <a:r>
                        <a:rPr lang="en-US" sz="1200" b="1" u="none" strike="noStrike" kern="1200" dirty="0">
                          <a:solidFill>
                            <a:schemeClr val="dk1"/>
                          </a:solidFill>
                          <a:effectLst/>
                          <a:latin typeface="+mn-lt"/>
                          <a:ea typeface="+mn-ea"/>
                          <a:cs typeface="+mn-cs"/>
                        </a:rPr>
                        <a:t>WDR55</a:t>
                      </a:r>
                    </a:p>
                  </a:txBody>
                  <a:tcPr marL="3376" marR="3376" marT="3376" marB="0" anchor="b">
                    <a:solidFill>
                      <a:schemeClr val="accent6">
                        <a:lumMod val="20000"/>
                        <a:lumOff val="80000"/>
                      </a:schemeClr>
                    </a:solidFill>
                  </a:tcPr>
                </a:tc>
                <a:extLst>
                  <a:ext uri="{0D108BD9-81ED-4DB2-BD59-A6C34878D82A}">
                    <a16:rowId xmlns:a16="http://schemas.microsoft.com/office/drawing/2014/main" val="2201854013"/>
                  </a:ext>
                </a:extLst>
              </a:tr>
              <a:tr h="213714">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u="none" strike="noStrike" dirty="0">
                          <a:effectLst/>
                        </a:rPr>
                        <a:t>Group </a:t>
                      </a:r>
                      <a:endParaRPr lang="en-US" sz="1100" b="1" i="0" u="none" strike="noStrike" dirty="0">
                        <a:solidFill>
                          <a:srgbClr val="000000"/>
                        </a:solidFill>
                        <a:effectLst/>
                        <a:latin typeface="Aptos Narrow" panose="020B0004020202020204" pitchFamily="34" charset="0"/>
                      </a:endParaRPr>
                    </a:p>
                  </a:txBody>
                  <a:tcPr marL="3376" marR="3376" marT="3376" marB="0" anchor="b">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100" b="1" u="none" strike="noStrike" dirty="0" err="1">
                          <a:effectLst/>
                        </a:rPr>
                        <a:t>N</a:t>
                      </a:r>
                      <a:r>
                        <a:rPr lang="en-US" sz="1100" b="1" u="none" strike="noStrike" baseline="-25000" dirty="0" err="1">
                          <a:effectLst/>
                        </a:rPr>
                        <a:t>targets</a:t>
                      </a:r>
                      <a:r>
                        <a:rPr lang="en-US" sz="1100" b="1" u="none" strike="noStrike" dirty="0">
                          <a:effectLst/>
                        </a:rPr>
                        <a:t>=233</a:t>
                      </a:r>
                      <a:endParaRPr lang="en-US" sz="1100" b="1" i="0" u="none" strike="noStrike" dirty="0">
                        <a:solidFill>
                          <a:srgbClr val="000000"/>
                        </a:solidFill>
                        <a:effectLst/>
                        <a:latin typeface="Aptos Narrow" panose="020B0004020202020204" pitchFamily="34" charset="0"/>
                      </a:endParaRPr>
                    </a:p>
                  </a:txBody>
                  <a:tcPr marL="3376" marR="3376" marT="3376" marB="0" anchor="b">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100" b="1" u="none" strike="noStrike" dirty="0" err="1">
                          <a:effectLst/>
                        </a:rPr>
                        <a:t>N</a:t>
                      </a:r>
                      <a:r>
                        <a:rPr lang="en-US" sz="1100" b="1" u="none" strike="noStrike" baseline="-25000" dirty="0" err="1">
                          <a:effectLst/>
                        </a:rPr>
                        <a:t>targets</a:t>
                      </a:r>
                      <a:r>
                        <a:rPr lang="en-US" sz="1100" b="1" u="none" strike="noStrike" dirty="0">
                          <a:effectLst/>
                        </a:rPr>
                        <a:t>= 17</a:t>
                      </a:r>
                      <a:endParaRPr lang="en-US" sz="1100" b="1" i="0" u="none" strike="noStrike" dirty="0">
                        <a:solidFill>
                          <a:srgbClr val="000000"/>
                        </a:solidFill>
                        <a:effectLst/>
                        <a:latin typeface="Aptos Narrow" panose="020B0004020202020204" pitchFamily="34" charset="0"/>
                      </a:endParaRPr>
                    </a:p>
                  </a:txBody>
                  <a:tcPr marL="3376" marR="3376" marT="3376" marB="0" anchor="b">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100" b="1" u="none" strike="noStrike" dirty="0" err="1">
                          <a:effectLst/>
                        </a:rPr>
                        <a:t>N</a:t>
                      </a:r>
                      <a:r>
                        <a:rPr lang="en-US" sz="1100" b="1" u="none" strike="noStrike" baseline="-25000" dirty="0" err="1">
                          <a:effectLst/>
                        </a:rPr>
                        <a:t>targets</a:t>
                      </a:r>
                      <a:r>
                        <a:rPr lang="en-US" sz="1100" b="1" u="none" strike="noStrike" dirty="0">
                          <a:effectLst/>
                        </a:rPr>
                        <a:t>= 2</a:t>
                      </a:r>
                      <a:endParaRPr lang="en-US" sz="1100" b="1" i="0" u="none" strike="noStrike" dirty="0">
                        <a:solidFill>
                          <a:srgbClr val="000000"/>
                        </a:solidFill>
                        <a:effectLst/>
                        <a:latin typeface="Aptos Narrow" panose="020B0004020202020204" pitchFamily="34" charset="0"/>
                      </a:endParaRPr>
                    </a:p>
                  </a:txBody>
                  <a:tcPr marL="3376" marR="3376" marT="3376" marB="0" anchor="b">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100" b="1" u="none" strike="noStrike" dirty="0" err="1">
                          <a:effectLst/>
                        </a:rPr>
                        <a:t>N</a:t>
                      </a:r>
                      <a:r>
                        <a:rPr lang="en-US" sz="1100" b="1" u="none" strike="noStrike" baseline="-25000" dirty="0" err="1">
                          <a:effectLst/>
                        </a:rPr>
                        <a:t>targets</a:t>
                      </a:r>
                      <a:r>
                        <a:rPr lang="en-US" sz="1100" b="1" u="none" strike="noStrike" dirty="0">
                          <a:effectLst/>
                        </a:rPr>
                        <a:t>=189</a:t>
                      </a:r>
                      <a:endParaRPr lang="en-US" sz="1100" b="1" i="0" u="none" strike="noStrike" dirty="0">
                        <a:solidFill>
                          <a:srgbClr val="000000"/>
                        </a:solidFill>
                        <a:effectLst/>
                        <a:latin typeface="Aptos Narrow" panose="020B0004020202020204" pitchFamily="34" charset="0"/>
                      </a:endParaRPr>
                    </a:p>
                  </a:txBody>
                  <a:tcPr marL="3376" marR="3376" marT="3376" marB="0" anchor="b">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100" b="1" u="none" strike="noStrike" dirty="0" err="1">
                          <a:effectLst/>
                        </a:rPr>
                        <a:t>N</a:t>
                      </a:r>
                      <a:r>
                        <a:rPr lang="en-US" sz="1100" b="1" u="none" strike="noStrike" baseline="-25000" dirty="0" err="1">
                          <a:effectLst/>
                        </a:rPr>
                        <a:t>targets</a:t>
                      </a:r>
                      <a:r>
                        <a:rPr lang="en-US" sz="1100" b="1" u="none" strike="noStrike" dirty="0">
                          <a:effectLst/>
                        </a:rPr>
                        <a:t>=24</a:t>
                      </a:r>
                      <a:endParaRPr lang="en-US" sz="1100" b="1" i="0" u="none" strike="noStrike" dirty="0">
                        <a:solidFill>
                          <a:srgbClr val="000000"/>
                        </a:solidFill>
                        <a:effectLst/>
                        <a:latin typeface="Aptos Narrow" panose="020B0004020202020204" pitchFamily="34" charset="0"/>
                      </a:endParaRPr>
                    </a:p>
                  </a:txBody>
                  <a:tcPr marL="3376" marR="3376" marT="3376" marB="0" anchor="b">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u="none" strike="noStrike" dirty="0" err="1">
                          <a:effectLst/>
                        </a:rPr>
                        <a:t>N</a:t>
                      </a:r>
                      <a:r>
                        <a:rPr lang="en-US" sz="1100" b="1" u="none" strike="noStrike" baseline="-25000" dirty="0" err="1">
                          <a:effectLst/>
                        </a:rPr>
                        <a:t>targets</a:t>
                      </a:r>
                      <a:r>
                        <a:rPr lang="en-US" sz="1100" b="1" u="none" strike="noStrike" dirty="0">
                          <a:effectLst/>
                        </a:rPr>
                        <a:t>=1</a:t>
                      </a:r>
                      <a:endParaRPr lang="en-US" sz="1100" b="1" i="0" u="none" strike="noStrike" dirty="0">
                        <a:solidFill>
                          <a:srgbClr val="000000"/>
                        </a:solidFill>
                        <a:effectLst/>
                        <a:latin typeface="Aptos Narrow" panose="020B0004020202020204" pitchFamily="34" charset="0"/>
                      </a:endParaRPr>
                    </a:p>
                  </a:txBody>
                  <a:tcPr marL="3376" marR="3376" marT="3376" marB="0" anchor="b">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41380717"/>
                  </a:ext>
                </a:extLst>
              </a:tr>
              <a:tr h="159877">
                <a:tc>
                  <a:txBody>
                    <a:bodyPr/>
                    <a:lstStyle/>
                    <a:p>
                      <a:pPr algn="ctr" fontAlgn="b"/>
                      <a:r>
                        <a:rPr lang="en-US" sz="1100" b="0" i="0" u="none" strike="noStrike" dirty="0">
                          <a:solidFill>
                            <a:srgbClr val="000000"/>
                          </a:solidFill>
                          <a:effectLst/>
                          <a:latin typeface="+mn-lt"/>
                        </a:rPr>
                        <a:t>55</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100" b="0" i="0" u="none" strike="noStrike">
                          <a:solidFill>
                            <a:srgbClr val="000000"/>
                          </a:solidFill>
                          <a:effectLst/>
                          <a:latin typeface="+mn-lt"/>
                        </a:rPr>
                        <a:t>233</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100" b="0" i="0" u="none" strike="noStrike">
                          <a:solidFill>
                            <a:srgbClr val="000000"/>
                          </a:solidFill>
                          <a:effectLst/>
                          <a:latin typeface="+mn-lt"/>
                        </a:rPr>
                        <a:t>17</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100" b="0" i="0" u="none" strike="noStrike">
                          <a:solidFill>
                            <a:srgbClr val="000000"/>
                          </a:solidFill>
                          <a:effectLst/>
                          <a:latin typeface="+mn-lt"/>
                        </a:rPr>
                        <a:t>2</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100" b="0" i="0" u="none" strike="noStrike">
                          <a:solidFill>
                            <a:srgbClr val="000000"/>
                          </a:solidFill>
                          <a:effectLst/>
                          <a:latin typeface="+mn-lt"/>
                        </a:rPr>
                        <a:t>189</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100" b="0" i="0" u="none" strike="noStrike">
                          <a:solidFill>
                            <a:srgbClr val="000000"/>
                          </a:solidFill>
                          <a:effectLst/>
                          <a:latin typeface="+mn-lt"/>
                        </a:rPr>
                        <a:t>24</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100" b="0" i="0" u="none" strike="noStrike">
                          <a:solidFill>
                            <a:srgbClr val="000000"/>
                          </a:solidFill>
                          <a:effectLst/>
                          <a:latin typeface="+mn-lt"/>
                        </a:rPr>
                        <a:t>1</a:t>
                      </a:r>
                    </a:p>
                  </a:txBody>
                  <a:tcPr marL="9525" marR="9525"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14601690"/>
                  </a:ext>
                </a:extLst>
              </a:tr>
              <a:tr h="159877">
                <a:tc>
                  <a:txBody>
                    <a:bodyPr/>
                    <a:lstStyle/>
                    <a:p>
                      <a:pPr algn="ctr" fontAlgn="b"/>
                      <a:r>
                        <a:rPr lang="en-US" sz="1100" b="0" i="0" u="none" strike="noStrike" dirty="0">
                          <a:solidFill>
                            <a:srgbClr val="000000"/>
                          </a:solidFill>
                          <a:effectLst/>
                          <a:latin typeface="+mn-lt"/>
                        </a:rPr>
                        <a:t>207</a:t>
                      </a:r>
                    </a:p>
                  </a:txBody>
                  <a:tcPr marL="9525" marR="9525" marT="9525" marB="0" anchor="b"/>
                </a:tc>
                <a:tc>
                  <a:txBody>
                    <a:bodyPr/>
                    <a:lstStyle/>
                    <a:p>
                      <a:pPr algn="ctr" fontAlgn="b"/>
                      <a:r>
                        <a:rPr lang="en-US" sz="1100" b="0" i="0" u="none" strike="noStrike">
                          <a:solidFill>
                            <a:srgbClr val="000000"/>
                          </a:solidFill>
                          <a:effectLst/>
                          <a:latin typeface="+mn-lt"/>
                        </a:rPr>
                        <a:t>233</a:t>
                      </a:r>
                    </a:p>
                  </a:txBody>
                  <a:tcPr marL="9525" marR="9525" marT="9525" marB="0" anchor="b"/>
                </a:tc>
                <a:tc>
                  <a:txBody>
                    <a:bodyPr/>
                    <a:lstStyle/>
                    <a:p>
                      <a:pPr algn="ctr" fontAlgn="b"/>
                      <a:r>
                        <a:rPr lang="en-US" sz="1100" b="0" i="0" u="none" strike="noStrike">
                          <a:solidFill>
                            <a:srgbClr val="000000"/>
                          </a:solidFill>
                          <a:effectLst/>
                          <a:latin typeface="+mn-lt"/>
                        </a:rPr>
                        <a:t>17</a:t>
                      </a:r>
                    </a:p>
                  </a:txBody>
                  <a:tcPr marL="9525" marR="9525" marT="9525" marB="0" anchor="b"/>
                </a:tc>
                <a:tc>
                  <a:txBody>
                    <a:bodyPr/>
                    <a:lstStyle/>
                    <a:p>
                      <a:pPr algn="ctr" fontAlgn="b"/>
                      <a:r>
                        <a:rPr lang="en-US" sz="1100" b="0" i="0" u="none" strike="noStrike">
                          <a:solidFill>
                            <a:srgbClr val="000000"/>
                          </a:solidFill>
                          <a:effectLst/>
                          <a:latin typeface="+mn-lt"/>
                        </a:rPr>
                        <a:t>2</a:t>
                      </a:r>
                    </a:p>
                  </a:txBody>
                  <a:tcPr marL="9525" marR="9525" marT="9525" marB="0" anchor="b"/>
                </a:tc>
                <a:tc>
                  <a:txBody>
                    <a:bodyPr/>
                    <a:lstStyle/>
                    <a:p>
                      <a:pPr algn="ctr" fontAlgn="b"/>
                      <a:r>
                        <a:rPr lang="en-US" sz="1100" b="0" i="0" u="none" strike="noStrike">
                          <a:solidFill>
                            <a:srgbClr val="000000"/>
                          </a:solidFill>
                          <a:effectLst/>
                          <a:latin typeface="+mn-lt"/>
                        </a:rPr>
                        <a:t>189</a:t>
                      </a:r>
                    </a:p>
                  </a:txBody>
                  <a:tcPr marL="9525" marR="9525" marT="9525" marB="0" anchor="b"/>
                </a:tc>
                <a:tc>
                  <a:txBody>
                    <a:bodyPr/>
                    <a:lstStyle/>
                    <a:p>
                      <a:pPr algn="ctr" fontAlgn="b"/>
                      <a:r>
                        <a:rPr lang="en-US" sz="1100" b="0" i="0" u="none" strike="noStrike">
                          <a:solidFill>
                            <a:srgbClr val="000000"/>
                          </a:solidFill>
                          <a:effectLst/>
                          <a:latin typeface="+mn-lt"/>
                        </a:rPr>
                        <a:t>24</a:t>
                      </a:r>
                    </a:p>
                  </a:txBody>
                  <a:tcPr marL="9525" marR="9525" marT="9525" marB="0" anchor="b"/>
                </a:tc>
                <a:tc>
                  <a:txBody>
                    <a:bodyPr/>
                    <a:lstStyle/>
                    <a:p>
                      <a:pPr algn="ctr" fontAlgn="b"/>
                      <a:r>
                        <a:rPr lang="en-US" sz="1100" b="0" i="0" u="none" strike="noStrike">
                          <a:solidFill>
                            <a:srgbClr val="000000"/>
                          </a:solidFill>
                          <a:effectLst/>
                          <a:latin typeface="+mn-lt"/>
                        </a:rPr>
                        <a:t>1</a:t>
                      </a:r>
                    </a:p>
                  </a:txBody>
                  <a:tcPr marL="9525" marR="9525" marT="9525" marB="0" anchor="b"/>
                </a:tc>
                <a:extLst>
                  <a:ext uri="{0D108BD9-81ED-4DB2-BD59-A6C34878D82A}">
                    <a16:rowId xmlns:a16="http://schemas.microsoft.com/office/drawing/2014/main" val="1018556096"/>
                  </a:ext>
                </a:extLst>
              </a:tr>
              <a:tr h="159877">
                <a:tc>
                  <a:txBody>
                    <a:bodyPr/>
                    <a:lstStyle/>
                    <a:p>
                      <a:pPr algn="ctr" fontAlgn="b"/>
                      <a:r>
                        <a:rPr lang="en-US" sz="1100" b="0" i="0" u="none" strike="noStrike">
                          <a:solidFill>
                            <a:srgbClr val="000000"/>
                          </a:solidFill>
                          <a:effectLst/>
                          <a:latin typeface="+mn-lt"/>
                        </a:rPr>
                        <a:t>227</a:t>
                      </a:r>
                    </a:p>
                  </a:txBody>
                  <a:tcPr marL="9525" marR="9525" marT="9525" marB="0" anchor="b"/>
                </a:tc>
                <a:tc>
                  <a:txBody>
                    <a:bodyPr/>
                    <a:lstStyle/>
                    <a:p>
                      <a:pPr algn="ctr" fontAlgn="b"/>
                      <a:r>
                        <a:rPr lang="en-US" sz="1100" b="0" i="0" u="none" strike="noStrike">
                          <a:solidFill>
                            <a:srgbClr val="000000"/>
                          </a:solidFill>
                          <a:effectLst/>
                          <a:latin typeface="+mn-lt"/>
                        </a:rPr>
                        <a:t>233</a:t>
                      </a:r>
                    </a:p>
                  </a:txBody>
                  <a:tcPr marL="9525" marR="9525" marT="9525" marB="0" anchor="b"/>
                </a:tc>
                <a:tc>
                  <a:txBody>
                    <a:bodyPr/>
                    <a:lstStyle/>
                    <a:p>
                      <a:pPr algn="ctr" fontAlgn="b"/>
                      <a:r>
                        <a:rPr lang="en-US" sz="1100" b="0" i="0" u="none" strike="noStrike">
                          <a:solidFill>
                            <a:srgbClr val="000000"/>
                          </a:solidFill>
                          <a:effectLst/>
                          <a:latin typeface="+mn-lt"/>
                        </a:rPr>
                        <a:t>17</a:t>
                      </a:r>
                    </a:p>
                  </a:txBody>
                  <a:tcPr marL="9525" marR="9525" marT="9525" marB="0" anchor="b"/>
                </a:tc>
                <a:tc>
                  <a:txBody>
                    <a:bodyPr/>
                    <a:lstStyle/>
                    <a:p>
                      <a:pPr algn="ctr" fontAlgn="b"/>
                      <a:r>
                        <a:rPr lang="en-US" sz="1100" b="0" i="0" u="none" strike="noStrike">
                          <a:solidFill>
                            <a:srgbClr val="000000"/>
                          </a:solidFill>
                          <a:effectLst/>
                          <a:latin typeface="+mn-lt"/>
                        </a:rPr>
                        <a:t>2</a:t>
                      </a:r>
                    </a:p>
                  </a:txBody>
                  <a:tcPr marL="9525" marR="9525" marT="9525" marB="0" anchor="b"/>
                </a:tc>
                <a:tc>
                  <a:txBody>
                    <a:bodyPr/>
                    <a:lstStyle/>
                    <a:p>
                      <a:pPr algn="ctr" fontAlgn="b"/>
                      <a:r>
                        <a:rPr lang="en-US" sz="1100" b="0" i="0" u="none" strike="noStrike">
                          <a:solidFill>
                            <a:srgbClr val="000000"/>
                          </a:solidFill>
                          <a:effectLst/>
                          <a:latin typeface="+mn-lt"/>
                        </a:rPr>
                        <a:t>189</a:t>
                      </a:r>
                    </a:p>
                  </a:txBody>
                  <a:tcPr marL="9525" marR="9525" marT="9525" marB="0" anchor="b"/>
                </a:tc>
                <a:tc>
                  <a:txBody>
                    <a:bodyPr/>
                    <a:lstStyle/>
                    <a:p>
                      <a:pPr algn="ctr" fontAlgn="b"/>
                      <a:r>
                        <a:rPr lang="en-US" sz="1100" b="0" i="0" u="none" strike="noStrike">
                          <a:solidFill>
                            <a:srgbClr val="000000"/>
                          </a:solidFill>
                          <a:effectLst/>
                          <a:latin typeface="+mn-lt"/>
                        </a:rPr>
                        <a:t>24</a:t>
                      </a:r>
                    </a:p>
                  </a:txBody>
                  <a:tcPr marL="9525" marR="9525" marT="9525" marB="0" anchor="b"/>
                </a:tc>
                <a:tc>
                  <a:txBody>
                    <a:bodyPr/>
                    <a:lstStyle/>
                    <a:p>
                      <a:pPr algn="ctr" fontAlgn="b"/>
                      <a:r>
                        <a:rPr lang="en-US" sz="1100" b="0" i="0" u="none" strike="noStrike">
                          <a:solidFill>
                            <a:srgbClr val="000000"/>
                          </a:solidFill>
                          <a:effectLst/>
                          <a:latin typeface="+mn-lt"/>
                        </a:rPr>
                        <a:t>1</a:t>
                      </a:r>
                    </a:p>
                  </a:txBody>
                  <a:tcPr marL="9525" marR="9525" marT="9525" marB="0" anchor="b"/>
                </a:tc>
                <a:extLst>
                  <a:ext uri="{0D108BD9-81ED-4DB2-BD59-A6C34878D82A}">
                    <a16:rowId xmlns:a16="http://schemas.microsoft.com/office/drawing/2014/main" val="3204580014"/>
                  </a:ext>
                </a:extLst>
              </a:tr>
              <a:tr h="159877">
                <a:tc>
                  <a:txBody>
                    <a:bodyPr/>
                    <a:lstStyle/>
                    <a:p>
                      <a:pPr algn="ctr" fontAlgn="b"/>
                      <a:r>
                        <a:rPr lang="en-US" sz="1100" b="0" i="0" u="none" strike="noStrike">
                          <a:solidFill>
                            <a:srgbClr val="000000"/>
                          </a:solidFill>
                          <a:effectLst/>
                          <a:latin typeface="+mn-lt"/>
                        </a:rPr>
                        <a:t>262</a:t>
                      </a:r>
                    </a:p>
                  </a:txBody>
                  <a:tcPr marL="9525" marR="9525" marT="9525" marB="0" anchor="b"/>
                </a:tc>
                <a:tc>
                  <a:txBody>
                    <a:bodyPr/>
                    <a:lstStyle/>
                    <a:p>
                      <a:pPr algn="ctr" fontAlgn="b"/>
                      <a:r>
                        <a:rPr lang="en-US" sz="1100" b="0" i="0" u="none" strike="noStrike">
                          <a:solidFill>
                            <a:srgbClr val="000000"/>
                          </a:solidFill>
                          <a:effectLst/>
                          <a:latin typeface="+mn-lt"/>
                        </a:rPr>
                        <a:t>233</a:t>
                      </a:r>
                    </a:p>
                  </a:txBody>
                  <a:tcPr marL="9525" marR="9525" marT="9525" marB="0" anchor="b"/>
                </a:tc>
                <a:tc>
                  <a:txBody>
                    <a:bodyPr/>
                    <a:lstStyle/>
                    <a:p>
                      <a:pPr algn="ctr" fontAlgn="b"/>
                      <a:r>
                        <a:rPr lang="en-US" sz="1100" b="0" i="0" u="none" strike="noStrike">
                          <a:solidFill>
                            <a:srgbClr val="000000"/>
                          </a:solidFill>
                          <a:effectLst/>
                          <a:latin typeface="+mn-lt"/>
                        </a:rPr>
                        <a:t>17</a:t>
                      </a:r>
                    </a:p>
                  </a:txBody>
                  <a:tcPr marL="9525" marR="9525" marT="9525" marB="0" anchor="b"/>
                </a:tc>
                <a:tc>
                  <a:txBody>
                    <a:bodyPr/>
                    <a:lstStyle/>
                    <a:p>
                      <a:pPr algn="ctr" fontAlgn="b"/>
                      <a:r>
                        <a:rPr lang="en-US" sz="1100" b="0" i="0" u="none" strike="noStrike">
                          <a:solidFill>
                            <a:srgbClr val="000000"/>
                          </a:solidFill>
                          <a:effectLst/>
                          <a:latin typeface="+mn-lt"/>
                        </a:rPr>
                        <a:t>2</a:t>
                      </a:r>
                    </a:p>
                  </a:txBody>
                  <a:tcPr marL="9525" marR="9525" marT="9525" marB="0" anchor="b"/>
                </a:tc>
                <a:tc>
                  <a:txBody>
                    <a:bodyPr/>
                    <a:lstStyle/>
                    <a:p>
                      <a:pPr algn="ctr" fontAlgn="b"/>
                      <a:r>
                        <a:rPr lang="en-US" sz="1100" b="0" i="0" u="none" strike="noStrike">
                          <a:solidFill>
                            <a:srgbClr val="000000"/>
                          </a:solidFill>
                          <a:effectLst/>
                          <a:latin typeface="+mn-lt"/>
                        </a:rPr>
                        <a:t>189</a:t>
                      </a:r>
                    </a:p>
                  </a:txBody>
                  <a:tcPr marL="9525" marR="9525" marT="9525" marB="0" anchor="b"/>
                </a:tc>
                <a:tc>
                  <a:txBody>
                    <a:bodyPr/>
                    <a:lstStyle/>
                    <a:p>
                      <a:pPr algn="ctr" fontAlgn="b"/>
                      <a:r>
                        <a:rPr lang="en-US" sz="1100" b="0" i="0" u="none" strike="noStrike">
                          <a:solidFill>
                            <a:srgbClr val="000000"/>
                          </a:solidFill>
                          <a:effectLst/>
                          <a:latin typeface="+mn-lt"/>
                        </a:rPr>
                        <a:t>24</a:t>
                      </a:r>
                    </a:p>
                  </a:txBody>
                  <a:tcPr marL="9525" marR="9525" marT="9525" marB="0" anchor="b"/>
                </a:tc>
                <a:tc>
                  <a:txBody>
                    <a:bodyPr/>
                    <a:lstStyle/>
                    <a:p>
                      <a:pPr algn="ctr" fontAlgn="b"/>
                      <a:r>
                        <a:rPr lang="en-US" sz="1100" b="0" i="0" u="none" strike="noStrike">
                          <a:solidFill>
                            <a:srgbClr val="000000"/>
                          </a:solidFill>
                          <a:effectLst/>
                          <a:latin typeface="+mn-lt"/>
                        </a:rPr>
                        <a:t>1</a:t>
                      </a:r>
                    </a:p>
                  </a:txBody>
                  <a:tcPr marL="9525" marR="9525" marT="9525" marB="0" anchor="b"/>
                </a:tc>
                <a:extLst>
                  <a:ext uri="{0D108BD9-81ED-4DB2-BD59-A6C34878D82A}">
                    <a16:rowId xmlns:a16="http://schemas.microsoft.com/office/drawing/2014/main" val="2150593599"/>
                  </a:ext>
                </a:extLst>
              </a:tr>
              <a:tr h="159877">
                <a:tc>
                  <a:txBody>
                    <a:bodyPr/>
                    <a:lstStyle/>
                    <a:p>
                      <a:pPr algn="ctr" fontAlgn="b"/>
                      <a:r>
                        <a:rPr lang="en-US" sz="1100" b="0" i="0" u="none" strike="noStrike" dirty="0">
                          <a:solidFill>
                            <a:srgbClr val="000000"/>
                          </a:solidFill>
                          <a:effectLst/>
                          <a:latin typeface="+mn-lt"/>
                        </a:rPr>
                        <a:t>274</a:t>
                      </a:r>
                    </a:p>
                  </a:txBody>
                  <a:tcPr marL="9525" marR="9525" marT="9525" marB="0" anchor="b"/>
                </a:tc>
                <a:tc>
                  <a:txBody>
                    <a:bodyPr/>
                    <a:lstStyle/>
                    <a:p>
                      <a:pPr algn="ctr" fontAlgn="b"/>
                      <a:r>
                        <a:rPr lang="en-US" sz="1100" b="0" i="0" u="none" strike="noStrike">
                          <a:solidFill>
                            <a:srgbClr val="000000"/>
                          </a:solidFill>
                          <a:effectLst/>
                          <a:latin typeface="+mn-lt"/>
                        </a:rPr>
                        <a:t>233</a:t>
                      </a:r>
                    </a:p>
                  </a:txBody>
                  <a:tcPr marL="9525" marR="9525" marT="9525" marB="0" anchor="b"/>
                </a:tc>
                <a:tc>
                  <a:txBody>
                    <a:bodyPr/>
                    <a:lstStyle/>
                    <a:p>
                      <a:pPr algn="ctr" fontAlgn="b"/>
                      <a:r>
                        <a:rPr lang="en-US" sz="1100" b="0" i="0" u="none" strike="noStrike">
                          <a:solidFill>
                            <a:srgbClr val="000000"/>
                          </a:solidFill>
                          <a:effectLst/>
                          <a:latin typeface="+mn-lt"/>
                        </a:rPr>
                        <a:t>17</a:t>
                      </a:r>
                    </a:p>
                  </a:txBody>
                  <a:tcPr marL="9525" marR="9525" marT="9525" marB="0" anchor="b"/>
                </a:tc>
                <a:tc>
                  <a:txBody>
                    <a:bodyPr/>
                    <a:lstStyle/>
                    <a:p>
                      <a:pPr algn="ctr" fontAlgn="b"/>
                      <a:r>
                        <a:rPr lang="en-US" sz="1100" b="0" i="0" u="none" strike="noStrike">
                          <a:solidFill>
                            <a:srgbClr val="000000"/>
                          </a:solidFill>
                          <a:effectLst/>
                          <a:latin typeface="+mn-lt"/>
                        </a:rPr>
                        <a:t>2</a:t>
                      </a:r>
                    </a:p>
                  </a:txBody>
                  <a:tcPr marL="9525" marR="9525" marT="9525" marB="0" anchor="b"/>
                </a:tc>
                <a:tc>
                  <a:txBody>
                    <a:bodyPr/>
                    <a:lstStyle/>
                    <a:p>
                      <a:pPr algn="ctr" fontAlgn="b"/>
                      <a:r>
                        <a:rPr lang="en-US" sz="1100" b="0" i="0" u="none" strike="noStrike">
                          <a:solidFill>
                            <a:srgbClr val="000000"/>
                          </a:solidFill>
                          <a:effectLst/>
                          <a:latin typeface="+mn-lt"/>
                        </a:rPr>
                        <a:t>189</a:t>
                      </a:r>
                    </a:p>
                  </a:txBody>
                  <a:tcPr marL="9525" marR="9525" marT="9525" marB="0" anchor="b"/>
                </a:tc>
                <a:tc>
                  <a:txBody>
                    <a:bodyPr/>
                    <a:lstStyle/>
                    <a:p>
                      <a:pPr algn="ctr" fontAlgn="b"/>
                      <a:r>
                        <a:rPr lang="en-US" sz="1100" b="0" i="0" u="none" strike="noStrike">
                          <a:solidFill>
                            <a:srgbClr val="000000"/>
                          </a:solidFill>
                          <a:effectLst/>
                          <a:latin typeface="+mn-lt"/>
                        </a:rPr>
                        <a:t>24</a:t>
                      </a:r>
                    </a:p>
                  </a:txBody>
                  <a:tcPr marL="9525" marR="9525" marT="9525" marB="0" anchor="b"/>
                </a:tc>
                <a:tc>
                  <a:txBody>
                    <a:bodyPr/>
                    <a:lstStyle/>
                    <a:p>
                      <a:pPr algn="ctr" fontAlgn="b"/>
                      <a:r>
                        <a:rPr lang="en-US" sz="1100" b="0" i="0" u="none" strike="noStrike">
                          <a:solidFill>
                            <a:srgbClr val="000000"/>
                          </a:solidFill>
                          <a:effectLst/>
                          <a:latin typeface="+mn-lt"/>
                        </a:rPr>
                        <a:t>1</a:t>
                      </a:r>
                    </a:p>
                  </a:txBody>
                  <a:tcPr marL="9525" marR="9525" marT="9525" marB="0" anchor="b"/>
                </a:tc>
                <a:extLst>
                  <a:ext uri="{0D108BD9-81ED-4DB2-BD59-A6C34878D82A}">
                    <a16:rowId xmlns:a16="http://schemas.microsoft.com/office/drawing/2014/main" val="4172474458"/>
                  </a:ext>
                </a:extLst>
              </a:tr>
              <a:tr h="159877">
                <a:tc>
                  <a:txBody>
                    <a:bodyPr/>
                    <a:lstStyle/>
                    <a:p>
                      <a:pPr algn="ctr" fontAlgn="b"/>
                      <a:r>
                        <a:rPr lang="en-US" sz="1100" b="0" i="0" u="none" strike="noStrike">
                          <a:solidFill>
                            <a:srgbClr val="000000"/>
                          </a:solidFill>
                          <a:effectLst/>
                          <a:latin typeface="+mn-lt"/>
                        </a:rPr>
                        <a:t>432</a:t>
                      </a:r>
                    </a:p>
                  </a:txBody>
                  <a:tcPr marL="9525" marR="9525" marT="9525" marB="0" anchor="b"/>
                </a:tc>
                <a:tc>
                  <a:txBody>
                    <a:bodyPr/>
                    <a:lstStyle/>
                    <a:p>
                      <a:pPr algn="ctr" fontAlgn="b"/>
                      <a:r>
                        <a:rPr lang="en-US" sz="1100" b="0" i="0" u="none" strike="noStrike">
                          <a:solidFill>
                            <a:srgbClr val="000000"/>
                          </a:solidFill>
                          <a:effectLst/>
                          <a:latin typeface="+mn-lt"/>
                        </a:rPr>
                        <a:t>233</a:t>
                      </a:r>
                    </a:p>
                  </a:txBody>
                  <a:tcPr marL="9525" marR="9525" marT="9525" marB="0" anchor="b"/>
                </a:tc>
                <a:tc>
                  <a:txBody>
                    <a:bodyPr/>
                    <a:lstStyle/>
                    <a:p>
                      <a:pPr algn="ctr" fontAlgn="b"/>
                      <a:r>
                        <a:rPr lang="en-US" sz="1100" b="0" i="0" u="none" strike="noStrike">
                          <a:solidFill>
                            <a:srgbClr val="000000"/>
                          </a:solidFill>
                          <a:effectLst/>
                          <a:latin typeface="+mn-lt"/>
                        </a:rPr>
                        <a:t>17</a:t>
                      </a:r>
                    </a:p>
                  </a:txBody>
                  <a:tcPr marL="9525" marR="9525" marT="9525" marB="0" anchor="b"/>
                </a:tc>
                <a:tc>
                  <a:txBody>
                    <a:bodyPr/>
                    <a:lstStyle/>
                    <a:p>
                      <a:pPr algn="ctr" fontAlgn="b"/>
                      <a:r>
                        <a:rPr lang="en-US" sz="1100" b="0" i="0" u="none" strike="noStrike">
                          <a:solidFill>
                            <a:srgbClr val="000000"/>
                          </a:solidFill>
                          <a:effectLst/>
                          <a:latin typeface="+mn-lt"/>
                        </a:rPr>
                        <a:t>2</a:t>
                      </a:r>
                    </a:p>
                  </a:txBody>
                  <a:tcPr marL="9525" marR="9525" marT="9525" marB="0" anchor="b"/>
                </a:tc>
                <a:tc>
                  <a:txBody>
                    <a:bodyPr/>
                    <a:lstStyle/>
                    <a:p>
                      <a:pPr algn="ctr" fontAlgn="b"/>
                      <a:r>
                        <a:rPr lang="en-US" sz="1100" b="0" i="0" u="none" strike="noStrike">
                          <a:solidFill>
                            <a:srgbClr val="000000"/>
                          </a:solidFill>
                          <a:effectLst/>
                          <a:latin typeface="+mn-lt"/>
                        </a:rPr>
                        <a:t>189</a:t>
                      </a:r>
                    </a:p>
                  </a:txBody>
                  <a:tcPr marL="9525" marR="9525" marT="9525" marB="0" anchor="b"/>
                </a:tc>
                <a:tc>
                  <a:txBody>
                    <a:bodyPr/>
                    <a:lstStyle/>
                    <a:p>
                      <a:pPr algn="ctr" fontAlgn="b"/>
                      <a:r>
                        <a:rPr lang="en-US" sz="1100" b="0" i="0" u="none" strike="noStrike">
                          <a:solidFill>
                            <a:srgbClr val="000000"/>
                          </a:solidFill>
                          <a:effectLst/>
                          <a:latin typeface="+mn-lt"/>
                        </a:rPr>
                        <a:t>24</a:t>
                      </a:r>
                    </a:p>
                  </a:txBody>
                  <a:tcPr marL="9525" marR="9525" marT="9525" marB="0" anchor="b"/>
                </a:tc>
                <a:tc>
                  <a:txBody>
                    <a:bodyPr/>
                    <a:lstStyle/>
                    <a:p>
                      <a:pPr algn="ctr" fontAlgn="b"/>
                      <a:r>
                        <a:rPr lang="en-US" sz="1100" b="0" i="0" u="none" strike="noStrike">
                          <a:solidFill>
                            <a:srgbClr val="000000"/>
                          </a:solidFill>
                          <a:effectLst/>
                          <a:latin typeface="+mn-lt"/>
                        </a:rPr>
                        <a:t>1</a:t>
                      </a:r>
                    </a:p>
                  </a:txBody>
                  <a:tcPr marL="9525" marR="9525" marT="9525" marB="0" anchor="b"/>
                </a:tc>
                <a:extLst>
                  <a:ext uri="{0D108BD9-81ED-4DB2-BD59-A6C34878D82A}">
                    <a16:rowId xmlns:a16="http://schemas.microsoft.com/office/drawing/2014/main" val="3786510982"/>
                  </a:ext>
                </a:extLst>
              </a:tr>
              <a:tr h="159877">
                <a:tc>
                  <a:txBody>
                    <a:bodyPr/>
                    <a:lstStyle/>
                    <a:p>
                      <a:pPr algn="ctr" fontAlgn="b"/>
                      <a:r>
                        <a:rPr lang="en-US" sz="1100" b="0" i="0" u="none" strike="noStrike">
                          <a:solidFill>
                            <a:srgbClr val="000000"/>
                          </a:solidFill>
                          <a:effectLst/>
                          <a:latin typeface="+mn-lt"/>
                        </a:rPr>
                        <a:t>464</a:t>
                      </a:r>
                    </a:p>
                  </a:txBody>
                  <a:tcPr marL="9525" marR="9525" marT="9525" marB="0" anchor="b"/>
                </a:tc>
                <a:tc>
                  <a:txBody>
                    <a:bodyPr/>
                    <a:lstStyle/>
                    <a:p>
                      <a:pPr algn="ctr" fontAlgn="b"/>
                      <a:r>
                        <a:rPr lang="en-US" sz="1100" b="0" i="0" u="none" strike="noStrike">
                          <a:solidFill>
                            <a:srgbClr val="000000"/>
                          </a:solidFill>
                          <a:effectLst/>
                          <a:latin typeface="+mn-lt"/>
                        </a:rPr>
                        <a:t>233</a:t>
                      </a:r>
                    </a:p>
                  </a:txBody>
                  <a:tcPr marL="9525" marR="9525" marT="9525" marB="0" anchor="b"/>
                </a:tc>
                <a:tc>
                  <a:txBody>
                    <a:bodyPr/>
                    <a:lstStyle/>
                    <a:p>
                      <a:pPr algn="ctr" fontAlgn="b"/>
                      <a:r>
                        <a:rPr lang="en-US" sz="1100" b="0" i="0" u="none" strike="noStrike">
                          <a:solidFill>
                            <a:srgbClr val="000000"/>
                          </a:solidFill>
                          <a:effectLst/>
                          <a:latin typeface="+mn-lt"/>
                        </a:rPr>
                        <a:t>17</a:t>
                      </a:r>
                    </a:p>
                  </a:txBody>
                  <a:tcPr marL="9525" marR="9525" marT="9525" marB="0" anchor="b"/>
                </a:tc>
                <a:tc>
                  <a:txBody>
                    <a:bodyPr/>
                    <a:lstStyle/>
                    <a:p>
                      <a:pPr algn="ctr" fontAlgn="b"/>
                      <a:r>
                        <a:rPr lang="en-US" sz="1100" b="0" i="0" u="none" strike="noStrike">
                          <a:solidFill>
                            <a:srgbClr val="000000"/>
                          </a:solidFill>
                          <a:effectLst/>
                          <a:latin typeface="+mn-lt"/>
                        </a:rPr>
                        <a:t>2</a:t>
                      </a:r>
                    </a:p>
                  </a:txBody>
                  <a:tcPr marL="9525" marR="9525" marT="9525" marB="0" anchor="b"/>
                </a:tc>
                <a:tc>
                  <a:txBody>
                    <a:bodyPr/>
                    <a:lstStyle/>
                    <a:p>
                      <a:pPr algn="ctr" fontAlgn="b"/>
                      <a:r>
                        <a:rPr lang="en-US" sz="1100" b="0" i="0" u="none" strike="noStrike">
                          <a:solidFill>
                            <a:srgbClr val="000000"/>
                          </a:solidFill>
                          <a:effectLst/>
                          <a:latin typeface="+mn-lt"/>
                        </a:rPr>
                        <a:t>189</a:t>
                      </a:r>
                    </a:p>
                  </a:txBody>
                  <a:tcPr marL="9525" marR="9525" marT="9525" marB="0" anchor="b"/>
                </a:tc>
                <a:tc>
                  <a:txBody>
                    <a:bodyPr/>
                    <a:lstStyle/>
                    <a:p>
                      <a:pPr algn="ctr" fontAlgn="b"/>
                      <a:r>
                        <a:rPr lang="en-US" sz="1100" b="0" i="0" u="none" strike="noStrike">
                          <a:solidFill>
                            <a:srgbClr val="000000"/>
                          </a:solidFill>
                          <a:effectLst/>
                          <a:latin typeface="+mn-lt"/>
                        </a:rPr>
                        <a:t>24</a:t>
                      </a:r>
                    </a:p>
                  </a:txBody>
                  <a:tcPr marL="9525" marR="9525" marT="9525" marB="0" anchor="b"/>
                </a:tc>
                <a:tc>
                  <a:txBody>
                    <a:bodyPr/>
                    <a:lstStyle/>
                    <a:p>
                      <a:pPr algn="ctr" fontAlgn="b"/>
                      <a:r>
                        <a:rPr lang="en-US" sz="1100" b="0" i="0" u="none" strike="noStrike">
                          <a:solidFill>
                            <a:srgbClr val="000000"/>
                          </a:solidFill>
                          <a:effectLst/>
                          <a:latin typeface="+mn-lt"/>
                        </a:rPr>
                        <a:t>1</a:t>
                      </a:r>
                    </a:p>
                  </a:txBody>
                  <a:tcPr marL="9525" marR="9525" marT="9525" marB="0" anchor="b"/>
                </a:tc>
                <a:extLst>
                  <a:ext uri="{0D108BD9-81ED-4DB2-BD59-A6C34878D82A}">
                    <a16:rowId xmlns:a16="http://schemas.microsoft.com/office/drawing/2014/main" val="232715486"/>
                  </a:ext>
                </a:extLst>
              </a:tr>
              <a:tr h="159877">
                <a:tc>
                  <a:txBody>
                    <a:bodyPr/>
                    <a:lstStyle/>
                    <a:p>
                      <a:pPr algn="ctr" fontAlgn="b"/>
                      <a:r>
                        <a:rPr lang="en-US" sz="1100" b="0" i="0" u="none" strike="noStrike">
                          <a:solidFill>
                            <a:srgbClr val="000000"/>
                          </a:solidFill>
                          <a:effectLst/>
                          <a:latin typeface="+mn-lt"/>
                        </a:rPr>
                        <a:t>494</a:t>
                      </a:r>
                    </a:p>
                  </a:txBody>
                  <a:tcPr marL="9525" marR="9525" marT="9525" marB="0" anchor="b"/>
                </a:tc>
                <a:tc>
                  <a:txBody>
                    <a:bodyPr/>
                    <a:lstStyle/>
                    <a:p>
                      <a:pPr algn="ctr" fontAlgn="b"/>
                      <a:r>
                        <a:rPr lang="en-US" sz="1100" b="0" i="0" u="none" strike="noStrike">
                          <a:solidFill>
                            <a:srgbClr val="000000"/>
                          </a:solidFill>
                          <a:effectLst/>
                          <a:latin typeface="+mn-lt"/>
                        </a:rPr>
                        <a:t>233</a:t>
                      </a:r>
                    </a:p>
                  </a:txBody>
                  <a:tcPr marL="9525" marR="9525" marT="9525" marB="0" anchor="b"/>
                </a:tc>
                <a:tc>
                  <a:txBody>
                    <a:bodyPr/>
                    <a:lstStyle/>
                    <a:p>
                      <a:pPr algn="ctr" fontAlgn="b"/>
                      <a:r>
                        <a:rPr lang="en-US" sz="1100" b="0" i="0" u="none" strike="noStrike">
                          <a:solidFill>
                            <a:srgbClr val="000000"/>
                          </a:solidFill>
                          <a:effectLst/>
                          <a:latin typeface="+mn-lt"/>
                        </a:rPr>
                        <a:t>17</a:t>
                      </a:r>
                    </a:p>
                  </a:txBody>
                  <a:tcPr marL="9525" marR="9525" marT="9525" marB="0" anchor="b"/>
                </a:tc>
                <a:tc>
                  <a:txBody>
                    <a:bodyPr/>
                    <a:lstStyle/>
                    <a:p>
                      <a:pPr algn="ctr" fontAlgn="b"/>
                      <a:r>
                        <a:rPr lang="en-US" sz="1100" b="0" i="0" u="none" strike="noStrike">
                          <a:solidFill>
                            <a:srgbClr val="000000"/>
                          </a:solidFill>
                          <a:effectLst/>
                          <a:latin typeface="+mn-lt"/>
                        </a:rPr>
                        <a:t>2</a:t>
                      </a:r>
                    </a:p>
                  </a:txBody>
                  <a:tcPr marL="9525" marR="9525" marT="9525" marB="0" anchor="b"/>
                </a:tc>
                <a:tc>
                  <a:txBody>
                    <a:bodyPr/>
                    <a:lstStyle/>
                    <a:p>
                      <a:pPr algn="ctr" fontAlgn="b"/>
                      <a:r>
                        <a:rPr lang="en-US" sz="1100" b="0" i="0" u="none" strike="noStrike">
                          <a:solidFill>
                            <a:srgbClr val="000000"/>
                          </a:solidFill>
                          <a:effectLst/>
                          <a:latin typeface="+mn-lt"/>
                        </a:rPr>
                        <a:t>189</a:t>
                      </a:r>
                    </a:p>
                  </a:txBody>
                  <a:tcPr marL="9525" marR="9525" marT="9525" marB="0" anchor="b"/>
                </a:tc>
                <a:tc>
                  <a:txBody>
                    <a:bodyPr/>
                    <a:lstStyle/>
                    <a:p>
                      <a:pPr algn="ctr" fontAlgn="b"/>
                      <a:r>
                        <a:rPr lang="en-US" sz="1100" b="0" i="0" u="none" strike="noStrike">
                          <a:solidFill>
                            <a:srgbClr val="000000"/>
                          </a:solidFill>
                          <a:effectLst/>
                          <a:latin typeface="+mn-lt"/>
                        </a:rPr>
                        <a:t>24</a:t>
                      </a:r>
                    </a:p>
                  </a:txBody>
                  <a:tcPr marL="9525" marR="9525" marT="9525" marB="0" anchor="b"/>
                </a:tc>
                <a:tc>
                  <a:txBody>
                    <a:bodyPr/>
                    <a:lstStyle/>
                    <a:p>
                      <a:pPr algn="ctr" fontAlgn="b"/>
                      <a:r>
                        <a:rPr lang="en-US" sz="1100" b="0" i="0" u="none" strike="noStrike">
                          <a:solidFill>
                            <a:srgbClr val="000000"/>
                          </a:solidFill>
                          <a:effectLst/>
                          <a:latin typeface="+mn-lt"/>
                        </a:rPr>
                        <a:t>1</a:t>
                      </a:r>
                    </a:p>
                  </a:txBody>
                  <a:tcPr marL="9525" marR="9525" marT="9525" marB="0" anchor="b"/>
                </a:tc>
                <a:extLst>
                  <a:ext uri="{0D108BD9-81ED-4DB2-BD59-A6C34878D82A}">
                    <a16:rowId xmlns:a16="http://schemas.microsoft.com/office/drawing/2014/main" val="2223287440"/>
                  </a:ext>
                </a:extLst>
              </a:tr>
              <a:tr h="159877">
                <a:tc>
                  <a:txBody>
                    <a:bodyPr/>
                    <a:lstStyle/>
                    <a:p>
                      <a:pPr algn="ctr" fontAlgn="b"/>
                      <a:r>
                        <a:rPr lang="en-US" sz="1100" b="0" i="0" u="none" strike="noStrike">
                          <a:solidFill>
                            <a:srgbClr val="000000"/>
                          </a:solidFill>
                          <a:effectLst/>
                          <a:latin typeface="+mn-lt"/>
                        </a:rPr>
                        <a:t>8</a:t>
                      </a:r>
                    </a:p>
                  </a:txBody>
                  <a:tcPr marL="9525" marR="9525" marT="9525" marB="0" anchor="b"/>
                </a:tc>
                <a:tc>
                  <a:txBody>
                    <a:bodyPr/>
                    <a:lstStyle/>
                    <a:p>
                      <a:pPr algn="ctr" fontAlgn="b"/>
                      <a:r>
                        <a:rPr lang="en-US" sz="1100" b="0" i="0" u="none" strike="noStrike">
                          <a:solidFill>
                            <a:srgbClr val="000000"/>
                          </a:solidFill>
                          <a:effectLst/>
                          <a:latin typeface="+mn-lt"/>
                        </a:rPr>
                        <a:t>232</a:t>
                      </a:r>
                    </a:p>
                  </a:txBody>
                  <a:tcPr marL="9525" marR="9525" marT="9525" marB="0" anchor="b"/>
                </a:tc>
                <a:tc>
                  <a:txBody>
                    <a:bodyPr/>
                    <a:lstStyle/>
                    <a:p>
                      <a:pPr algn="ctr" fontAlgn="b"/>
                      <a:r>
                        <a:rPr lang="en-US" sz="1100" b="0" i="0" u="none" strike="noStrike">
                          <a:solidFill>
                            <a:srgbClr val="000000"/>
                          </a:solidFill>
                          <a:effectLst/>
                          <a:latin typeface="+mn-lt"/>
                        </a:rPr>
                        <a:t>17</a:t>
                      </a:r>
                    </a:p>
                  </a:txBody>
                  <a:tcPr marL="9525" marR="9525" marT="9525" marB="0" anchor="b"/>
                </a:tc>
                <a:tc>
                  <a:txBody>
                    <a:bodyPr/>
                    <a:lstStyle/>
                    <a:p>
                      <a:pPr algn="ctr" fontAlgn="b"/>
                      <a:r>
                        <a:rPr lang="en-US" sz="1100" b="0" i="0" u="none" strike="noStrike">
                          <a:solidFill>
                            <a:srgbClr val="000000"/>
                          </a:solidFill>
                          <a:effectLst/>
                          <a:latin typeface="+mn-lt"/>
                        </a:rPr>
                        <a:t>2</a:t>
                      </a:r>
                    </a:p>
                  </a:txBody>
                  <a:tcPr marL="9525" marR="9525" marT="9525" marB="0" anchor="b"/>
                </a:tc>
                <a:tc>
                  <a:txBody>
                    <a:bodyPr/>
                    <a:lstStyle/>
                    <a:p>
                      <a:pPr algn="ctr" fontAlgn="b"/>
                      <a:r>
                        <a:rPr lang="en-US" sz="1100" b="0" i="0" u="none" strike="noStrike">
                          <a:solidFill>
                            <a:srgbClr val="000000"/>
                          </a:solidFill>
                          <a:effectLst/>
                          <a:latin typeface="+mn-lt"/>
                        </a:rPr>
                        <a:t>189</a:t>
                      </a:r>
                    </a:p>
                  </a:txBody>
                  <a:tcPr marL="9525" marR="9525" marT="9525" marB="0" anchor="b"/>
                </a:tc>
                <a:tc>
                  <a:txBody>
                    <a:bodyPr/>
                    <a:lstStyle/>
                    <a:p>
                      <a:pPr algn="ctr" fontAlgn="b"/>
                      <a:r>
                        <a:rPr lang="en-US" sz="1100" b="0" i="0" u="none" strike="noStrike">
                          <a:solidFill>
                            <a:srgbClr val="000000"/>
                          </a:solidFill>
                          <a:effectLst/>
                          <a:latin typeface="+mn-lt"/>
                        </a:rPr>
                        <a:t>24</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extLst>
                  <a:ext uri="{0D108BD9-81ED-4DB2-BD59-A6C34878D82A}">
                    <a16:rowId xmlns:a16="http://schemas.microsoft.com/office/drawing/2014/main" val="620853136"/>
                  </a:ext>
                </a:extLst>
              </a:tr>
              <a:tr h="159877">
                <a:tc>
                  <a:txBody>
                    <a:bodyPr/>
                    <a:lstStyle/>
                    <a:p>
                      <a:pPr algn="ctr" fontAlgn="b"/>
                      <a:r>
                        <a:rPr lang="en-US" sz="1100" b="0" i="0" u="none" strike="noStrike">
                          <a:solidFill>
                            <a:srgbClr val="000000"/>
                          </a:solidFill>
                          <a:effectLst/>
                          <a:latin typeface="+mn-lt"/>
                        </a:rPr>
                        <a:t>16</a:t>
                      </a:r>
                    </a:p>
                  </a:txBody>
                  <a:tcPr marL="9525" marR="9525" marT="9525" marB="0" anchor="b"/>
                </a:tc>
                <a:tc>
                  <a:txBody>
                    <a:bodyPr/>
                    <a:lstStyle/>
                    <a:p>
                      <a:pPr algn="ctr" fontAlgn="b"/>
                      <a:r>
                        <a:rPr lang="en-US" sz="1100" b="0" i="0" u="none" strike="noStrike">
                          <a:solidFill>
                            <a:srgbClr val="000000"/>
                          </a:solidFill>
                          <a:effectLst/>
                          <a:latin typeface="+mn-lt"/>
                        </a:rPr>
                        <a:t>232</a:t>
                      </a:r>
                    </a:p>
                  </a:txBody>
                  <a:tcPr marL="9525" marR="9525" marT="9525" marB="0" anchor="b"/>
                </a:tc>
                <a:tc>
                  <a:txBody>
                    <a:bodyPr/>
                    <a:lstStyle/>
                    <a:p>
                      <a:pPr algn="ctr" fontAlgn="b"/>
                      <a:r>
                        <a:rPr lang="en-US" sz="1100" b="0" i="0" u="none" strike="noStrike">
                          <a:solidFill>
                            <a:srgbClr val="000000"/>
                          </a:solidFill>
                          <a:effectLst/>
                          <a:latin typeface="+mn-lt"/>
                        </a:rPr>
                        <a:t>17</a:t>
                      </a:r>
                    </a:p>
                  </a:txBody>
                  <a:tcPr marL="9525" marR="9525" marT="9525" marB="0" anchor="b"/>
                </a:tc>
                <a:tc>
                  <a:txBody>
                    <a:bodyPr/>
                    <a:lstStyle/>
                    <a:p>
                      <a:pPr algn="ctr" fontAlgn="b"/>
                      <a:r>
                        <a:rPr lang="en-US" sz="1100" b="0" i="0" u="none" strike="noStrike">
                          <a:solidFill>
                            <a:srgbClr val="000000"/>
                          </a:solidFill>
                          <a:effectLst/>
                          <a:latin typeface="+mn-lt"/>
                        </a:rPr>
                        <a:t>2</a:t>
                      </a:r>
                    </a:p>
                  </a:txBody>
                  <a:tcPr marL="9525" marR="9525" marT="9525" marB="0" anchor="b"/>
                </a:tc>
                <a:tc>
                  <a:txBody>
                    <a:bodyPr/>
                    <a:lstStyle/>
                    <a:p>
                      <a:pPr algn="ctr" fontAlgn="b"/>
                      <a:r>
                        <a:rPr lang="en-US" sz="1100" b="0" i="0" u="none" strike="noStrike">
                          <a:solidFill>
                            <a:srgbClr val="000000"/>
                          </a:solidFill>
                          <a:effectLst/>
                          <a:latin typeface="+mn-lt"/>
                        </a:rPr>
                        <a:t>189</a:t>
                      </a:r>
                    </a:p>
                  </a:txBody>
                  <a:tcPr marL="9525" marR="9525" marT="9525" marB="0" anchor="b"/>
                </a:tc>
                <a:tc>
                  <a:txBody>
                    <a:bodyPr/>
                    <a:lstStyle/>
                    <a:p>
                      <a:pPr algn="ctr" fontAlgn="b"/>
                      <a:r>
                        <a:rPr lang="en-US" sz="1100" b="0" i="0" u="none" strike="noStrike">
                          <a:solidFill>
                            <a:srgbClr val="000000"/>
                          </a:solidFill>
                          <a:effectLst/>
                          <a:latin typeface="+mn-lt"/>
                        </a:rPr>
                        <a:t>24</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extLst>
                  <a:ext uri="{0D108BD9-81ED-4DB2-BD59-A6C34878D82A}">
                    <a16:rowId xmlns:a16="http://schemas.microsoft.com/office/drawing/2014/main" val="4048777491"/>
                  </a:ext>
                </a:extLst>
              </a:tr>
              <a:tr h="159877">
                <a:tc>
                  <a:txBody>
                    <a:bodyPr/>
                    <a:lstStyle/>
                    <a:p>
                      <a:pPr algn="ctr" fontAlgn="b"/>
                      <a:r>
                        <a:rPr lang="en-US" sz="1100" b="0" i="0" u="none" strike="noStrike">
                          <a:solidFill>
                            <a:srgbClr val="000000"/>
                          </a:solidFill>
                          <a:effectLst/>
                          <a:latin typeface="+mn-lt"/>
                        </a:rPr>
                        <a:t>91</a:t>
                      </a:r>
                    </a:p>
                  </a:txBody>
                  <a:tcPr marL="9525" marR="9525" marT="9525" marB="0" anchor="b"/>
                </a:tc>
                <a:tc>
                  <a:txBody>
                    <a:bodyPr/>
                    <a:lstStyle/>
                    <a:p>
                      <a:pPr algn="ctr" fontAlgn="b"/>
                      <a:r>
                        <a:rPr lang="en-US" sz="1100" b="0" i="0" u="none" strike="noStrike" dirty="0">
                          <a:solidFill>
                            <a:srgbClr val="000000"/>
                          </a:solidFill>
                          <a:effectLst/>
                          <a:latin typeface="+mn-lt"/>
                        </a:rPr>
                        <a:t>232</a:t>
                      </a:r>
                    </a:p>
                  </a:txBody>
                  <a:tcPr marL="9525" marR="9525" marT="9525" marB="0" anchor="b"/>
                </a:tc>
                <a:tc>
                  <a:txBody>
                    <a:bodyPr/>
                    <a:lstStyle/>
                    <a:p>
                      <a:pPr algn="ctr" fontAlgn="b"/>
                      <a:r>
                        <a:rPr lang="en-US" sz="1100" b="0" i="0" u="none" strike="noStrike">
                          <a:solidFill>
                            <a:srgbClr val="000000"/>
                          </a:solidFill>
                          <a:effectLst/>
                          <a:latin typeface="+mn-lt"/>
                        </a:rPr>
                        <a:t>17</a:t>
                      </a:r>
                    </a:p>
                  </a:txBody>
                  <a:tcPr marL="9525" marR="9525" marT="9525" marB="0" anchor="b"/>
                </a:tc>
                <a:tc>
                  <a:txBody>
                    <a:bodyPr/>
                    <a:lstStyle/>
                    <a:p>
                      <a:pPr algn="ctr" fontAlgn="b"/>
                      <a:r>
                        <a:rPr lang="en-US" sz="1100" b="0" i="0" u="none" strike="noStrike">
                          <a:solidFill>
                            <a:srgbClr val="000000"/>
                          </a:solidFill>
                          <a:effectLst/>
                          <a:latin typeface="+mn-lt"/>
                        </a:rPr>
                        <a:t>2</a:t>
                      </a:r>
                    </a:p>
                  </a:txBody>
                  <a:tcPr marL="9525" marR="9525" marT="9525" marB="0" anchor="b"/>
                </a:tc>
                <a:tc>
                  <a:txBody>
                    <a:bodyPr/>
                    <a:lstStyle/>
                    <a:p>
                      <a:pPr algn="ctr" fontAlgn="b"/>
                      <a:r>
                        <a:rPr lang="en-US" sz="1100" b="0" i="0" u="none" strike="noStrike">
                          <a:solidFill>
                            <a:srgbClr val="000000"/>
                          </a:solidFill>
                          <a:effectLst/>
                          <a:latin typeface="+mn-lt"/>
                        </a:rPr>
                        <a:t>189</a:t>
                      </a:r>
                    </a:p>
                  </a:txBody>
                  <a:tcPr marL="9525" marR="9525" marT="9525" marB="0" anchor="b"/>
                </a:tc>
                <a:tc>
                  <a:txBody>
                    <a:bodyPr/>
                    <a:lstStyle/>
                    <a:p>
                      <a:pPr algn="ctr" fontAlgn="b"/>
                      <a:r>
                        <a:rPr lang="en-US" sz="1100" b="0" i="0" u="none" strike="noStrike">
                          <a:solidFill>
                            <a:srgbClr val="000000"/>
                          </a:solidFill>
                          <a:effectLst/>
                          <a:latin typeface="+mn-lt"/>
                        </a:rPr>
                        <a:t>23</a:t>
                      </a:r>
                    </a:p>
                  </a:txBody>
                  <a:tcPr marL="9525" marR="9525" marT="9525" marB="0" anchor="b"/>
                </a:tc>
                <a:tc>
                  <a:txBody>
                    <a:bodyPr/>
                    <a:lstStyle/>
                    <a:p>
                      <a:pPr algn="ctr" fontAlgn="b"/>
                      <a:r>
                        <a:rPr lang="en-US" sz="1100" b="0" i="0" u="none" strike="noStrike">
                          <a:solidFill>
                            <a:srgbClr val="000000"/>
                          </a:solidFill>
                          <a:effectLst/>
                          <a:latin typeface="+mn-lt"/>
                        </a:rPr>
                        <a:t>1</a:t>
                      </a:r>
                    </a:p>
                  </a:txBody>
                  <a:tcPr marL="9525" marR="9525" marT="9525" marB="0" anchor="b"/>
                </a:tc>
                <a:extLst>
                  <a:ext uri="{0D108BD9-81ED-4DB2-BD59-A6C34878D82A}">
                    <a16:rowId xmlns:a16="http://schemas.microsoft.com/office/drawing/2014/main" val="1280367116"/>
                  </a:ext>
                </a:extLst>
              </a:tr>
              <a:tr h="159877">
                <a:tc>
                  <a:txBody>
                    <a:bodyPr/>
                    <a:lstStyle/>
                    <a:p>
                      <a:pPr algn="ctr" fontAlgn="b"/>
                      <a:r>
                        <a:rPr lang="en-US" sz="1100" b="0" i="0" u="none" strike="noStrike">
                          <a:solidFill>
                            <a:srgbClr val="000000"/>
                          </a:solidFill>
                          <a:effectLst/>
                          <a:latin typeface="+mn-lt"/>
                        </a:rPr>
                        <a:t>164</a:t>
                      </a:r>
                    </a:p>
                  </a:txBody>
                  <a:tcPr marL="9525" marR="9525" marT="9525" marB="0" anchor="b"/>
                </a:tc>
                <a:tc>
                  <a:txBody>
                    <a:bodyPr/>
                    <a:lstStyle/>
                    <a:p>
                      <a:pPr algn="ctr" fontAlgn="b"/>
                      <a:r>
                        <a:rPr lang="en-US" sz="1100" b="0" i="0" u="none" strike="noStrike">
                          <a:solidFill>
                            <a:srgbClr val="000000"/>
                          </a:solidFill>
                          <a:effectLst/>
                          <a:latin typeface="+mn-lt"/>
                        </a:rPr>
                        <a:t>232</a:t>
                      </a:r>
                    </a:p>
                  </a:txBody>
                  <a:tcPr marL="9525" marR="9525" marT="9525" marB="0" anchor="b"/>
                </a:tc>
                <a:tc>
                  <a:txBody>
                    <a:bodyPr/>
                    <a:lstStyle/>
                    <a:p>
                      <a:pPr algn="ctr" fontAlgn="b"/>
                      <a:r>
                        <a:rPr lang="en-US" sz="1100" b="0" i="0" u="none" strike="noStrike">
                          <a:solidFill>
                            <a:srgbClr val="000000"/>
                          </a:solidFill>
                          <a:effectLst/>
                          <a:latin typeface="+mn-lt"/>
                        </a:rPr>
                        <a:t>17</a:t>
                      </a:r>
                    </a:p>
                  </a:txBody>
                  <a:tcPr marL="9525" marR="9525" marT="9525" marB="0" anchor="b"/>
                </a:tc>
                <a:tc>
                  <a:txBody>
                    <a:bodyPr/>
                    <a:lstStyle/>
                    <a:p>
                      <a:pPr algn="ctr" fontAlgn="b"/>
                      <a:r>
                        <a:rPr lang="en-US" sz="1100" b="0" i="0" u="none" strike="noStrike">
                          <a:solidFill>
                            <a:srgbClr val="000000"/>
                          </a:solidFill>
                          <a:effectLst/>
                          <a:latin typeface="+mn-lt"/>
                        </a:rPr>
                        <a:t>2</a:t>
                      </a:r>
                    </a:p>
                  </a:txBody>
                  <a:tcPr marL="9525" marR="9525" marT="9525" marB="0" anchor="b"/>
                </a:tc>
                <a:tc>
                  <a:txBody>
                    <a:bodyPr/>
                    <a:lstStyle/>
                    <a:p>
                      <a:pPr algn="ctr" fontAlgn="b"/>
                      <a:r>
                        <a:rPr lang="en-US" sz="1100" b="0" i="0" u="none" strike="noStrike">
                          <a:solidFill>
                            <a:srgbClr val="000000"/>
                          </a:solidFill>
                          <a:effectLst/>
                          <a:latin typeface="+mn-lt"/>
                        </a:rPr>
                        <a:t>189</a:t>
                      </a:r>
                    </a:p>
                  </a:txBody>
                  <a:tcPr marL="9525" marR="9525" marT="9525" marB="0" anchor="b"/>
                </a:tc>
                <a:tc>
                  <a:txBody>
                    <a:bodyPr/>
                    <a:lstStyle/>
                    <a:p>
                      <a:pPr algn="ctr" fontAlgn="b"/>
                      <a:r>
                        <a:rPr lang="en-US" sz="1100" b="0" i="0" u="none" strike="noStrike">
                          <a:solidFill>
                            <a:srgbClr val="000000"/>
                          </a:solidFill>
                          <a:effectLst/>
                          <a:latin typeface="+mn-lt"/>
                        </a:rPr>
                        <a:t>23</a:t>
                      </a:r>
                    </a:p>
                  </a:txBody>
                  <a:tcPr marL="9525" marR="9525" marT="9525" marB="0" anchor="b"/>
                </a:tc>
                <a:tc>
                  <a:txBody>
                    <a:bodyPr/>
                    <a:lstStyle/>
                    <a:p>
                      <a:pPr algn="ctr" fontAlgn="b"/>
                      <a:r>
                        <a:rPr lang="en-US" sz="1100" b="0" i="0" u="none" strike="noStrike">
                          <a:solidFill>
                            <a:srgbClr val="000000"/>
                          </a:solidFill>
                          <a:effectLst/>
                          <a:latin typeface="+mn-lt"/>
                        </a:rPr>
                        <a:t>1</a:t>
                      </a:r>
                    </a:p>
                  </a:txBody>
                  <a:tcPr marL="9525" marR="9525" marT="9525" marB="0" anchor="b"/>
                </a:tc>
                <a:extLst>
                  <a:ext uri="{0D108BD9-81ED-4DB2-BD59-A6C34878D82A}">
                    <a16:rowId xmlns:a16="http://schemas.microsoft.com/office/drawing/2014/main" val="3753259412"/>
                  </a:ext>
                </a:extLst>
              </a:tr>
              <a:tr h="159877">
                <a:tc>
                  <a:txBody>
                    <a:bodyPr/>
                    <a:lstStyle/>
                    <a:p>
                      <a:pPr algn="ctr" fontAlgn="b"/>
                      <a:r>
                        <a:rPr lang="en-US" sz="1100" b="0" i="0" u="none" strike="noStrike">
                          <a:solidFill>
                            <a:srgbClr val="000000"/>
                          </a:solidFill>
                          <a:effectLst/>
                          <a:latin typeface="+mn-lt"/>
                        </a:rPr>
                        <a:t>191</a:t>
                      </a:r>
                    </a:p>
                  </a:txBody>
                  <a:tcPr marL="9525" marR="9525" marT="9525" marB="0" anchor="b"/>
                </a:tc>
                <a:tc>
                  <a:txBody>
                    <a:bodyPr/>
                    <a:lstStyle/>
                    <a:p>
                      <a:pPr algn="ctr" fontAlgn="b"/>
                      <a:r>
                        <a:rPr lang="en-US" sz="1100" b="0" i="0" u="none" strike="noStrike">
                          <a:solidFill>
                            <a:srgbClr val="000000"/>
                          </a:solidFill>
                          <a:effectLst/>
                          <a:latin typeface="+mn-lt"/>
                        </a:rPr>
                        <a:t>232</a:t>
                      </a:r>
                    </a:p>
                  </a:txBody>
                  <a:tcPr marL="9525" marR="9525" marT="9525" marB="0" anchor="b"/>
                </a:tc>
                <a:tc>
                  <a:txBody>
                    <a:bodyPr/>
                    <a:lstStyle/>
                    <a:p>
                      <a:pPr algn="ctr" fontAlgn="b"/>
                      <a:r>
                        <a:rPr lang="en-US" sz="1100" b="0" i="0" u="none" strike="noStrike">
                          <a:solidFill>
                            <a:srgbClr val="000000"/>
                          </a:solidFill>
                          <a:effectLst/>
                          <a:latin typeface="+mn-lt"/>
                        </a:rPr>
                        <a:t>17</a:t>
                      </a:r>
                    </a:p>
                  </a:txBody>
                  <a:tcPr marL="9525" marR="9525" marT="9525" marB="0" anchor="b"/>
                </a:tc>
                <a:tc>
                  <a:txBody>
                    <a:bodyPr/>
                    <a:lstStyle/>
                    <a:p>
                      <a:pPr algn="ctr" fontAlgn="b"/>
                      <a:r>
                        <a:rPr lang="en-US" sz="1100" b="0" i="0" u="none" strike="noStrike">
                          <a:solidFill>
                            <a:srgbClr val="000000"/>
                          </a:solidFill>
                          <a:effectLst/>
                          <a:latin typeface="+mn-lt"/>
                        </a:rPr>
                        <a:t>2</a:t>
                      </a:r>
                    </a:p>
                  </a:txBody>
                  <a:tcPr marL="9525" marR="9525" marT="9525" marB="0" anchor="b"/>
                </a:tc>
                <a:tc>
                  <a:txBody>
                    <a:bodyPr/>
                    <a:lstStyle/>
                    <a:p>
                      <a:pPr algn="ctr" fontAlgn="b"/>
                      <a:r>
                        <a:rPr lang="en-US" sz="1100" b="0" i="0" u="none" strike="noStrike">
                          <a:solidFill>
                            <a:srgbClr val="000000"/>
                          </a:solidFill>
                          <a:effectLst/>
                          <a:latin typeface="+mn-lt"/>
                        </a:rPr>
                        <a:t>189</a:t>
                      </a:r>
                    </a:p>
                  </a:txBody>
                  <a:tcPr marL="9525" marR="9525" marT="9525" marB="0" anchor="b"/>
                </a:tc>
                <a:tc>
                  <a:txBody>
                    <a:bodyPr/>
                    <a:lstStyle/>
                    <a:p>
                      <a:pPr algn="ctr" fontAlgn="b"/>
                      <a:r>
                        <a:rPr lang="en-US" sz="1100" b="0" i="0" u="none" strike="noStrike">
                          <a:solidFill>
                            <a:srgbClr val="000000"/>
                          </a:solidFill>
                          <a:effectLst/>
                          <a:latin typeface="+mn-lt"/>
                        </a:rPr>
                        <a:t>24</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extLst>
                  <a:ext uri="{0D108BD9-81ED-4DB2-BD59-A6C34878D82A}">
                    <a16:rowId xmlns:a16="http://schemas.microsoft.com/office/drawing/2014/main" val="2180427861"/>
                  </a:ext>
                </a:extLst>
              </a:tr>
              <a:tr h="159877">
                <a:tc>
                  <a:txBody>
                    <a:bodyPr/>
                    <a:lstStyle/>
                    <a:p>
                      <a:pPr algn="ctr" fontAlgn="b"/>
                      <a:r>
                        <a:rPr lang="en-US" sz="1100" b="0" i="0" u="none" strike="noStrike">
                          <a:solidFill>
                            <a:srgbClr val="000000"/>
                          </a:solidFill>
                          <a:effectLst/>
                          <a:latin typeface="+mn-lt"/>
                        </a:rPr>
                        <a:t>201</a:t>
                      </a:r>
                    </a:p>
                  </a:txBody>
                  <a:tcPr marL="9525" marR="9525" marT="9525" marB="0" anchor="b"/>
                </a:tc>
                <a:tc>
                  <a:txBody>
                    <a:bodyPr/>
                    <a:lstStyle/>
                    <a:p>
                      <a:pPr algn="ctr" fontAlgn="b"/>
                      <a:r>
                        <a:rPr lang="en-US" sz="1100" b="0" i="0" u="none" strike="noStrike">
                          <a:solidFill>
                            <a:srgbClr val="000000"/>
                          </a:solidFill>
                          <a:effectLst/>
                          <a:latin typeface="+mn-lt"/>
                        </a:rPr>
                        <a:t>232</a:t>
                      </a:r>
                    </a:p>
                  </a:txBody>
                  <a:tcPr marL="9525" marR="9525" marT="9525" marB="0" anchor="b"/>
                </a:tc>
                <a:tc>
                  <a:txBody>
                    <a:bodyPr/>
                    <a:lstStyle/>
                    <a:p>
                      <a:pPr algn="ctr" fontAlgn="b"/>
                      <a:r>
                        <a:rPr lang="en-US" sz="1100" b="0" i="0" u="none" strike="noStrike">
                          <a:solidFill>
                            <a:srgbClr val="000000"/>
                          </a:solidFill>
                          <a:effectLst/>
                          <a:latin typeface="+mn-lt"/>
                        </a:rPr>
                        <a:t>17</a:t>
                      </a:r>
                    </a:p>
                  </a:txBody>
                  <a:tcPr marL="9525" marR="9525" marT="9525" marB="0" anchor="b"/>
                </a:tc>
                <a:tc>
                  <a:txBody>
                    <a:bodyPr/>
                    <a:lstStyle/>
                    <a:p>
                      <a:pPr algn="ctr" fontAlgn="b"/>
                      <a:r>
                        <a:rPr lang="en-US" sz="1100" b="0" i="0" u="none" strike="noStrike">
                          <a:solidFill>
                            <a:srgbClr val="000000"/>
                          </a:solidFill>
                          <a:effectLst/>
                          <a:latin typeface="+mn-lt"/>
                        </a:rPr>
                        <a:t>2</a:t>
                      </a:r>
                    </a:p>
                  </a:txBody>
                  <a:tcPr marL="9525" marR="9525" marT="9525" marB="0" anchor="b"/>
                </a:tc>
                <a:tc>
                  <a:txBody>
                    <a:bodyPr/>
                    <a:lstStyle/>
                    <a:p>
                      <a:pPr algn="ctr" fontAlgn="b"/>
                      <a:r>
                        <a:rPr lang="en-US" sz="1100" b="0" i="0" u="none" strike="noStrike">
                          <a:solidFill>
                            <a:srgbClr val="000000"/>
                          </a:solidFill>
                          <a:effectLst/>
                          <a:latin typeface="+mn-lt"/>
                        </a:rPr>
                        <a:t>188</a:t>
                      </a:r>
                    </a:p>
                  </a:txBody>
                  <a:tcPr marL="9525" marR="9525" marT="9525" marB="0" anchor="b"/>
                </a:tc>
                <a:tc>
                  <a:txBody>
                    <a:bodyPr/>
                    <a:lstStyle/>
                    <a:p>
                      <a:pPr algn="ctr" fontAlgn="b"/>
                      <a:r>
                        <a:rPr lang="en-US" sz="1100" b="0" i="0" u="none" strike="noStrike">
                          <a:solidFill>
                            <a:srgbClr val="000000"/>
                          </a:solidFill>
                          <a:effectLst/>
                          <a:latin typeface="+mn-lt"/>
                        </a:rPr>
                        <a:t>24</a:t>
                      </a:r>
                    </a:p>
                  </a:txBody>
                  <a:tcPr marL="9525" marR="9525" marT="9525" marB="0" anchor="b"/>
                </a:tc>
                <a:tc>
                  <a:txBody>
                    <a:bodyPr/>
                    <a:lstStyle/>
                    <a:p>
                      <a:pPr algn="ctr" fontAlgn="b"/>
                      <a:r>
                        <a:rPr lang="en-US" sz="1100" b="0" i="0" u="none" strike="noStrike">
                          <a:solidFill>
                            <a:srgbClr val="000000"/>
                          </a:solidFill>
                          <a:effectLst/>
                          <a:latin typeface="+mn-lt"/>
                        </a:rPr>
                        <a:t>1</a:t>
                      </a:r>
                    </a:p>
                  </a:txBody>
                  <a:tcPr marL="9525" marR="9525" marT="9525" marB="0" anchor="b"/>
                </a:tc>
                <a:extLst>
                  <a:ext uri="{0D108BD9-81ED-4DB2-BD59-A6C34878D82A}">
                    <a16:rowId xmlns:a16="http://schemas.microsoft.com/office/drawing/2014/main" val="4276897104"/>
                  </a:ext>
                </a:extLst>
              </a:tr>
              <a:tr h="159877">
                <a:tc>
                  <a:txBody>
                    <a:bodyPr/>
                    <a:lstStyle/>
                    <a:p>
                      <a:pPr algn="ctr" fontAlgn="b"/>
                      <a:r>
                        <a:rPr lang="en-US" sz="1100" b="0" i="0" u="none" strike="noStrike">
                          <a:solidFill>
                            <a:srgbClr val="000000"/>
                          </a:solidFill>
                          <a:effectLst/>
                          <a:latin typeface="+mn-lt"/>
                        </a:rPr>
                        <a:t>309</a:t>
                      </a:r>
                    </a:p>
                  </a:txBody>
                  <a:tcPr marL="9525" marR="9525" marT="9525" marB="0" anchor="b"/>
                </a:tc>
                <a:tc>
                  <a:txBody>
                    <a:bodyPr/>
                    <a:lstStyle/>
                    <a:p>
                      <a:pPr algn="ctr" fontAlgn="b"/>
                      <a:r>
                        <a:rPr lang="en-US" sz="1100" b="0" i="0" u="none" strike="noStrike">
                          <a:solidFill>
                            <a:srgbClr val="000000"/>
                          </a:solidFill>
                          <a:effectLst/>
                          <a:latin typeface="+mn-lt"/>
                        </a:rPr>
                        <a:t>232</a:t>
                      </a:r>
                    </a:p>
                  </a:txBody>
                  <a:tcPr marL="9525" marR="9525" marT="9525" marB="0" anchor="b"/>
                </a:tc>
                <a:tc>
                  <a:txBody>
                    <a:bodyPr/>
                    <a:lstStyle/>
                    <a:p>
                      <a:pPr algn="ctr" fontAlgn="b"/>
                      <a:r>
                        <a:rPr lang="en-US" sz="1100" b="0" i="0" u="none" strike="noStrike">
                          <a:solidFill>
                            <a:srgbClr val="000000"/>
                          </a:solidFill>
                          <a:effectLst/>
                          <a:latin typeface="+mn-lt"/>
                        </a:rPr>
                        <a:t>17</a:t>
                      </a:r>
                    </a:p>
                  </a:txBody>
                  <a:tcPr marL="9525" marR="9525" marT="9525" marB="0" anchor="b"/>
                </a:tc>
                <a:tc>
                  <a:txBody>
                    <a:bodyPr/>
                    <a:lstStyle/>
                    <a:p>
                      <a:pPr algn="ctr" fontAlgn="b"/>
                      <a:r>
                        <a:rPr lang="en-US" sz="1100" b="0" i="0" u="none" strike="noStrike">
                          <a:solidFill>
                            <a:srgbClr val="000000"/>
                          </a:solidFill>
                          <a:effectLst/>
                          <a:latin typeface="+mn-lt"/>
                        </a:rPr>
                        <a:t>2</a:t>
                      </a:r>
                    </a:p>
                  </a:txBody>
                  <a:tcPr marL="9525" marR="9525" marT="9525" marB="0" anchor="b"/>
                </a:tc>
                <a:tc>
                  <a:txBody>
                    <a:bodyPr/>
                    <a:lstStyle/>
                    <a:p>
                      <a:pPr algn="ctr" fontAlgn="b"/>
                      <a:r>
                        <a:rPr lang="en-US" sz="1100" b="0" i="0" u="none" strike="noStrike">
                          <a:solidFill>
                            <a:srgbClr val="000000"/>
                          </a:solidFill>
                          <a:effectLst/>
                          <a:latin typeface="+mn-lt"/>
                        </a:rPr>
                        <a:t>189</a:t>
                      </a:r>
                    </a:p>
                  </a:txBody>
                  <a:tcPr marL="9525" marR="9525" marT="9525" marB="0" anchor="b"/>
                </a:tc>
                <a:tc>
                  <a:txBody>
                    <a:bodyPr/>
                    <a:lstStyle/>
                    <a:p>
                      <a:pPr algn="ctr" fontAlgn="b"/>
                      <a:r>
                        <a:rPr lang="en-US" sz="1100" b="0" i="0" u="none" strike="noStrike">
                          <a:solidFill>
                            <a:srgbClr val="000000"/>
                          </a:solidFill>
                          <a:effectLst/>
                          <a:latin typeface="+mn-lt"/>
                        </a:rPr>
                        <a:t>24</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extLst>
                  <a:ext uri="{0D108BD9-81ED-4DB2-BD59-A6C34878D82A}">
                    <a16:rowId xmlns:a16="http://schemas.microsoft.com/office/drawing/2014/main" val="3345262388"/>
                  </a:ext>
                </a:extLst>
              </a:tr>
              <a:tr h="159877">
                <a:tc>
                  <a:txBody>
                    <a:bodyPr/>
                    <a:lstStyle/>
                    <a:p>
                      <a:pPr algn="ctr" fontAlgn="b"/>
                      <a:r>
                        <a:rPr lang="en-US" sz="1100" b="0" i="0" u="none" strike="noStrike">
                          <a:solidFill>
                            <a:srgbClr val="000000"/>
                          </a:solidFill>
                          <a:effectLst/>
                          <a:latin typeface="+mn-lt"/>
                        </a:rPr>
                        <a:t>450</a:t>
                      </a:r>
                    </a:p>
                  </a:txBody>
                  <a:tcPr marL="9525" marR="9525" marT="9525" marB="0" anchor="b"/>
                </a:tc>
                <a:tc>
                  <a:txBody>
                    <a:bodyPr/>
                    <a:lstStyle/>
                    <a:p>
                      <a:pPr algn="ctr" fontAlgn="b"/>
                      <a:r>
                        <a:rPr lang="en-US" sz="1100" b="0" i="0" u="none" strike="noStrike">
                          <a:solidFill>
                            <a:srgbClr val="000000"/>
                          </a:solidFill>
                          <a:effectLst/>
                          <a:latin typeface="+mn-lt"/>
                        </a:rPr>
                        <a:t>232</a:t>
                      </a:r>
                    </a:p>
                  </a:txBody>
                  <a:tcPr marL="9525" marR="9525" marT="9525" marB="0" anchor="b"/>
                </a:tc>
                <a:tc>
                  <a:txBody>
                    <a:bodyPr/>
                    <a:lstStyle/>
                    <a:p>
                      <a:pPr algn="ctr" fontAlgn="b"/>
                      <a:r>
                        <a:rPr lang="en-US" sz="1100" b="0" i="0" u="none" strike="noStrike">
                          <a:solidFill>
                            <a:srgbClr val="000000"/>
                          </a:solidFill>
                          <a:effectLst/>
                          <a:latin typeface="+mn-lt"/>
                        </a:rPr>
                        <a:t>17</a:t>
                      </a:r>
                    </a:p>
                  </a:txBody>
                  <a:tcPr marL="9525" marR="9525" marT="9525" marB="0" anchor="b"/>
                </a:tc>
                <a:tc>
                  <a:txBody>
                    <a:bodyPr/>
                    <a:lstStyle/>
                    <a:p>
                      <a:pPr algn="ctr" fontAlgn="b"/>
                      <a:r>
                        <a:rPr lang="en-US" sz="1100" b="0" i="0" u="none" strike="noStrike">
                          <a:solidFill>
                            <a:srgbClr val="000000"/>
                          </a:solidFill>
                          <a:effectLst/>
                          <a:latin typeface="+mn-lt"/>
                        </a:rPr>
                        <a:t>2</a:t>
                      </a:r>
                    </a:p>
                  </a:txBody>
                  <a:tcPr marL="9525" marR="9525" marT="9525" marB="0" anchor="b"/>
                </a:tc>
                <a:tc>
                  <a:txBody>
                    <a:bodyPr/>
                    <a:lstStyle/>
                    <a:p>
                      <a:pPr algn="ctr" fontAlgn="b"/>
                      <a:r>
                        <a:rPr lang="en-US" sz="1100" b="0" i="0" u="none" strike="noStrike">
                          <a:solidFill>
                            <a:srgbClr val="000000"/>
                          </a:solidFill>
                          <a:effectLst/>
                          <a:latin typeface="+mn-lt"/>
                        </a:rPr>
                        <a:t>189</a:t>
                      </a:r>
                    </a:p>
                  </a:txBody>
                  <a:tcPr marL="9525" marR="9525" marT="9525" marB="0" anchor="b"/>
                </a:tc>
                <a:tc>
                  <a:txBody>
                    <a:bodyPr/>
                    <a:lstStyle/>
                    <a:p>
                      <a:pPr algn="ctr" fontAlgn="b"/>
                      <a:r>
                        <a:rPr lang="en-US" sz="1100" b="0" i="0" u="none" strike="noStrike">
                          <a:solidFill>
                            <a:srgbClr val="000000"/>
                          </a:solidFill>
                          <a:effectLst/>
                          <a:latin typeface="+mn-lt"/>
                        </a:rPr>
                        <a:t>24</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extLst>
                  <a:ext uri="{0D108BD9-81ED-4DB2-BD59-A6C34878D82A}">
                    <a16:rowId xmlns:a16="http://schemas.microsoft.com/office/drawing/2014/main" val="2985773350"/>
                  </a:ext>
                </a:extLst>
              </a:tr>
              <a:tr h="159877">
                <a:tc>
                  <a:txBody>
                    <a:bodyPr/>
                    <a:lstStyle/>
                    <a:p>
                      <a:pPr algn="ctr" fontAlgn="b"/>
                      <a:r>
                        <a:rPr lang="en-US" sz="1100" b="0" i="0" u="none" strike="noStrike">
                          <a:solidFill>
                            <a:srgbClr val="000000"/>
                          </a:solidFill>
                          <a:effectLst/>
                          <a:latin typeface="+mn-lt"/>
                        </a:rPr>
                        <a:t>298</a:t>
                      </a:r>
                    </a:p>
                  </a:txBody>
                  <a:tcPr marL="9525" marR="9525" marT="9525" marB="0" anchor="b"/>
                </a:tc>
                <a:tc>
                  <a:txBody>
                    <a:bodyPr/>
                    <a:lstStyle/>
                    <a:p>
                      <a:pPr algn="ctr" fontAlgn="b"/>
                      <a:r>
                        <a:rPr lang="en-US" sz="1100" b="0" i="0" u="none" strike="noStrike">
                          <a:solidFill>
                            <a:srgbClr val="000000"/>
                          </a:solidFill>
                          <a:effectLst/>
                          <a:latin typeface="+mn-lt"/>
                        </a:rPr>
                        <a:t>231</a:t>
                      </a:r>
                    </a:p>
                  </a:txBody>
                  <a:tcPr marL="9525" marR="9525" marT="9525" marB="0" anchor="b"/>
                </a:tc>
                <a:tc>
                  <a:txBody>
                    <a:bodyPr/>
                    <a:lstStyle/>
                    <a:p>
                      <a:pPr algn="ctr" fontAlgn="b"/>
                      <a:r>
                        <a:rPr lang="en-US" sz="1100" b="0" i="0" u="none" strike="noStrike">
                          <a:solidFill>
                            <a:srgbClr val="000000"/>
                          </a:solidFill>
                          <a:effectLst/>
                          <a:latin typeface="+mn-lt"/>
                        </a:rPr>
                        <a:t>17</a:t>
                      </a:r>
                    </a:p>
                  </a:txBody>
                  <a:tcPr marL="9525" marR="9525" marT="9525" marB="0" anchor="b"/>
                </a:tc>
                <a:tc>
                  <a:txBody>
                    <a:bodyPr/>
                    <a:lstStyle/>
                    <a:p>
                      <a:pPr algn="ctr" fontAlgn="b"/>
                      <a:r>
                        <a:rPr lang="en-US" sz="1100" b="0" i="0" u="none" strike="noStrike">
                          <a:solidFill>
                            <a:srgbClr val="000000"/>
                          </a:solidFill>
                          <a:effectLst/>
                          <a:latin typeface="+mn-lt"/>
                        </a:rPr>
                        <a:t>2</a:t>
                      </a:r>
                    </a:p>
                  </a:txBody>
                  <a:tcPr marL="9525" marR="9525" marT="9525" marB="0" anchor="b"/>
                </a:tc>
                <a:tc>
                  <a:txBody>
                    <a:bodyPr/>
                    <a:lstStyle/>
                    <a:p>
                      <a:pPr algn="ctr" fontAlgn="b"/>
                      <a:r>
                        <a:rPr lang="en-US" sz="1100" b="0" i="0" u="none" strike="noStrike">
                          <a:solidFill>
                            <a:srgbClr val="000000"/>
                          </a:solidFill>
                          <a:effectLst/>
                          <a:latin typeface="+mn-lt"/>
                        </a:rPr>
                        <a:t>188</a:t>
                      </a:r>
                    </a:p>
                  </a:txBody>
                  <a:tcPr marL="9525" marR="9525" marT="9525" marB="0" anchor="b"/>
                </a:tc>
                <a:tc>
                  <a:txBody>
                    <a:bodyPr/>
                    <a:lstStyle/>
                    <a:p>
                      <a:pPr algn="ctr" fontAlgn="b"/>
                      <a:r>
                        <a:rPr lang="en-US" sz="1100" b="0" i="0" u="none" strike="noStrike">
                          <a:solidFill>
                            <a:srgbClr val="000000"/>
                          </a:solidFill>
                          <a:effectLst/>
                          <a:latin typeface="+mn-lt"/>
                        </a:rPr>
                        <a:t>24</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extLst>
                  <a:ext uri="{0D108BD9-81ED-4DB2-BD59-A6C34878D82A}">
                    <a16:rowId xmlns:a16="http://schemas.microsoft.com/office/drawing/2014/main" val="3891741564"/>
                  </a:ext>
                </a:extLst>
              </a:tr>
              <a:tr h="159877">
                <a:tc>
                  <a:txBody>
                    <a:bodyPr/>
                    <a:lstStyle/>
                    <a:p>
                      <a:pPr algn="ctr" fontAlgn="b"/>
                      <a:r>
                        <a:rPr lang="en-US" sz="1100" b="0" i="0" u="none" strike="noStrike">
                          <a:solidFill>
                            <a:srgbClr val="000000"/>
                          </a:solidFill>
                          <a:effectLst/>
                          <a:latin typeface="+mn-lt"/>
                        </a:rPr>
                        <a:t>82</a:t>
                      </a:r>
                    </a:p>
                  </a:txBody>
                  <a:tcPr marL="9525" marR="9525" marT="9525" marB="0" anchor="b"/>
                </a:tc>
                <a:tc>
                  <a:txBody>
                    <a:bodyPr/>
                    <a:lstStyle/>
                    <a:p>
                      <a:pPr algn="ctr" fontAlgn="b"/>
                      <a:r>
                        <a:rPr lang="en-US" sz="1100" b="0" i="0" u="none" strike="noStrike">
                          <a:solidFill>
                            <a:srgbClr val="000000"/>
                          </a:solidFill>
                          <a:effectLst/>
                          <a:latin typeface="+mn-lt"/>
                        </a:rPr>
                        <a:t>230</a:t>
                      </a:r>
                    </a:p>
                  </a:txBody>
                  <a:tcPr marL="9525" marR="9525" marT="9525" marB="0" anchor="b"/>
                </a:tc>
                <a:tc>
                  <a:txBody>
                    <a:bodyPr/>
                    <a:lstStyle/>
                    <a:p>
                      <a:pPr algn="ctr" fontAlgn="b"/>
                      <a:r>
                        <a:rPr lang="en-US" sz="1100" b="0" i="0" u="none" strike="noStrike" dirty="0">
                          <a:solidFill>
                            <a:srgbClr val="000000"/>
                          </a:solidFill>
                          <a:effectLst/>
                          <a:latin typeface="+mn-lt"/>
                        </a:rPr>
                        <a:t>17</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tc>
                  <a:txBody>
                    <a:bodyPr/>
                    <a:lstStyle/>
                    <a:p>
                      <a:pPr algn="ctr" fontAlgn="b"/>
                      <a:r>
                        <a:rPr lang="en-US" sz="1100" b="0" i="0" u="none" strike="noStrike">
                          <a:solidFill>
                            <a:srgbClr val="000000"/>
                          </a:solidFill>
                          <a:effectLst/>
                          <a:latin typeface="+mn-lt"/>
                        </a:rPr>
                        <a:t>189</a:t>
                      </a:r>
                    </a:p>
                  </a:txBody>
                  <a:tcPr marL="9525" marR="9525" marT="9525" marB="0" anchor="b"/>
                </a:tc>
                <a:tc>
                  <a:txBody>
                    <a:bodyPr/>
                    <a:lstStyle/>
                    <a:p>
                      <a:pPr algn="ctr" fontAlgn="b"/>
                      <a:r>
                        <a:rPr lang="en-US" sz="1100" b="0" i="0" u="none" strike="noStrike">
                          <a:solidFill>
                            <a:srgbClr val="000000"/>
                          </a:solidFill>
                          <a:effectLst/>
                          <a:latin typeface="+mn-lt"/>
                        </a:rPr>
                        <a:t>24</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extLst>
                  <a:ext uri="{0D108BD9-81ED-4DB2-BD59-A6C34878D82A}">
                    <a16:rowId xmlns:a16="http://schemas.microsoft.com/office/drawing/2014/main" val="2132477950"/>
                  </a:ext>
                </a:extLst>
              </a:tr>
              <a:tr h="159877">
                <a:tc>
                  <a:txBody>
                    <a:bodyPr/>
                    <a:lstStyle/>
                    <a:p>
                      <a:pPr algn="ctr" fontAlgn="b"/>
                      <a:r>
                        <a:rPr lang="en-US" sz="1100" b="0" i="0" u="none" strike="noStrike">
                          <a:solidFill>
                            <a:srgbClr val="000000"/>
                          </a:solidFill>
                          <a:effectLst/>
                          <a:latin typeface="+mn-lt"/>
                        </a:rPr>
                        <a:t>204</a:t>
                      </a:r>
                    </a:p>
                  </a:txBody>
                  <a:tcPr marL="9525" marR="9525" marT="9525" marB="0" anchor="b"/>
                </a:tc>
                <a:tc>
                  <a:txBody>
                    <a:bodyPr/>
                    <a:lstStyle/>
                    <a:p>
                      <a:pPr algn="ctr" fontAlgn="b"/>
                      <a:r>
                        <a:rPr lang="en-US" sz="1100" b="0" i="0" u="none" strike="noStrike">
                          <a:solidFill>
                            <a:srgbClr val="000000"/>
                          </a:solidFill>
                          <a:effectLst/>
                          <a:latin typeface="+mn-lt"/>
                        </a:rPr>
                        <a:t>228</a:t>
                      </a:r>
                    </a:p>
                  </a:txBody>
                  <a:tcPr marL="9525" marR="9525" marT="9525" marB="0" anchor="b"/>
                </a:tc>
                <a:tc>
                  <a:txBody>
                    <a:bodyPr/>
                    <a:lstStyle/>
                    <a:p>
                      <a:pPr algn="ctr" fontAlgn="b"/>
                      <a:r>
                        <a:rPr lang="en-US" sz="1100" b="0" i="0" u="none" strike="noStrike">
                          <a:solidFill>
                            <a:srgbClr val="000000"/>
                          </a:solidFill>
                          <a:effectLst/>
                          <a:latin typeface="+mn-lt"/>
                        </a:rPr>
                        <a:t>17</a:t>
                      </a:r>
                    </a:p>
                  </a:txBody>
                  <a:tcPr marL="9525" marR="9525" marT="9525" marB="0" anchor="b"/>
                </a:tc>
                <a:tc>
                  <a:txBody>
                    <a:bodyPr/>
                    <a:lstStyle/>
                    <a:p>
                      <a:pPr algn="ctr" fontAlgn="b"/>
                      <a:r>
                        <a:rPr lang="en-US" sz="1100" b="0" i="0" u="none" strike="noStrike">
                          <a:solidFill>
                            <a:srgbClr val="000000"/>
                          </a:solidFill>
                          <a:effectLst/>
                          <a:latin typeface="+mn-lt"/>
                        </a:rPr>
                        <a:t>2</a:t>
                      </a:r>
                    </a:p>
                  </a:txBody>
                  <a:tcPr marL="9525" marR="9525" marT="9525" marB="0" anchor="b"/>
                </a:tc>
                <a:tc>
                  <a:txBody>
                    <a:bodyPr/>
                    <a:lstStyle/>
                    <a:p>
                      <a:pPr algn="ctr" fontAlgn="b"/>
                      <a:r>
                        <a:rPr lang="en-US" sz="1100" b="0" i="0" u="none" strike="noStrike">
                          <a:solidFill>
                            <a:srgbClr val="000000"/>
                          </a:solidFill>
                          <a:effectLst/>
                          <a:latin typeface="+mn-lt"/>
                        </a:rPr>
                        <a:t>189</a:t>
                      </a:r>
                    </a:p>
                  </a:txBody>
                  <a:tcPr marL="9525" marR="9525" marT="9525" marB="0" anchor="b"/>
                </a:tc>
                <a:tc>
                  <a:txBody>
                    <a:bodyPr/>
                    <a:lstStyle/>
                    <a:p>
                      <a:pPr algn="ctr" fontAlgn="b"/>
                      <a:r>
                        <a:rPr lang="en-US" sz="1100" b="0" i="0" u="none" strike="noStrike">
                          <a:solidFill>
                            <a:srgbClr val="000000"/>
                          </a:solidFill>
                          <a:effectLst/>
                          <a:latin typeface="+mn-lt"/>
                        </a:rPr>
                        <a:t>19</a:t>
                      </a:r>
                    </a:p>
                  </a:txBody>
                  <a:tcPr marL="9525" marR="9525" marT="9525" marB="0" anchor="b"/>
                </a:tc>
                <a:tc>
                  <a:txBody>
                    <a:bodyPr/>
                    <a:lstStyle/>
                    <a:p>
                      <a:pPr algn="ctr" fontAlgn="b"/>
                      <a:r>
                        <a:rPr lang="en-US" sz="1100" b="0" i="0" u="none" strike="noStrike">
                          <a:solidFill>
                            <a:srgbClr val="000000"/>
                          </a:solidFill>
                          <a:effectLst/>
                          <a:latin typeface="+mn-lt"/>
                        </a:rPr>
                        <a:t>1</a:t>
                      </a:r>
                    </a:p>
                  </a:txBody>
                  <a:tcPr marL="9525" marR="9525" marT="9525" marB="0" anchor="b"/>
                </a:tc>
                <a:extLst>
                  <a:ext uri="{0D108BD9-81ED-4DB2-BD59-A6C34878D82A}">
                    <a16:rowId xmlns:a16="http://schemas.microsoft.com/office/drawing/2014/main" val="3820540879"/>
                  </a:ext>
                </a:extLst>
              </a:tr>
              <a:tr h="159877">
                <a:tc>
                  <a:txBody>
                    <a:bodyPr/>
                    <a:lstStyle/>
                    <a:p>
                      <a:pPr algn="ctr" fontAlgn="b"/>
                      <a:r>
                        <a:rPr lang="en-US" sz="1100" b="0" i="0" u="none" strike="noStrike">
                          <a:solidFill>
                            <a:srgbClr val="000000"/>
                          </a:solidFill>
                          <a:effectLst/>
                          <a:latin typeface="+mn-lt"/>
                        </a:rPr>
                        <a:t>420</a:t>
                      </a:r>
                    </a:p>
                  </a:txBody>
                  <a:tcPr marL="9525" marR="9525" marT="9525" marB="0" anchor="b"/>
                </a:tc>
                <a:tc>
                  <a:txBody>
                    <a:bodyPr/>
                    <a:lstStyle/>
                    <a:p>
                      <a:pPr algn="ctr" fontAlgn="b"/>
                      <a:r>
                        <a:rPr lang="en-US" sz="1100" b="0" i="0" u="none" strike="noStrike">
                          <a:solidFill>
                            <a:srgbClr val="000000"/>
                          </a:solidFill>
                          <a:effectLst/>
                          <a:latin typeface="+mn-lt"/>
                        </a:rPr>
                        <a:t>228</a:t>
                      </a:r>
                    </a:p>
                  </a:txBody>
                  <a:tcPr marL="9525" marR="9525" marT="9525" marB="0" anchor="b"/>
                </a:tc>
                <a:tc>
                  <a:txBody>
                    <a:bodyPr/>
                    <a:lstStyle/>
                    <a:p>
                      <a:pPr algn="ctr" fontAlgn="b"/>
                      <a:r>
                        <a:rPr lang="en-US" sz="1100" b="0" i="0" u="none" strike="noStrike">
                          <a:solidFill>
                            <a:srgbClr val="000000"/>
                          </a:solidFill>
                          <a:effectLst/>
                          <a:latin typeface="+mn-lt"/>
                        </a:rPr>
                        <a:t>17</a:t>
                      </a:r>
                    </a:p>
                  </a:txBody>
                  <a:tcPr marL="9525" marR="9525" marT="9525" marB="0" anchor="b"/>
                </a:tc>
                <a:tc>
                  <a:txBody>
                    <a:bodyPr/>
                    <a:lstStyle/>
                    <a:p>
                      <a:pPr algn="ctr" fontAlgn="b"/>
                      <a:r>
                        <a:rPr lang="en-US" sz="1100" b="0" i="0" u="none" strike="noStrike">
                          <a:solidFill>
                            <a:srgbClr val="000000"/>
                          </a:solidFill>
                          <a:effectLst/>
                          <a:latin typeface="+mn-lt"/>
                        </a:rPr>
                        <a:t>2</a:t>
                      </a:r>
                    </a:p>
                  </a:txBody>
                  <a:tcPr marL="9525" marR="9525" marT="9525" marB="0" anchor="b"/>
                </a:tc>
                <a:tc>
                  <a:txBody>
                    <a:bodyPr/>
                    <a:lstStyle/>
                    <a:p>
                      <a:pPr algn="ctr" fontAlgn="b"/>
                      <a:r>
                        <a:rPr lang="en-US" sz="1100" b="0" i="0" u="none" strike="noStrike">
                          <a:solidFill>
                            <a:srgbClr val="000000"/>
                          </a:solidFill>
                          <a:effectLst/>
                          <a:latin typeface="+mn-lt"/>
                        </a:rPr>
                        <a:t>189</a:t>
                      </a:r>
                    </a:p>
                  </a:txBody>
                  <a:tcPr marL="9525" marR="9525" marT="9525" marB="0" anchor="b"/>
                </a:tc>
                <a:tc>
                  <a:txBody>
                    <a:bodyPr/>
                    <a:lstStyle/>
                    <a:p>
                      <a:pPr algn="ctr" fontAlgn="b"/>
                      <a:r>
                        <a:rPr lang="en-US" sz="1100" b="0" i="0" u="none" strike="noStrike">
                          <a:solidFill>
                            <a:srgbClr val="000000"/>
                          </a:solidFill>
                          <a:effectLst/>
                          <a:latin typeface="+mn-lt"/>
                        </a:rPr>
                        <a:t>19</a:t>
                      </a:r>
                    </a:p>
                  </a:txBody>
                  <a:tcPr marL="9525" marR="9525" marT="9525" marB="0" anchor="b"/>
                </a:tc>
                <a:tc>
                  <a:txBody>
                    <a:bodyPr/>
                    <a:lstStyle/>
                    <a:p>
                      <a:pPr algn="ctr" fontAlgn="b"/>
                      <a:r>
                        <a:rPr lang="en-US" sz="1100" b="0" i="0" u="none" strike="noStrike">
                          <a:solidFill>
                            <a:srgbClr val="000000"/>
                          </a:solidFill>
                          <a:effectLst/>
                          <a:latin typeface="+mn-lt"/>
                        </a:rPr>
                        <a:t>1</a:t>
                      </a:r>
                    </a:p>
                  </a:txBody>
                  <a:tcPr marL="9525" marR="9525" marT="9525" marB="0" anchor="b"/>
                </a:tc>
                <a:extLst>
                  <a:ext uri="{0D108BD9-81ED-4DB2-BD59-A6C34878D82A}">
                    <a16:rowId xmlns:a16="http://schemas.microsoft.com/office/drawing/2014/main" val="775056343"/>
                  </a:ext>
                </a:extLst>
              </a:tr>
              <a:tr h="159877">
                <a:tc>
                  <a:txBody>
                    <a:bodyPr/>
                    <a:lstStyle/>
                    <a:p>
                      <a:pPr algn="ctr" fontAlgn="b"/>
                      <a:r>
                        <a:rPr lang="en-US" sz="1100" b="0" i="0" u="none" strike="noStrike">
                          <a:solidFill>
                            <a:srgbClr val="000000"/>
                          </a:solidFill>
                          <a:effectLst/>
                          <a:latin typeface="+mn-lt"/>
                        </a:rPr>
                        <a:t>294</a:t>
                      </a:r>
                    </a:p>
                  </a:txBody>
                  <a:tcPr marL="9525" marR="9525" marT="9525" marB="0" anchor="b"/>
                </a:tc>
                <a:tc>
                  <a:txBody>
                    <a:bodyPr/>
                    <a:lstStyle/>
                    <a:p>
                      <a:pPr algn="ctr" fontAlgn="b"/>
                      <a:r>
                        <a:rPr lang="en-US" sz="1100" b="0" i="0" u="none" strike="noStrike">
                          <a:solidFill>
                            <a:srgbClr val="000000"/>
                          </a:solidFill>
                          <a:effectLst/>
                          <a:latin typeface="+mn-lt"/>
                        </a:rPr>
                        <a:t>217</a:t>
                      </a:r>
                    </a:p>
                  </a:txBody>
                  <a:tcPr marL="9525" marR="9525" marT="9525" marB="0" anchor="b"/>
                </a:tc>
                <a:tc>
                  <a:txBody>
                    <a:bodyPr/>
                    <a:lstStyle/>
                    <a:p>
                      <a:pPr algn="ctr" fontAlgn="b"/>
                      <a:r>
                        <a:rPr lang="en-US" sz="1100" b="0" i="0" u="none" strike="noStrike">
                          <a:solidFill>
                            <a:srgbClr val="000000"/>
                          </a:solidFill>
                          <a:effectLst/>
                          <a:latin typeface="+mn-lt"/>
                        </a:rPr>
                        <a:t>17</a:t>
                      </a:r>
                    </a:p>
                  </a:txBody>
                  <a:tcPr marL="9525" marR="9525" marT="9525" marB="0" anchor="b"/>
                </a:tc>
                <a:tc>
                  <a:txBody>
                    <a:bodyPr/>
                    <a:lstStyle/>
                    <a:p>
                      <a:pPr algn="ctr" fontAlgn="b"/>
                      <a:r>
                        <a:rPr lang="en-US" sz="1100" b="0" i="0" u="none" strike="noStrike">
                          <a:solidFill>
                            <a:srgbClr val="000000"/>
                          </a:solidFill>
                          <a:effectLst/>
                          <a:latin typeface="+mn-lt"/>
                        </a:rPr>
                        <a:t>2</a:t>
                      </a:r>
                    </a:p>
                  </a:txBody>
                  <a:tcPr marL="9525" marR="9525" marT="9525" marB="0" anchor="b"/>
                </a:tc>
                <a:tc>
                  <a:txBody>
                    <a:bodyPr/>
                    <a:lstStyle/>
                    <a:p>
                      <a:pPr algn="ctr" fontAlgn="b"/>
                      <a:r>
                        <a:rPr lang="en-US" sz="1100" b="0" i="0" u="none" strike="noStrike">
                          <a:solidFill>
                            <a:srgbClr val="000000"/>
                          </a:solidFill>
                          <a:effectLst/>
                          <a:latin typeface="+mn-lt"/>
                        </a:rPr>
                        <a:t>173</a:t>
                      </a:r>
                    </a:p>
                  </a:txBody>
                  <a:tcPr marL="9525" marR="9525" marT="9525" marB="0" anchor="b"/>
                </a:tc>
                <a:tc>
                  <a:txBody>
                    <a:bodyPr/>
                    <a:lstStyle/>
                    <a:p>
                      <a:pPr algn="ctr" fontAlgn="b"/>
                      <a:r>
                        <a:rPr lang="en-US" sz="1100" b="0" i="0" u="none" strike="noStrike">
                          <a:solidFill>
                            <a:srgbClr val="000000"/>
                          </a:solidFill>
                          <a:effectLst/>
                          <a:latin typeface="+mn-lt"/>
                        </a:rPr>
                        <a:t>24</a:t>
                      </a:r>
                    </a:p>
                  </a:txBody>
                  <a:tcPr marL="9525" marR="9525" marT="9525" marB="0" anchor="b"/>
                </a:tc>
                <a:tc>
                  <a:txBody>
                    <a:bodyPr/>
                    <a:lstStyle/>
                    <a:p>
                      <a:pPr algn="ctr" fontAlgn="b"/>
                      <a:r>
                        <a:rPr lang="en-US" sz="1100" b="0" i="0" u="none" strike="noStrike">
                          <a:solidFill>
                            <a:srgbClr val="000000"/>
                          </a:solidFill>
                          <a:effectLst/>
                          <a:latin typeface="+mn-lt"/>
                        </a:rPr>
                        <a:t>1</a:t>
                      </a:r>
                    </a:p>
                  </a:txBody>
                  <a:tcPr marL="9525" marR="9525" marT="9525" marB="0" anchor="b"/>
                </a:tc>
                <a:extLst>
                  <a:ext uri="{0D108BD9-81ED-4DB2-BD59-A6C34878D82A}">
                    <a16:rowId xmlns:a16="http://schemas.microsoft.com/office/drawing/2014/main" val="4247621805"/>
                  </a:ext>
                </a:extLst>
              </a:tr>
              <a:tr h="159877">
                <a:tc>
                  <a:txBody>
                    <a:bodyPr/>
                    <a:lstStyle/>
                    <a:p>
                      <a:pPr algn="ctr" fontAlgn="b"/>
                      <a:r>
                        <a:rPr lang="en-US" sz="1100" b="0" i="0" u="none" strike="noStrike">
                          <a:solidFill>
                            <a:srgbClr val="000000"/>
                          </a:solidFill>
                          <a:effectLst/>
                          <a:latin typeface="+mn-lt"/>
                        </a:rPr>
                        <a:t>408</a:t>
                      </a:r>
                    </a:p>
                  </a:txBody>
                  <a:tcPr marL="9525" marR="9525" marT="9525" marB="0" anchor="b"/>
                </a:tc>
                <a:tc>
                  <a:txBody>
                    <a:bodyPr/>
                    <a:lstStyle/>
                    <a:p>
                      <a:pPr algn="ctr" fontAlgn="b"/>
                      <a:r>
                        <a:rPr lang="en-US" sz="1100" b="0" i="0" u="none" strike="noStrike">
                          <a:solidFill>
                            <a:srgbClr val="000000"/>
                          </a:solidFill>
                          <a:effectLst/>
                          <a:latin typeface="+mn-lt"/>
                        </a:rPr>
                        <a:t>215</a:t>
                      </a:r>
                    </a:p>
                  </a:txBody>
                  <a:tcPr marL="9525" marR="9525" marT="9525" marB="0" anchor="b"/>
                </a:tc>
                <a:tc>
                  <a:txBody>
                    <a:bodyPr/>
                    <a:lstStyle/>
                    <a:p>
                      <a:pPr algn="ctr" fontAlgn="b"/>
                      <a:r>
                        <a:rPr lang="en-US" sz="1100" b="0" i="0" u="none" strike="noStrike">
                          <a:solidFill>
                            <a:srgbClr val="000000"/>
                          </a:solidFill>
                          <a:effectLst/>
                          <a:latin typeface="+mn-lt"/>
                        </a:rPr>
                        <a:t>17</a:t>
                      </a:r>
                    </a:p>
                  </a:txBody>
                  <a:tcPr marL="9525" marR="9525" marT="9525" marB="0" anchor="b"/>
                </a:tc>
                <a:tc>
                  <a:txBody>
                    <a:bodyPr/>
                    <a:lstStyle/>
                    <a:p>
                      <a:pPr algn="ctr" fontAlgn="b"/>
                      <a:r>
                        <a:rPr lang="en-US" sz="1100" b="0" i="0" u="none" strike="noStrike">
                          <a:solidFill>
                            <a:srgbClr val="000000"/>
                          </a:solidFill>
                          <a:effectLst/>
                          <a:latin typeface="+mn-lt"/>
                        </a:rPr>
                        <a:t>2</a:t>
                      </a:r>
                    </a:p>
                  </a:txBody>
                  <a:tcPr marL="9525" marR="9525" marT="9525" marB="0" anchor="b"/>
                </a:tc>
                <a:tc>
                  <a:txBody>
                    <a:bodyPr/>
                    <a:lstStyle/>
                    <a:p>
                      <a:pPr algn="ctr" fontAlgn="b"/>
                      <a:r>
                        <a:rPr lang="en-US" sz="1100" b="0" i="0" u="none" strike="noStrike">
                          <a:solidFill>
                            <a:srgbClr val="000000"/>
                          </a:solidFill>
                          <a:effectLst/>
                          <a:latin typeface="+mn-lt"/>
                        </a:rPr>
                        <a:t>172</a:t>
                      </a:r>
                    </a:p>
                  </a:txBody>
                  <a:tcPr marL="9525" marR="9525" marT="9525" marB="0" anchor="b"/>
                </a:tc>
                <a:tc>
                  <a:txBody>
                    <a:bodyPr/>
                    <a:lstStyle/>
                    <a:p>
                      <a:pPr algn="ctr" fontAlgn="b"/>
                      <a:r>
                        <a:rPr lang="en-US" sz="1100" b="0" i="0" u="none" strike="noStrike">
                          <a:solidFill>
                            <a:srgbClr val="000000"/>
                          </a:solidFill>
                          <a:effectLst/>
                          <a:latin typeface="+mn-lt"/>
                        </a:rPr>
                        <a:t>23</a:t>
                      </a:r>
                    </a:p>
                  </a:txBody>
                  <a:tcPr marL="9525" marR="9525" marT="9525" marB="0" anchor="b"/>
                </a:tc>
                <a:tc>
                  <a:txBody>
                    <a:bodyPr/>
                    <a:lstStyle/>
                    <a:p>
                      <a:pPr algn="ctr" fontAlgn="b"/>
                      <a:r>
                        <a:rPr lang="en-US" sz="1100" b="0" i="0" u="none" strike="noStrike">
                          <a:solidFill>
                            <a:srgbClr val="000000"/>
                          </a:solidFill>
                          <a:effectLst/>
                          <a:latin typeface="+mn-lt"/>
                        </a:rPr>
                        <a:t>1</a:t>
                      </a:r>
                    </a:p>
                  </a:txBody>
                  <a:tcPr marL="9525" marR="9525" marT="9525" marB="0" anchor="b"/>
                </a:tc>
                <a:extLst>
                  <a:ext uri="{0D108BD9-81ED-4DB2-BD59-A6C34878D82A}">
                    <a16:rowId xmlns:a16="http://schemas.microsoft.com/office/drawing/2014/main" val="3812523697"/>
                  </a:ext>
                </a:extLst>
              </a:tr>
              <a:tr h="159877">
                <a:tc>
                  <a:txBody>
                    <a:bodyPr/>
                    <a:lstStyle/>
                    <a:p>
                      <a:pPr algn="ctr" fontAlgn="b"/>
                      <a:r>
                        <a:rPr lang="en-US" sz="1100" b="0" i="0" u="none" strike="noStrike">
                          <a:solidFill>
                            <a:srgbClr val="000000"/>
                          </a:solidFill>
                          <a:effectLst/>
                          <a:latin typeface="+mn-lt"/>
                        </a:rPr>
                        <a:t>167</a:t>
                      </a:r>
                    </a:p>
                  </a:txBody>
                  <a:tcPr marL="9525" marR="9525" marT="9525" marB="0" anchor="b"/>
                </a:tc>
                <a:tc>
                  <a:txBody>
                    <a:bodyPr/>
                    <a:lstStyle/>
                    <a:p>
                      <a:pPr algn="ctr" fontAlgn="b"/>
                      <a:r>
                        <a:rPr lang="en-US" sz="1100" b="0" i="0" u="none" strike="noStrike">
                          <a:solidFill>
                            <a:srgbClr val="000000"/>
                          </a:solidFill>
                          <a:effectLst/>
                          <a:latin typeface="+mn-lt"/>
                        </a:rPr>
                        <a:t>210</a:t>
                      </a:r>
                    </a:p>
                  </a:txBody>
                  <a:tcPr marL="9525" marR="9525" marT="9525" marB="0" anchor="b"/>
                </a:tc>
                <a:tc>
                  <a:txBody>
                    <a:bodyPr/>
                    <a:lstStyle/>
                    <a:p>
                      <a:pPr algn="ctr" fontAlgn="b"/>
                      <a:r>
                        <a:rPr lang="en-US" sz="1100" b="0" i="0" u="none" strike="noStrike">
                          <a:solidFill>
                            <a:srgbClr val="000000"/>
                          </a:solidFill>
                          <a:effectLst/>
                          <a:latin typeface="+mn-lt"/>
                        </a:rPr>
                        <a:t>17</a:t>
                      </a:r>
                    </a:p>
                  </a:txBody>
                  <a:tcPr marL="9525" marR="9525" marT="9525" marB="0" anchor="b"/>
                </a:tc>
                <a:tc>
                  <a:txBody>
                    <a:bodyPr/>
                    <a:lstStyle/>
                    <a:p>
                      <a:pPr algn="ctr" fontAlgn="b"/>
                      <a:r>
                        <a:rPr lang="en-US" sz="1100" b="0" i="0" u="none" strike="noStrike">
                          <a:solidFill>
                            <a:srgbClr val="000000"/>
                          </a:solidFill>
                          <a:effectLst/>
                          <a:latin typeface="+mn-lt"/>
                        </a:rPr>
                        <a:t>2</a:t>
                      </a:r>
                    </a:p>
                  </a:txBody>
                  <a:tcPr marL="9525" marR="9525" marT="9525" marB="0" anchor="b"/>
                </a:tc>
                <a:tc>
                  <a:txBody>
                    <a:bodyPr/>
                    <a:lstStyle/>
                    <a:p>
                      <a:pPr algn="ctr" fontAlgn="b"/>
                      <a:r>
                        <a:rPr lang="en-US" sz="1100" b="0" i="0" u="none" strike="noStrike">
                          <a:solidFill>
                            <a:srgbClr val="000000"/>
                          </a:solidFill>
                          <a:effectLst/>
                          <a:latin typeface="+mn-lt"/>
                        </a:rPr>
                        <a:t>167</a:t>
                      </a:r>
                    </a:p>
                  </a:txBody>
                  <a:tcPr marL="9525" marR="9525" marT="9525" marB="0" anchor="b"/>
                </a:tc>
                <a:tc>
                  <a:txBody>
                    <a:bodyPr/>
                    <a:lstStyle/>
                    <a:p>
                      <a:pPr algn="ctr" fontAlgn="b"/>
                      <a:r>
                        <a:rPr lang="en-US" sz="1100" b="0" i="0" u="none" strike="noStrike">
                          <a:solidFill>
                            <a:srgbClr val="000000"/>
                          </a:solidFill>
                          <a:effectLst/>
                          <a:latin typeface="+mn-lt"/>
                        </a:rPr>
                        <a:t>24</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extLst>
                  <a:ext uri="{0D108BD9-81ED-4DB2-BD59-A6C34878D82A}">
                    <a16:rowId xmlns:a16="http://schemas.microsoft.com/office/drawing/2014/main" val="2442340660"/>
                  </a:ext>
                </a:extLst>
              </a:tr>
              <a:tr h="159877">
                <a:tc>
                  <a:txBody>
                    <a:bodyPr/>
                    <a:lstStyle/>
                    <a:p>
                      <a:pPr algn="ctr" fontAlgn="b"/>
                      <a:r>
                        <a:rPr lang="en-US" sz="1100" b="0" i="0" u="none" strike="noStrike">
                          <a:solidFill>
                            <a:srgbClr val="000000"/>
                          </a:solidFill>
                          <a:effectLst/>
                          <a:latin typeface="+mn-lt"/>
                        </a:rPr>
                        <a:t>386</a:t>
                      </a:r>
                    </a:p>
                  </a:txBody>
                  <a:tcPr marL="9525" marR="9525" marT="9525" marB="0" anchor="b"/>
                </a:tc>
                <a:tc>
                  <a:txBody>
                    <a:bodyPr/>
                    <a:lstStyle/>
                    <a:p>
                      <a:pPr algn="ctr" fontAlgn="b"/>
                      <a:r>
                        <a:rPr lang="en-US" sz="1100" b="0" i="0" u="none" strike="noStrike">
                          <a:solidFill>
                            <a:srgbClr val="000000"/>
                          </a:solidFill>
                          <a:effectLst/>
                          <a:latin typeface="+mn-lt"/>
                        </a:rPr>
                        <a:t>207</a:t>
                      </a:r>
                    </a:p>
                  </a:txBody>
                  <a:tcPr marL="9525" marR="9525" marT="9525" marB="0" anchor="b"/>
                </a:tc>
                <a:tc>
                  <a:txBody>
                    <a:bodyPr/>
                    <a:lstStyle/>
                    <a:p>
                      <a:pPr algn="ctr" fontAlgn="b"/>
                      <a:r>
                        <a:rPr lang="en-US" sz="1100" b="0" i="0" u="none" strike="noStrike">
                          <a:solidFill>
                            <a:srgbClr val="000000"/>
                          </a:solidFill>
                          <a:effectLst/>
                          <a:latin typeface="+mn-lt"/>
                        </a:rPr>
                        <a:t>17</a:t>
                      </a:r>
                    </a:p>
                  </a:txBody>
                  <a:tcPr marL="9525" marR="9525" marT="9525" marB="0" anchor="b"/>
                </a:tc>
                <a:tc>
                  <a:txBody>
                    <a:bodyPr/>
                    <a:lstStyle/>
                    <a:p>
                      <a:pPr algn="ctr" fontAlgn="b"/>
                      <a:r>
                        <a:rPr lang="en-US" sz="1100" b="0" i="0" u="none" strike="noStrike">
                          <a:solidFill>
                            <a:srgbClr val="000000"/>
                          </a:solidFill>
                          <a:effectLst/>
                          <a:latin typeface="+mn-lt"/>
                        </a:rPr>
                        <a:t>2</a:t>
                      </a:r>
                    </a:p>
                  </a:txBody>
                  <a:tcPr marL="9525" marR="9525" marT="9525" marB="0" anchor="b"/>
                </a:tc>
                <a:tc>
                  <a:txBody>
                    <a:bodyPr/>
                    <a:lstStyle/>
                    <a:p>
                      <a:pPr algn="ctr" fontAlgn="b"/>
                      <a:r>
                        <a:rPr lang="en-US" sz="1100" b="0" i="0" u="none" strike="noStrike">
                          <a:solidFill>
                            <a:srgbClr val="000000"/>
                          </a:solidFill>
                          <a:effectLst/>
                          <a:latin typeface="+mn-lt"/>
                        </a:rPr>
                        <a:t>188</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extLst>
                  <a:ext uri="{0D108BD9-81ED-4DB2-BD59-A6C34878D82A}">
                    <a16:rowId xmlns:a16="http://schemas.microsoft.com/office/drawing/2014/main" val="1204344006"/>
                  </a:ext>
                </a:extLst>
              </a:tr>
              <a:tr h="159877">
                <a:tc>
                  <a:txBody>
                    <a:bodyPr/>
                    <a:lstStyle/>
                    <a:p>
                      <a:pPr algn="ctr" fontAlgn="b"/>
                      <a:r>
                        <a:rPr lang="en-US" sz="1100" b="0" i="0" u="none" strike="noStrike">
                          <a:solidFill>
                            <a:srgbClr val="000000"/>
                          </a:solidFill>
                          <a:effectLst/>
                          <a:latin typeface="+mn-lt"/>
                        </a:rPr>
                        <a:t>20</a:t>
                      </a:r>
                    </a:p>
                  </a:txBody>
                  <a:tcPr marL="9525" marR="9525" marT="9525" marB="0" anchor="b"/>
                </a:tc>
                <a:tc>
                  <a:txBody>
                    <a:bodyPr/>
                    <a:lstStyle/>
                    <a:p>
                      <a:pPr algn="ctr" fontAlgn="b"/>
                      <a:r>
                        <a:rPr lang="en-US" sz="1100" b="0" i="0" u="none" strike="noStrike">
                          <a:solidFill>
                            <a:srgbClr val="000000"/>
                          </a:solidFill>
                          <a:effectLst/>
                          <a:latin typeface="+mn-lt"/>
                        </a:rPr>
                        <a:t>62</a:t>
                      </a:r>
                    </a:p>
                  </a:txBody>
                  <a:tcPr marL="9525" marR="9525" marT="9525" marB="0" anchor="b"/>
                </a:tc>
                <a:tc>
                  <a:txBody>
                    <a:bodyPr/>
                    <a:lstStyle/>
                    <a:p>
                      <a:pPr algn="ctr" fontAlgn="b"/>
                      <a:r>
                        <a:rPr lang="en-US" sz="1100" b="0" i="0" u="none" strike="noStrike">
                          <a:solidFill>
                            <a:srgbClr val="000000"/>
                          </a:solidFill>
                          <a:effectLst/>
                          <a:latin typeface="+mn-lt"/>
                        </a:rPr>
                        <a:t>3</a:t>
                      </a:r>
                    </a:p>
                  </a:txBody>
                  <a:tcPr marL="9525" marR="9525" marT="9525" marB="0" anchor="b"/>
                </a:tc>
                <a:tc>
                  <a:txBody>
                    <a:bodyPr/>
                    <a:lstStyle/>
                    <a:p>
                      <a:pPr algn="ctr" fontAlgn="b"/>
                      <a:r>
                        <a:rPr lang="en-US" sz="1100" b="0" i="0" u="none" strike="noStrike">
                          <a:solidFill>
                            <a:srgbClr val="000000"/>
                          </a:solidFill>
                          <a:effectLst/>
                          <a:latin typeface="+mn-lt"/>
                        </a:rPr>
                        <a:t>2</a:t>
                      </a:r>
                    </a:p>
                  </a:txBody>
                  <a:tcPr marL="9525" marR="9525" marT="9525" marB="0" anchor="b"/>
                </a:tc>
                <a:tc>
                  <a:txBody>
                    <a:bodyPr/>
                    <a:lstStyle/>
                    <a:p>
                      <a:pPr algn="ctr" fontAlgn="b"/>
                      <a:r>
                        <a:rPr lang="en-US" sz="1100" b="0" i="0" u="none" strike="noStrike">
                          <a:solidFill>
                            <a:srgbClr val="000000"/>
                          </a:solidFill>
                          <a:effectLst/>
                          <a:latin typeface="+mn-lt"/>
                        </a:rPr>
                        <a:t>35</a:t>
                      </a:r>
                    </a:p>
                  </a:txBody>
                  <a:tcPr marL="9525" marR="9525" marT="9525" marB="0" anchor="b"/>
                </a:tc>
                <a:tc>
                  <a:txBody>
                    <a:bodyPr/>
                    <a:lstStyle/>
                    <a:p>
                      <a:pPr algn="ctr" fontAlgn="b"/>
                      <a:r>
                        <a:rPr lang="en-US" sz="1100" b="0" i="0" u="none" strike="noStrike">
                          <a:solidFill>
                            <a:srgbClr val="000000"/>
                          </a:solidFill>
                          <a:effectLst/>
                          <a:latin typeface="+mn-lt"/>
                        </a:rPr>
                        <a:t>22</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extLst>
                  <a:ext uri="{0D108BD9-81ED-4DB2-BD59-A6C34878D82A}">
                    <a16:rowId xmlns:a16="http://schemas.microsoft.com/office/drawing/2014/main" val="646884641"/>
                  </a:ext>
                </a:extLst>
              </a:tr>
              <a:tr h="159877">
                <a:tc>
                  <a:txBody>
                    <a:bodyPr/>
                    <a:lstStyle/>
                    <a:p>
                      <a:pPr algn="ctr" fontAlgn="b"/>
                      <a:r>
                        <a:rPr lang="en-US" sz="1100" b="0" i="0" u="none" strike="noStrike">
                          <a:solidFill>
                            <a:srgbClr val="000000"/>
                          </a:solidFill>
                          <a:effectLst/>
                          <a:latin typeface="+mn-lt"/>
                        </a:rPr>
                        <a:t>39</a:t>
                      </a:r>
                    </a:p>
                  </a:txBody>
                  <a:tcPr marL="9525" marR="9525" marT="9525" marB="0" anchor="b"/>
                </a:tc>
                <a:tc>
                  <a:txBody>
                    <a:bodyPr/>
                    <a:lstStyle/>
                    <a:p>
                      <a:pPr algn="ctr" fontAlgn="b"/>
                      <a:r>
                        <a:rPr lang="en-US" sz="1100" b="0" i="0" u="none" strike="noStrike">
                          <a:solidFill>
                            <a:srgbClr val="000000"/>
                          </a:solidFill>
                          <a:effectLst/>
                          <a:latin typeface="+mn-lt"/>
                        </a:rPr>
                        <a:t>44</a:t>
                      </a:r>
                    </a:p>
                  </a:txBody>
                  <a:tcPr marL="9525" marR="9525" marT="9525" marB="0" anchor="b"/>
                </a:tc>
                <a:tc>
                  <a:txBody>
                    <a:bodyPr/>
                    <a:lstStyle/>
                    <a:p>
                      <a:pPr algn="ctr" fontAlgn="b"/>
                      <a:r>
                        <a:rPr lang="en-US" sz="1100" b="0" i="0" u="none" strike="noStrike">
                          <a:solidFill>
                            <a:srgbClr val="000000"/>
                          </a:solidFill>
                          <a:effectLst/>
                          <a:latin typeface="+mn-lt"/>
                        </a:rPr>
                        <a:t>17</a:t>
                      </a:r>
                    </a:p>
                  </a:txBody>
                  <a:tcPr marL="9525" marR="9525" marT="9525" marB="0" anchor="b"/>
                </a:tc>
                <a:tc>
                  <a:txBody>
                    <a:bodyPr/>
                    <a:lstStyle/>
                    <a:p>
                      <a:pPr algn="ctr" fontAlgn="b"/>
                      <a:r>
                        <a:rPr lang="en-US" sz="1100" b="0" i="0" u="none" strike="noStrike">
                          <a:solidFill>
                            <a:srgbClr val="000000"/>
                          </a:solidFill>
                          <a:effectLst/>
                          <a:latin typeface="+mn-lt"/>
                        </a:rPr>
                        <a:t>2</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tc>
                  <a:txBody>
                    <a:bodyPr/>
                    <a:lstStyle/>
                    <a:p>
                      <a:pPr algn="ctr" fontAlgn="b"/>
                      <a:r>
                        <a:rPr lang="en-US" sz="1100" b="0" i="0" u="none" strike="noStrike">
                          <a:solidFill>
                            <a:srgbClr val="000000"/>
                          </a:solidFill>
                          <a:effectLst/>
                          <a:latin typeface="+mn-lt"/>
                        </a:rPr>
                        <a:t>24</a:t>
                      </a:r>
                    </a:p>
                  </a:txBody>
                  <a:tcPr marL="9525" marR="9525" marT="9525" marB="0" anchor="b"/>
                </a:tc>
                <a:tc>
                  <a:txBody>
                    <a:bodyPr/>
                    <a:lstStyle/>
                    <a:p>
                      <a:pPr algn="ctr" fontAlgn="b"/>
                      <a:r>
                        <a:rPr lang="en-US" sz="1100" b="0" i="0" u="none" strike="noStrike">
                          <a:solidFill>
                            <a:srgbClr val="000000"/>
                          </a:solidFill>
                          <a:effectLst/>
                          <a:latin typeface="+mn-lt"/>
                        </a:rPr>
                        <a:t>1</a:t>
                      </a:r>
                    </a:p>
                  </a:txBody>
                  <a:tcPr marL="9525" marR="9525" marT="9525" marB="0" anchor="b"/>
                </a:tc>
                <a:extLst>
                  <a:ext uri="{0D108BD9-81ED-4DB2-BD59-A6C34878D82A}">
                    <a16:rowId xmlns:a16="http://schemas.microsoft.com/office/drawing/2014/main" val="1566093917"/>
                  </a:ext>
                </a:extLst>
              </a:tr>
              <a:tr h="159877">
                <a:tc>
                  <a:txBody>
                    <a:bodyPr/>
                    <a:lstStyle/>
                    <a:p>
                      <a:pPr algn="ctr" fontAlgn="b"/>
                      <a:r>
                        <a:rPr lang="en-US" sz="1100" b="0" i="0" u="none" strike="noStrike">
                          <a:solidFill>
                            <a:srgbClr val="000000"/>
                          </a:solidFill>
                          <a:effectLst/>
                          <a:latin typeface="+mn-lt"/>
                        </a:rPr>
                        <a:t>474</a:t>
                      </a:r>
                    </a:p>
                  </a:txBody>
                  <a:tcPr marL="9525" marR="9525" marT="9525" marB="0" anchor="b"/>
                </a:tc>
                <a:tc>
                  <a:txBody>
                    <a:bodyPr/>
                    <a:lstStyle/>
                    <a:p>
                      <a:pPr algn="ctr" fontAlgn="b"/>
                      <a:r>
                        <a:rPr lang="en-US" sz="1100" b="0" i="0" u="none" strike="noStrike">
                          <a:solidFill>
                            <a:srgbClr val="000000"/>
                          </a:solidFill>
                          <a:effectLst/>
                          <a:latin typeface="+mn-lt"/>
                        </a:rPr>
                        <a:t>24</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tc>
                  <a:txBody>
                    <a:bodyPr/>
                    <a:lstStyle/>
                    <a:p>
                      <a:pPr algn="ctr" fontAlgn="b"/>
                      <a:r>
                        <a:rPr lang="en-US" sz="1100" b="0" i="0" u="none" strike="noStrike" dirty="0">
                          <a:solidFill>
                            <a:srgbClr val="000000"/>
                          </a:solidFill>
                          <a:effectLst/>
                          <a:latin typeface="+mn-lt"/>
                        </a:rPr>
                        <a:t>0</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tc>
                  <a:txBody>
                    <a:bodyPr/>
                    <a:lstStyle/>
                    <a:p>
                      <a:pPr algn="ctr" fontAlgn="b"/>
                      <a:r>
                        <a:rPr lang="en-US" sz="1100" b="0" i="0" u="none" strike="noStrike">
                          <a:solidFill>
                            <a:srgbClr val="000000"/>
                          </a:solidFill>
                          <a:effectLst/>
                          <a:latin typeface="+mn-lt"/>
                        </a:rPr>
                        <a:t>24</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extLst>
                  <a:ext uri="{0D108BD9-81ED-4DB2-BD59-A6C34878D82A}">
                    <a16:rowId xmlns:a16="http://schemas.microsoft.com/office/drawing/2014/main" val="3626555606"/>
                  </a:ext>
                </a:extLst>
              </a:tr>
              <a:tr h="159877">
                <a:tc>
                  <a:txBody>
                    <a:bodyPr/>
                    <a:lstStyle/>
                    <a:p>
                      <a:pPr algn="ctr" fontAlgn="b"/>
                      <a:r>
                        <a:rPr lang="en-US" sz="1100" b="0" i="0" u="none" strike="noStrike">
                          <a:solidFill>
                            <a:srgbClr val="000000"/>
                          </a:solidFill>
                          <a:effectLst/>
                          <a:latin typeface="+mn-lt"/>
                        </a:rPr>
                        <a:t>272</a:t>
                      </a:r>
                    </a:p>
                  </a:txBody>
                  <a:tcPr marL="9525" marR="9525" marT="9525" marB="0" anchor="b"/>
                </a:tc>
                <a:tc>
                  <a:txBody>
                    <a:bodyPr/>
                    <a:lstStyle/>
                    <a:p>
                      <a:pPr algn="ctr" fontAlgn="b"/>
                      <a:r>
                        <a:rPr lang="en-US" sz="1100" b="0" i="0" u="none" strike="noStrike">
                          <a:solidFill>
                            <a:srgbClr val="000000"/>
                          </a:solidFill>
                          <a:effectLst/>
                          <a:latin typeface="+mn-lt"/>
                        </a:rPr>
                        <a:t>22</a:t>
                      </a:r>
                    </a:p>
                  </a:txBody>
                  <a:tcPr marL="9525" marR="9525" marT="9525" marB="0" anchor="b"/>
                </a:tc>
                <a:tc>
                  <a:txBody>
                    <a:bodyPr/>
                    <a:lstStyle/>
                    <a:p>
                      <a:pPr algn="ctr" fontAlgn="b"/>
                      <a:r>
                        <a:rPr lang="en-US" sz="1100" b="0" i="0" u="none" strike="noStrike">
                          <a:solidFill>
                            <a:srgbClr val="000000"/>
                          </a:solidFill>
                          <a:effectLst/>
                          <a:latin typeface="+mn-lt"/>
                        </a:rPr>
                        <a:t>11</a:t>
                      </a:r>
                    </a:p>
                  </a:txBody>
                  <a:tcPr marL="9525" marR="9525" marT="9525" marB="0" anchor="b"/>
                </a:tc>
                <a:tc>
                  <a:txBody>
                    <a:bodyPr/>
                    <a:lstStyle/>
                    <a:p>
                      <a:pPr algn="ctr" fontAlgn="b"/>
                      <a:r>
                        <a:rPr lang="en-US" sz="1100" b="0" i="0" u="none" strike="noStrike">
                          <a:solidFill>
                            <a:srgbClr val="000000"/>
                          </a:solidFill>
                          <a:effectLst/>
                          <a:latin typeface="+mn-lt"/>
                        </a:rPr>
                        <a:t>1</a:t>
                      </a:r>
                    </a:p>
                  </a:txBody>
                  <a:tcPr marL="9525" marR="9525" marT="9525" marB="0" anchor="b"/>
                </a:tc>
                <a:tc>
                  <a:txBody>
                    <a:bodyPr/>
                    <a:lstStyle/>
                    <a:p>
                      <a:pPr algn="ctr" fontAlgn="b"/>
                      <a:r>
                        <a:rPr lang="en-US" sz="1100" b="0" i="0" u="none" strike="noStrike">
                          <a:solidFill>
                            <a:srgbClr val="000000"/>
                          </a:solidFill>
                          <a:effectLst/>
                          <a:latin typeface="+mn-lt"/>
                        </a:rPr>
                        <a:t>10</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extLst>
                  <a:ext uri="{0D108BD9-81ED-4DB2-BD59-A6C34878D82A}">
                    <a16:rowId xmlns:a16="http://schemas.microsoft.com/office/drawing/2014/main" val="1349046064"/>
                  </a:ext>
                </a:extLst>
              </a:tr>
              <a:tr h="159877">
                <a:tc>
                  <a:txBody>
                    <a:bodyPr/>
                    <a:lstStyle/>
                    <a:p>
                      <a:pPr algn="ctr" fontAlgn="b"/>
                      <a:r>
                        <a:rPr lang="en-US" sz="1100" b="0" i="0" u="none" strike="noStrike">
                          <a:solidFill>
                            <a:srgbClr val="000000"/>
                          </a:solidFill>
                          <a:effectLst/>
                          <a:latin typeface="+mn-lt"/>
                        </a:rPr>
                        <a:t>32</a:t>
                      </a:r>
                    </a:p>
                  </a:txBody>
                  <a:tcPr marL="9525" marR="9525" marT="9525" marB="0" anchor="b"/>
                </a:tc>
                <a:tc>
                  <a:txBody>
                    <a:bodyPr/>
                    <a:lstStyle/>
                    <a:p>
                      <a:pPr algn="ctr" fontAlgn="b"/>
                      <a:r>
                        <a:rPr lang="en-US" sz="1100" b="0" i="0" u="none" strike="noStrike">
                          <a:solidFill>
                            <a:srgbClr val="000000"/>
                          </a:solidFill>
                          <a:effectLst/>
                          <a:latin typeface="+mn-lt"/>
                        </a:rPr>
                        <a:t>19</a:t>
                      </a:r>
                    </a:p>
                  </a:txBody>
                  <a:tcPr marL="9525" marR="9525" marT="9525" marB="0" anchor="b"/>
                </a:tc>
                <a:tc>
                  <a:txBody>
                    <a:bodyPr/>
                    <a:lstStyle/>
                    <a:p>
                      <a:pPr algn="ctr" fontAlgn="b"/>
                      <a:r>
                        <a:rPr lang="en-US" sz="1100" b="0" i="0" u="none" strike="noStrike">
                          <a:solidFill>
                            <a:srgbClr val="000000"/>
                          </a:solidFill>
                          <a:effectLst/>
                          <a:latin typeface="+mn-lt"/>
                        </a:rPr>
                        <a:t>17</a:t>
                      </a:r>
                    </a:p>
                  </a:txBody>
                  <a:tcPr marL="9525" marR="9525" marT="9525" marB="0" anchor="b"/>
                </a:tc>
                <a:tc>
                  <a:txBody>
                    <a:bodyPr/>
                    <a:lstStyle/>
                    <a:p>
                      <a:pPr algn="ctr" fontAlgn="b"/>
                      <a:r>
                        <a:rPr lang="en-US" sz="1100" b="0" i="0" u="none" strike="noStrike">
                          <a:solidFill>
                            <a:srgbClr val="000000"/>
                          </a:solidFill>
                          <a:effectLst/>
                          <a:latin typeface="+mn-lt"/>
                        </a:rPr>
                        <a:t>2</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extLst>
                  <a:ext uri="{0D108BD9-81ED-4DB2-BD59-A6C34878D82A}">
                    <a16:rowId xmlns:a16="http://schemas.microsoft.com/office/drawing/2014/main" val="4204583212"/>
                  </a:ext>
                </a:extLst>
              </a:tr>
              <a:tr h="159877">
                <a:tc>
                  <a:txBody>
                    <a:bodyPr/>
                    <a:lstStyle/>
                    <a:p>
                      <a:pPr algn="ctr" fontAlgn="b"/>
                      <a:r>
                        <a:rPr lang="en-US" sz="1100" b="0" i="0" u="none" strike="noStrike">
                          <a:solidFill>
                            <a:srgbClr val="000000"/>
                          </a:solidFill>
                          <a:effectLst/>
                          <a:latin typeface="+mn-lt"/>
                        </a:rPr>
                        <a:t>363</a:t>
                      </a:r>
                    </a:p>
                  </a:txBody>
                  <a:tcPr marL="9525" marR="9525" marT="9525" marB="0" anchor="b"/>
                </a:tc>
                <a:tc>
                  <a:txBody>
                    <a:bodyPr/>
                    <a:lstStyle/>
                    <a:p>
                      <a:pPr algn="ctr" fontAlgn="b"/>
                      <a:r>
                        <a:rPr lang="en-US" sz="1100" b="0" i="0" u="none" strike="noStrike">
                          <a:solidFill>
                            <a:srgbClr val="000000"/>
                          </a:solidFill>
                          <a:effectLst/>
                          <a:latin typeface="+mn-lt"/>
                        </a:rPr>
                        <a:t>17</a:t>
                      </a:r>
                    </a:p>
                  </a:txBody>
                  <a:tcPr marL="9525" marR="9525" marT="9525" marB="0" anchor="b"/>
                </a:tc>
                <a:tc>
                  <a:txBody>
                    <a:bodyPr/>
                    <a:lstStyle/>
                    <a:p>
                      <a:pPr algn="ctr" fontAlgn="b"/>
                      <a:r>
                        <a:rPr lang="en-US" sz="1100" b="0" i="0" u="none" strike="noStrike">
                          <a:solidFill>
                            <a:srgbClr val="000000"/>
                          </a:solidFill>
                          <a:effectLst/>
                          <a:latin typeface="+mn-lt"/>
                        </a:rPr>
                        <a:t>17</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extLst>
                  <a:ext uri="{0D108BD9-81ED-4DB2-BD59-A6C34878D82A}">
                    <a16:rowId xmlns:a16="http://schemas.microsoft.com/office/drawing/2014/main" val="3147472440"/>
                  </a:ext>
                </a:extLst>
              </a:tr>
              <a:tr h="159877">
                <a:tc>
                  <a:txBody>
                    <a:bodyPr/>
                    <a:lstStyle/>
                    <a:p>
                      <a:pPr algn="ctr" fontAlgn="b"/>
                      <a:r>
                        <a:rPr lang="en-US" sz="1100" b="0" i="0" u="none" strike="noStrike">
                          <a:solidFill>
                            <a:srgbClr val="000000"/>
                          </a:solidFill>
                          <a:effectLst/>
                          <a:latin typeface="+mn-lt"/>
                        </a:rPr>
                        <a:t>416</a:t>
                      </a:r>
                    </a:p>
                  </a:txBody>
                  <a:tcPr marL="9525" marR="9525" marT="9525" marB="0" anchor="b"/>
                </a:tc>
                <a:tc>
                  <a:txBody>
                    <a:bodyPr/>
                    <a:lstStyle/>
                    <a:p>
                      <a:pPr algn="ctr" fontAlgn="b"/>
                      <a:r>
                        <a:rPr lang="en-US" sz="1100" b="0" i="0" u="none" strike="noStrike">
                          <a:solidFill>
                            <a:srgbClr val="000000"/>
                          </a:solidFill>
                          <a:effectLst/>
                          <a:latin typeface="+mn-lt"/>
                        </a:rPr>
                        <a:t>17</a:t>
                      </a:r>
                    </a:p>
                  </a:txBody>
                  <a:tcPr marL="9525" marR="9525" marT="9525" marB="0" anchor="b"/>
                </a:tc>
                <a:tc>
                  <a:txBody>
                    <a:bodyPr/>
                    <a:lstStyle/>
                    <a:p>
                      <a:pPr algn="ctr" fontAlgn="b"/>
                      <a:r>
                        <a:rPr lang="en-US" sz="1100" b="0" i="0" u="none" strike="noStrike">
                          <a:solidFill>
                            <a:srgbClr val="000000"/>
                          </a:solidFill>
                          <a:effectLst/>
                          <a:latin typeface="+mn-lt"/>
                        </a:rPr>
                        <a:t>17</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extLst>
                  <a:ext uri="{0D108BD9-81ED-4DB2-BD59-A6C34878D82A}">
                    <a16:rowId xmlns:a16="http://schemas.microsoft.com/office/drawing/2014/main" val="1820773273"/>
                  </a:ext>
                </a:extLst>
              </a:tr>
              <a:tr h="159877">
                <a:tc>
                  <a:txBody>
                    <a:bodyPr/>
                    <a:lstStyle/>
                    <a:p>
                      <a:pPr algn="ctr" fontAlgn="b"/>
                      <a:r>
                        <a:rPr lang="en-US" sz="1100" b="0" i="0" u="none" strike="noStrike">
                          <a:solidFill>
                            <a:srgbClr val="000000"/>
                          </a:solidFill>
                          <a:effectLst/>
                          <a:latin typeface="+mn-lt"/>
                        </a:rPr>
                        <a:t>92</a:t>
                      </a:r>
                    </a:p>
                  </a:txBody>
                  <a:tcPr marL="9525" marR="9525" marT="9525" marB="0" anchor="b"/>
                </a:tc>
                <a:tc>
                  <a:txBody>
                    <a:bodyPr/>
                    <a:lstStyle/>
                    <a:p>
                      <a:pPr algn="ctr" fontAlgn="b"/>
                      <a:r>
                        <a:rPr lang="en-US" sz="1100" b="0" i="0" u="none" strike="noStrike">
                          <a:solidFill>
                            <a:srgbClr val="000000"/>
                          </a:solidFill>
                          <a:effectLst/>
                          <a:latin typeface="+mn-lt"/>
                        </a:rPr>
                        <a:t>8</a:t>
                      </a:r>
                    </a:p>
                  </a:txBody>
                  <a:tcPr marL="9525" marR="9525" marT="9525" marB="0" anchor="b"/>
                </a:tc>
                <a:tc>
                  <a:txBody>
                    <a:bodyPr/>
                    <a:lstStyle/>
                    <a:p>
                      <a:pPr algn="ctr" fontAlgn="b"/>
                      <a:r>
                        <a:rPr lang="en-US" sz="1100" b="0" i="0" u="none" strike="noStrike">
                          <a:solidFill>
                            <a:srgbClr val="000000"/>
                          </a:solidFill>
                          <a:effectLst/>
                          <a:latin typeface="+mn-lt"/>
                        </a:rPr>
                        <a:t>7</a:t>
                      </a:r>
                    </a:p>
                  </a:txBody>
                  <a:tcPr marL="9525" marR="9525" marT="9525" marB="0" anchor="b"/>
                </a:tc>
                <a:tc>
                  <a:txBody>
                    <a:bodyPr/>
                    <a:lstStyle/>
                    <a:p>
                      <a:pPr algn="ctr" fontAlgn="b"/>
                      <a:r>
                        <a:rPr lang="en-US" sz="1100" b="0" i="0" u="none" strike="noStrike">
                          <a:solidFill>
                            <a:srgbClr val="000000"/>
                          </a:solidFill>
                          <a:effectLst/>
                          <a:latin typeface="+mn-lt"/>
                        </a:rPr>
                        <a:t>1</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extLst>
                  <a:ext uri="{0D108BD9-81ED-4DB2-BD59-A6C34878D82A}">
                    <a16:rowId xmlns:a16="http://schemas.microsoft.com/office/drawing/2014/main" val="4133764621"/>
                  </a:ext>
                </a:extLst>
              </a:tr>
              <a:tr h="159877">
                <a:tc>
                  <a:txBody>
                    <a:bodyPr/>
                    <a:lstStyle/>
                    <a:p>
                      <a:pPr algn="ctr" fontAlgn="b"/>
                      <a:r>
                        <a:rPr lang="en-US" sz="1100" b="0" i="0" u="none" strike="noStrike">
                          <a:solidFill>
                            <a:srgbClr val="000000"/>
                          </a:solidFill>
                          <a:effectLst/>
                          <a:latin typeface="+mn-lt"/>
                        </a:rPr>
                        <a:t>189</a:t>
                      </a:r>
                    </a:p>
                  </a:txBody>
                  <a:tcPr marL="9525" marR="9525" marT="9525" marB="0" anchor="b"/>
                </a:tc>
                <a:tc>
                  <a:txBody>
                    <a:bodyPr/>
                    <a:lstStyle/>
                    <a:p>
                      <a:pPr algn="ctr" fontAlgn="b"/>
                      <a:r>
                        <a:rPr lang="en-US" sz="1100" b="0" i="0" u="none" strike="noStrike">
                          <a:solidFill>
                            <a:srgbClr val="000000"/>
                          </a:solidFill>
                          <a:effectLst/>
                          <a:latin typeface="+mn-lt"/>
                        </a:rPr>
                        <a:t>2</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tc>
                  <a:txBody>
                    <a:bodyPr/>
                    <a:lstStyle/>
                    <a:p>
                      <a:pPr algn="ctr" fontAlgn="b"/>
                      <a:r>
                        <a:rPr lang="en-US" sz="1100" b="0" i="0" u="none" strike="noStrike">
                          <a:solidFill>
                            <a:srgbClr val="000000"/>
                          </a:solidFill>
                          <a:effectLst/>
                          <a:latin typeface="+mn-lt"/>
                        </a:rPr>
                        <a:t>2</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tc>
                  <a:txBody>
                    <a:bodyPr/>
                    <a:lstStyle/>
                    <a:p>
                      <a:pPr algn="ctr" fontAlgn="b"/>
                      <a:r>
                        <a:rPr lang="en-US" sz="1100" b="0" i="0" u="none" strike="noStrike">
                          <a:solidFill>
                            <a:srgbClr val="000000"/>
                          </a:solidFill>
                          <a:effectLst/>
                          <a:latin typeface="+mn-lt"/>
                        </a:rPr>
                        <a:t>0</a:t>
                      </a:r>
                    </a:p>
                  </a:txBody>
                  <a:tcPr marL="9525" marR="9525" marT="9525" marB="0" anchor="b"/>
                </a:tc>
                <a:extLst>
                  <a:ext uri="{0D108BD9-81ED-4DB2-BD59-A6C34878D82A}">
                    <a16:rowId xmlns:a16="http://schemas.microsoft.com/office/drawing/2014/main" val="3317691043"/>
                  </a:ext>
                </a:extLst>
              </a:tr>
              <a:tr h="159877">
                <a:tc>
                  <a:txBody>
                    <a:bodyPr/>
                    <a:lstStyle/>
                    <a:p>
                      <a:pPr algn="ctr" fontAlgn="b"/>
                      <a:r>
                        <a:rPr lang="en-US" sz="1100" b="0" i="0" u="none" strike="noStrike" dirty="0">
                          <a:solidFill>
                            <a:srgbClr val="000000"/>
                          </a:solidFill>
                          <a:effectLst/>
                          <a:latin typeface="+mn-lt"/>
                        </a:rPr>
                        <a:t>261</a:t>
                      </a:r>
                    </a:p>
                  </a:txBody>
                  <a:tcPr marL="9525" marR="9525" marT="9525" marB="0" anchor="b"/>
                </a:tc>
                <a:tc>
                  <a:txBody>
                    <a:bodyPr/>
                    <a:lstStyle/>
                    <a:p>
                      <a:pPr algn="ctr" fontAlgn="b"/>
                      <a:r>
                        <a:rPr lang="en-US" sz="1100" b="0" i="0" u="none" strike="noStrike">
                          <a:solidFill>
                            <a:srgbClr val="000000"/>
                          </a:solidFill>
                          <a:effectLst/>
                          <a:latin typeface="+mn-lt"/>
                        </a:rPr>
                        <a:t>2</a:t>
                      </a:r>
                    </a:p>
                  </a:txBody>
                  <a:tcPr marL="9525" marR="9525" marT="9525" marB="0" anchor="b"/>
                </a:tc>
                <a:tc>
                  <a:txBody>
                    <a:bodyPr/>
                    <a:lstStyle/>
                    <a:p>
                      <a:pPr algn="ctr" fontAlgn="b"/>
                      <a:r>
                        <a:rPr lang="en-US" sz="1100" b="0" i="0" u="none" strike="noStrike" dirty="0">
                          <a:solidFill>
                            <a:srgbClr val="000000"/>
                          </a:solidFill>
                          <a:effectLst/>
                          <a:latin typeface="+mn-lt"/>
                        </a:rPr>
                        <a:t>0</a:t>
                      </a:r>
                    </a:p>
                  </a:txBody>
                  <a:tcPr marL="9525" marR="9525" marT="9525" marB="0" anchor="b"/>
                </a:tc>
                <a:tc>
                  <a:txBody>
                    <a:bodyPr/>
                    <a:lstStyle/>
                    <a:p>
                      <a:pPr algn="ctr" fontAlgn="b"/>
                      <a:r>
                        <a:rPr lang="en-US" sz="1100" b="0" i="0" u="none" strike="noStrike" dirty="0">
                          <a:solidFill>
                            <a:srgbClr val="000000"/>
                          </a:solidFill>
                          <a:effectLst/>
                          <a:latin typeface="+mn-lt"/>
                        </a:rPr>
                        <a:t>2</a:t>
                      </a:r>
                    </a:p>
                  </a:txBody>
                  <a:tcPr marL="9525" marR="9525" marT="9525" marB="0" anchor="b"/>
                </a:tc>
                <a:tc>
                  <a:txBody>
                    <a:bodyPr/>
                    <a:lstStyle/>
                    <a:p>
                      <a:pPr algn="ctr" fontAlgn="b"/>
                      <a:r>
                        <a:rPr lang="en-US" sz="1100" b="0" i="0" u="none" strike="noStrike" dirty="0">
                          <a:solidFill>
                            <a:srgbClr val="000000"/>
                          </a:solidFill>
                          <a:effectLst/>
                          <a:latin typeface="+mn-lt"/>
                        </a:rPr>
                        <a:t>0</a:t>
                      </a:r>
                    </a:p>
                  </a:txBody>
                  <a:tcPr marL="9525" marR="9525" marT="9525" marB="0" anchor="b"/>
                </a:tc>
                <a:tc>
                  <a:txBody>
                    <a:bodyPr/>
                    <a:lstStyle/>
                    <a:p>
                      <a:pPr algn="ctr" fontAlgn="b"/>
                      <a:r>
                        <a:rPr lang="en-US" sz="1100" b="0" i="0" u="none" strike="noStrike" dirty="0">
                          <a:solidFill>
                            <a:srgbClr val="000000"/>
                          </a:solidFill>
                          <a:effectLst/>
                          <a:latin typeface="+mn-lt"/>
                        </a:rPr>
                        <a:t>0</a:t>
                      </a:r>
                    </a:p>
                  </a:txBody>
                  <a:tcPr marL="9525" marR="9525" marT="9525" marB="0" anchor="b"/>
                </a:tc>
                <a:tc>
                  <a:txBody>
                    <a:bodyPr/>
                    <a:lstStyle/>
                    <a:p>
                      <a:pPr algn="ctr" fontAlgn="b"/>
                      <a:r>
                        <a:rPr lang="en-US" sz="1100" b="0" i="0" u="none" strike="noStrike" dirty="0">
                          <a:solidFill>
                            <a:srgbClr val="000000"/>
                          </a:solidFill>
                          <a:effectLst/>
                          <a:latin typeface="+mn-lt"/>
                        </a:rPr>
                        <a:t>0</a:t>
                      </a:r>
                    </a:p>
                  </a:txBody>
                  <a:tcPr marL="9525" marR="9525" marT="9525" marB="0" anchor="b"/>
                </a:tc>
                <a:extLst>
                  <a:ext uri="{0D108BD9-81ED-4DB2-BD59-A6C34878D82A}">
                    <a16:rowId xmlns:a16="http://schemas.microsoft.com/office/drawing/2014/main" val="2973325112"/>
                  </a:ext>
                </a:extLst>
              </a:tr>
            </a:tbl>
          </a:graphicData>
        </a:graphic>
      </p:graphicFrame>
      <p:sp>
        <p:nvSpPr>
          <p:cNvPr id="3" name="TextBox 2">
            <a:extLst>
              <a:ext uri="{FF2B5EF4-FFF2-40B4-BE49-F238E27FC236}">
                <a16:creationId xmlns:a16="http://schemas.microsoft.com/office/drawing/2014/main" id="{39382857-7E8B-A9E1-5864-554601C503F3}"/>
              </a:ext>
            </a:extLst>
          </p:cNvPr>
          <p:cNvSpPr txBox="1"/>
          <p:nvPr/>
        </p:nvSpPr>
        <p:spPr>
          <a:xfrm>
            <a:off x="0" y="2124635"/>
            <a:ext cx="5433732" cy="461665"/>
          </a:xfrm>
          <a:prstGeom prst="rect">
            <a:avLst/>
          </a:prstGeom>
          <a:noFill/>
        </p:spPr>
        <p:txBody>
          <a:bodyPr wrap="none" rtlCol="0">
            <a:spAutoFit/>
          </a:bodyPr>
          <a:lstStyle/>
          <a:p>
            <a:r>
              <a:rPr lang="en-US" sz="2400" b="1" dirty="0"/>
              <a:t>Pose Targets Predicted by Each Group</a:t>
            </a:r>
          </a:p>
        </p:txBody>
      </p:sp>
      <p:sp>
        <p:nvSpPr>
          <p:cNvPr id="2" name="TextBox 1">
            <a:extLst>
              <a:ext uri="{FF2B5EF4-FFF2-40B4-BE49-F238E27FC236}">
                <a16:creationId xmlns:a16="http://schemas.microsoft.com/office/drawing/2014/main" id="{C73711FC-DF11-C6E0-FEBD-4B8047A7A423}"/>
              </a:ext>
            </a:extLst>
          </p:cNvPr>
          <p:cNvSpPr txBox="1"/>
          <p:nvPr/>
        </p:nvSpPr>
        <p:spPr>
          <a:xfrm>
            <a:off x="1225649" y="2691047"/>
            <a:ext cx="2679003" cy="369332"/>
          </a:xfrm>
          <a:prstGeom prst="rect">
            <a:avLst/>
          </a:prstGeom>
          <a:noFill/>
        </p:spPr>
        <p:txBody>
          <a:bodyPr wrap="none" rtlCol="0">
            <a:spAutoFit/>
          </a:bodyPr>
          <a:lstStyle/>
          <a:p>
            <a:r>
              <a:rPr lang="en-US" dirty="0"/>
              <a:t>Ranked by All then Group</a:t>
            </a:r>
          </a:p>
        </p:txBody>
      </p:sp>
      <p:sp>
        <p:nvSpPr>
          <p:cNvPr id="4" name="Slide Number Placeholder 3">
            <a:extLst>
              <a:ext uri="{FF2B5EF4-FFF2-40B4-BE49-F238E27FC236}">
                <a16:creationId xmlns:a16="http://schemas.microsoft.com/office/drawing/2014/main" id="{00676EFE-5CC0-AC89-8F6E-C342F081455C}"/>
              </a:ext>
            </a:extLst>
          </p:cNvPr>
          <p:cNvSpPr>
            <a:spLocks noGrp="1"/>
          </p:cNvSpPr>
          <p:nvPr>
            <p:ph type="sldNum" sz="quarter" idx="12"/>
          </p:nvPr>
        </p:nvSpPr>
        <p:spPr/>
        <p:txBody>
          <a:bodyPr/>
          <a:lstStyle/>
          <a:p>
            <a:fld id="{321894C4-26A6-463D-80E7-4901E156F3BD}" type="slidenum">
              <a:rPr lang="en-US" smtClean="0"/>
              <a:t>77</a:t>
            </a:fld>
            <a:endParaRPr lang="en-US"/>
          </a:p>
        </p:txBody>
      </p:sp>
    </p:spTree>
    <p:extLst>
      <p:ext uri="{BB962C8B-B14F-4D97-AF65-F5344CB8AC3E}">
        <p14:creationId xmlns:p14="http://schemas.microsoft.com/office/powerpoint/2010/main" val="41725152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85D9EE6-78F2-2982-20F7-D2F2FD3DA53C}"/>
              </a:ext>
            </a:extLst>
          </p:cNvPr>
          <p:cNvGraphicFramePr>
            <a:graphicFrameLocks noGrp="1"/>
          </p:cNvGraphicFramePr>
          <p:nvPr/>
        </p:nvGraphicFramePr>
        <p:xfrm>
          <a:off x="2603710" y="429756"/>
          <a:ext cx="7384736" cy="6414444"/>
        </p:xfrm>
        <a:graphic>
          <a:graphicData uri="http://schemas.openxmlformats.org/drawingml/2006/table">
            <a:tbl>
              <a:tblPr>
                <a:tableStyleId>{5C22544A-7EE6-4342-B048-85BDC9FD1C3A}</a:tableStyleId>
              </a:tblPr>
              <a:tblGrid>
                <a:gridCol w="1264519">
                  <a:extLst>
                    <a:ext uri="{9D8B030D-6E8A-4147-A177-3AD203B41FA5}">
                      <a16:colId xmlns:a16="http://schemas.microsoft.com/office/drawing/2014/main" val="1515703551"/>
                    </a:ext>
                  </a:extLst>
                </a:gridCol>
                <a:gridCol w="1482104">
                  <a:extLst>
                    <a:ext uri="{9D8B030D-6E8A-4147-A177-3AD203B41FA5}">
                      <a16:colId xmlns:a16="http://schemas.microsoft.com/office/drawing/2014/main" val="350692014"/>
                    </a:ext>
                  </a:extLst>
                </a:gridCol>
                <a:gridCol w="1212897">
                  <a:extLst>
                    <a:ext uri="{9D8B030D-6E8A-4147-A177-3AD203B41FA5}">
                      <a16:colId xmlns:a16="http://schemas.microsoft.com/office/drawing/2014/main" val="1810258546"/>
                    </a:ext>
                  </a:extLst>
                </a:gridCol>
                <a:gridCol w="1201675">
                  <a:extLst>
                    <a:ext uri="{9D8B030D-6E8A-4147-A177-3AD203B41FA5}">
                      <a16:colId xmlns:a16="http://schemas.microsoft.com/office/drawing/2014/main" val="317145336"/>
                    </a:ext>
                  </a:extLst>
                </a:gridCol>
                <a:gridCol w="1224196">
                  <a:extLst>
                    <a:ext uri="{9D8B030D-6E8A-4147-A177-3AD203B41FA5}">
                      <a16:colId xmlns:a16="http://schemas.microsoft.com/office/drawing/2014/main" val="1978333678"/>
                    </a:ext>
                  </a:extLst>
                </a:gridCol>
                <a:gridCol w="999345">
                  <a:extLst>
                    <a:ext uri="{9D8B030D-6E8A-4147-A177-3AD203B41FA5}">
                      <a16:colId xmlns:a16="http://schemas.microsoft.com/office/drawing/2014/main" val="4077190031"/>
                    </a:ext>
                  </a:extLst>
                </a:gridCol>
              </a:tblGrid>
              <a:tr h="244062">
                <a:tc>
                  <a:txBody>
                    <a:bodyPr/>
                    <a:lstStyle/>
                    <a:p>
                      <a:pPr algn="ctr" fontAlgn="b"/>
                      <a:endParaRPr lang="en-US" sz="900" b="1" i="0" u="none" strike="noStrike" dirty="0">
                        <a:solidFill>
                          <a:srgbClr val="000000"/>
                        </a:solidFill>
                        <a:effectLst/>
                        <a:latin typeface="Aptos Narrow" panose="020B0004020202020204" pitchFamily="34" charset="0"/>
                      </a:endParaRPr>
                    </a:p>
                  </a:txBody>
                  <a:tcPr marL="3376" marR="3376" marT="3376" marB="0" anchor="b">
                    <a:solidFill>
                      <a:schemeClr val="accent6">
                        <a:lumMod val="20000"/>
                        <a:lumOff val="80000"/>
                      </a:schemeClr>
                    </a:solidFill>
                  </a:tcPr>
                </a:tc>
                <a:tc>
                  <a:txBody>
                    <a:bodyPr/>
                    <a:lstStyle/>
                    <a:p>
                      <a:pPr algn="ctr" fontAlgn="b"/>
                      <a:r>
                        <a:rPr lang="en-US" sz="1200" b="1" u="none" strike="noStrike" kern="1200" dirty="0">
                          <a:solidFill>
                            <a:schemeClr val="dk1"/>
                          </a:solidFill>
                          <a:effectLst/>
                          <a:latin typeface="+mn-lt"/>
                          <a:ea typeface="+mn-ea"/>
                          <a:cs typeface="+mn-cs"/>
                        </a:rPr>
                        <a:t>All Affinities</a:t>
                      </a:r>
                    </a:p>
                  </a:txBody>
                  <a:tcPr marL="3376" marR="3376" marT="3376" marB="0" anchor="b">
                    <a:solidFill>
                      <a:schemeClr val="accent6">
                        <a:lumMod val="20000"/>
                        <a:lumOff val="80000"/>
                      </a:schemeClr>
                    </a:solidFill>
                  </a:tcPr>
                </a:tc>
                <a:tc>
                  <a:txBody>
                    <a:bodyPr/>
                    <a:lstStyle/>
                    <a:p>
                      <a:pPr algn="ctr" fontAlgn="b"/>
                      <a:r>
                        <a:rPr lang="en-US" sz="1200" b="1" u="none" strike="noStrike" kern="1200" dirty="0">
                          <a:solidFill>
                            <a:schemeClr val="dk1"/>
                          </a:solidFill>
                          <a:effectLst/>
                          <a:latin typeface="+mn-lt"/>
                          <a:ea typeface="+mn-ea"/>
                          <a:cs typeface="+mn-cs"/>
                        </a:rPr>
                        <a:t>Chymase S1</a:t>
                      </a:r>
                    </a:p>
                  </a:txBody>
                  <a:tcPr marL="3376" marR="3376" marT="3376" marB="0" anchor="b">
                    <a:solidFill>
                      <a:schemeClr val="accent6">
                        <a:lumMod val="20000"/>
                        <a:lumOff val="80000"/>
                      </a:schemeClr>
                    </a:solidFill>
                  </a:tcPr>
                </a:tc>
                <a:tc>
                  <a:txBody>
                    <a:bodyPr/>
                    <a:lstStyle/>
                    <a:p>
                      <a:pPr algn="ctr" fontAlgn="b"/>
                      <a:r>
                        <a:rPr lang="en-US" sz="1200" b="1" u="none" strike="noStrike" kern="1200" dirty="0">
                          <a:solidFill>
                            <a:schemeClr val="dk1"/>
                          </a:solidFill>
                          <a:effectLst/>
                          <a:latin typeface="+mn-lt"/>
                          <a:ea typeface="+mn-ea"/>
                          <a:cs typeface="+mn-cs"/>
                        </a:rPr>
                        <a:t>Autotaxin S1</a:t>
                      </a:r>
                    </a:p>
                  </a:txBody>
                  <a:tcPr marL="3376" marR="3376" marT="3376" marB="0" anchor="b">
                    <a:solidFill>
                      <a:schemeClr val="accent6">
                        <a:lumMod val="20000"/>
                        <a:lumOff val="80000"/>
                      </a:schemeClr>
                    </a:solidFill>
                  </a:tcPr>
                </a:tc>
                <a:tc>
                  <a:txBody>
                    <a:bodyPr/>
                    <a:lstStyle/>
                    <a:p>
                      <a:pPr algn="ctr" fontAlgn="b"/>
                      <a:r>
                        <a:rPr lang="en-US" sz="1200" b="1" u="none" strike="noStrike" kern="1200" dirty="0">
                          <a:solidFill>
                            <a:schemeClr val="dk1"/>
                          </a:solidFill>
                          <a:effectLst/>
                          <a:latin typeface="+mn-lt"/>
                          <a:ea typeface="+mn-ea"/>
                          <a:cs typeface="+mn-cs"/>
                        </a:rPr>
                        <a:t>Chymase S2</a:t>
                      </a:r>
                    </a:p>
                  </a:txBody>
                  <a:tcPr marL="3376" marR="3376" marT="3376" marB="0" anchor="b">
                    <a:solidFill>
                      <a:schemeClr val="accent6">
                        <a:lumMod val="20000"/>
                        <a:lumOff val="80000"/>
                      </a:schemeClr>
                    </a:solidFill>
                  </a:tcPr>
                </a:tc>
                <a:tc>
                  <a:txBody>
                    <a:bodyPr/>
                    <a:lstStyle/>
                    <a:p>
                      <a:pPr algn="ctr" fontAlgn="b"/>
                      <a:r>
                        <a:rPr lang="en-US" sz="1200" b="1" u="none" strike="noStrike" kern="1200" dirty="0">
                          <a:solidFill>
                            <a:schemeClr val="dk1"/>
                          </a:solidFill>
                          <a:effectLst/>
                          <a:latin typeface="+mn-lt"/>
                          <a:ea typeface="+mn-ea"/>
                          <a:cs typeface="+mn-cs"/>
                        </a:rPr>
                        <a:t>Autotaxin S2</a:t>
                      </a:r>
                    </a:p>
                  </a:txBody>
                  <a:tcPr marL="3376" marR="3376" marT="3376" marB="0" anchor="b">
                    <a:solidFill>
                      <a:schemeClr val="accent6">
                        <a:lumMod val="20000"/>
                        <a:lumOff val="80000"/>
                      </a:schemeClr>
                    </a:solidFill>
                  </a:tcPr>
                </a:tc>
                <a:extLst>
                  <a:ext uri="{0D108BD9-81ED-4DB2-BD59-A6C34878D82A}">
                    <a16:rowId xmlns:a16="http://schemas.microsoft.com/office/drawing/2014/main" val="2201854013"/>
                  </a:ext>
                </a:extLst>
              </a:tr>
              <a:tr h="213714">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u="none" strike="noStrike" dirty="0">
                          <a:effectLst/>
                        </a:rPr>
                        <a:t>Group </a:t>
                      </a:r>
                      <a:endParaRPr lang="en-US" sz="1100" b="1" i="0" u="none" strike="noStrike" dirty="0">
                        <a:solidFill>
                          <a:srgbClr val="000000"/>
                        </a:solidFill>
                        <a:effectLst/>
                        <a:latin typeface="Aptos Narrow" panose="020B0004020202020204" pitchFamily="34" charset="0"/>
                      </a:endParaRPr>
                    </a:p>
                  </a:txBody>
                  <a:tcPr marL="3376" marR="3376" marT="3376" marB="0" anchor="b">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100" b="1" u="none" strike="noStrike" dirty="0" err="1">
                          <a:effectLst/>
                        </a:rPr>
                        <a:t>N</a:t>
                      </a:r>
                      <a:r>
                        <a:rPr lang="en-US" sz="1100" b="1" u="none" strike="noStrike" baseline="-25000" dirty="0" err="1">
                          <a:effectLst/>
                        </a:rPr>
                        <a:t>targets</a:t>
                      </a:r>
                      <a:r>
                        <a:rPr lang="en-US" sz="1100" b="1" u="none" strike="noStrike" dirty="0">
                          <a:effectLst/>
                        </a:rPr>
                        <a:t>=250</a:t>
                      </a:r>
                      <a:endParaRPr lang="en-US" sz="1100" b="1" i="0" u="none" strike="noStrike" dirty="0">
                        <a:solidFill>
                          <a:srgbClr val="000000"/>
                        </a:solidFill>
                        <a:effectLst/>
                        <a:latin typeface="Aptos Narrow" panose="020B0004020202020204" pitchFamily="34" charset="0"/>
                      </a:endParaRPr>
                    </a:p>
                  </a:txBody>
                  <a:tcPr marL="3376" marR="3376" marT="3376" marB="0" anchor="b">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100" b="1" u="none" strike="noStrike" dirty="0" err="1">
                          <a:effectLst/>
                        </a:rPr>
                        <a:t>N</a:t>
                      </a:r>
                      <a:r>
                        <a:rPr lang="en-US" sz="1100" b="1" u="none" strike="noStrike" baseline="-25000" dirty="0" err="1">
                          <a:effectLst/>
                        </a:rPr>
                        <a:t>targets</a:t>
                      </a:r>
                      <a:r>
                        <a:rPr lang="en-US" sz="1100" b="1" u="none" strike="noStrike" dirty="0">
                          <a:effectLst/>
                        </a:rPr>
                        <a:t>= 17</a:t>
                      </a:r>
                      <a:endParaRPr lang="en-US" sz="1100" b="1" i="0" u="none" strike="noStrike" dirty="0">
                        <a:solidFill>
                          <a:srgbClr val="000000"/>
                        </a:solidFill>
                        <a:effectLst/>
                        <a:latin typeface="Aptos Narrow" panose="020B0004020202020204" pitchFamily="34" charset="0"/>
                      </a:endParaRPr>
                    </a:p>
                  </a:txBody>
                  <a:tcPr marL="3376" marR="3376" marT="3376" marB="0" anchor="b">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100" b="1" u="none" strike="noStrike" dirty="0" err="1">
                          <a:effectLst/>
                        </a:rPr>
                        <a:t>N</a:t>
                      </a:r>
                      <a:r>
                        <a:rPr lang="en-US" sz="1100" b="1" u="none" strike="noStrike" baseline="-25000" dirty="0" err="1">
                          <a:effectLst/>
                        </a:rPr>
                        <a:t>targets</a:t>
                      </a:r>
                      <a:r>
                        <a:rPr lang="en-US" sz="1100" b="1" u="none" strike="noStrike" dirty="0">
                          <a:effectLst/>
                        </a:rPr>
                        <a:t>= 123</a:t>
                      </a:r>
                      <a:endParaRPr lang="en-US" sz="1100" b="1" i="0" u="none" strike="noStrike" dirty="0">
                        <a:solidFill>
                          <a:srgbClr val="000000"/>
                        </a:solidFill>
                        <a:effectLst/>
                        <a:latin typeface="Aptos Narrow" panose="020B0004020202020204" pitchFamily="34" charset="0"/>
                      </a:endParaRPr>
                    </a:p>
                  </a:txBody>
                  <a:tcPr marL="3376" marR="3376" marT="3376" marB="0" anchor="b">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100" b="1" u="none" strike="noStrike" dirty="0" err="1">
                          <a:effectLst/>
                        </a:rPr>
                        <a:t>N</a:t>
                      </a:r>
                      <a:r>
                        <a:rPr lang="en-US" sz="1100" b="1" u="none" strike="noStrike" baseline="-25000" dirty="0" err="1">
                          <a:effectLst/>
                        </a:rPr>
                        <a:t>targets</a:t>
                      </a:r>
                      <a:r>
                        <a:rPr lang="en-US" sz="1100" b="1" u="none" strike="noStrike" dirty="0">
                          <a:effectLst/>
                        </a:rPr>
                        <a:t>=17</a:t>
                      </a:r>
                      <a:endParaRPr lang="en-US" sz="1100" b="1" i="0" u="none" strike="noStrike" dirty="0">
                        <a:solidFill>
                          <a:srgbClr val="000000"/>
                        </a:solidFill>
                        <a:effectLst/>
                        <a:latin typeface="Aptos Narrow" panose="020B0004020202020204" pitchFamily="34" charset="0"/>
                      </a:endParaRPr>
                    </a:p>
                  </a:txBody>
                  <a:tcPr marL="3376" marR="3376" marT="3376" marB="0" anchor="b">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100" b="1" u="none" strike="noStrike" dirty="0" err="1">
                          <a:effectLst/>
                        </a:rPr>
                        <a:t>N</a:t>
                      </a:r>
                      <a:r>
                        <a:rPr lang="en-US" sz="1100" b="1" u="none" strike="noStrike" baseline="-25000" dirty="0" err="1">
                          <a:effectLst/>
                        </a:rPr>
                        <a:t>targets</a:t>
                      </a:r>
                      <a:r>
                        <a:rPr lang="en-US" sz="1100" b="1" u="none" strike="noStrike" dirty="0">
                          <a:effectLst/>
                        </a:rPr>
                        <a:t>=93</a:t>
                      </a:r>
                      <a:endParaRPr lang="en-US" sz="1100" b="1" i="0" u="none" strike="noStrike" dirty="0">
                        <a:solidFill>
                          <a:srgbClr val="000000"/>
                        </a:solidFill>
                        <a:effectLst/>
                        <a:latin typeface="Aptos Narrow" panose="020B0004020202020204" pitchFamily="34" charset="0"/>
                      </a:endParaRPr>
                    </a:p>
                  </a:txBody>
                  <a:tcPr marL="3376" marR="3376" marT="3376" marB="0" anchor="b">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41380717"/>
                  </a:ext>
                </a:extLst>
              </a:tr>
              <a:tr h="159877">
                <a:tc>
                  <a:txBody>
                    <a:bodyPr/>
                    <a:lstStyle/>
                    <a:p>
                      <a:pPr algn="ctr" fontAlgn="b"/>
                      <a:r>
                        <a:rPr lang="en-US" sz="1050" b="0" i="0" u="none" strike="noStrike" dirty="0">
                          <a:solidFill>
                            <a:srgbClr val="000000"/>
                          </a:solidFill>
                          <a:effectLst/>
                          <a:latin typeface="Calibri" panose="020F0502020204030204" pitchFamily="34" charset="0"/>
                        </a:rPr>
                        <a:t>16</a:t>
                      </a:r>
                    </a:p>
                  </a:txBody>
                  <a:tcPr marL="5443" marR="5443" marT="5443" marB="0" anchor="b">
                    <a:lnT w="12700" cap="flat" cmpd="sng" algn="ctr">
                      <a:solidFill>
                        <a:schemeClr val="tx1"/>
                      </a:solidFill>
                      <a:prstDash val="solid"/>
                      <a:round/>
                      <a:headEnd type="none" w="med" len="med"/>
                      <a:tailEnd type="none" w="med" len="med"/>
                    </a:lnT>
                  </a:tcPr>
                </a:tc>
                <a:tc>
                  <a:txBody>
                    <a:bodyPr/>
                    <a:lstStyle/>
                    <a:p>
                      <a:pPr algn="ctr" fontAlgn="b"/>
                      <a:r>
                        <a:rPr lang="en-US" sz="1050" b="0" i="0" u="none" strike="noStrike" dirty="0">
                          <a:solidFill>
                            <a:srgbClr val="000000"/>
                          </a:solidFill>
                          <a:effectLst/>
                          <a:latin typeface="Calibri" panose="020F0502020204030204" pitchFamily="34" charset="0"/>
                        </a:rPr>
                        <a:t>250</a:t>
                      </a:r>
                    </a:p>
                  </a:txBody>
                  <a:tcPr marL="5443" marR="5443" marT="5443" marB="0" anchor="b">
                    <a:lnT w="12700" cap="flat" cmpd="sng" algn="ctr">
                      <a:solidFill>
                        <a:schemeClr val="tx1"/>
                      </a:solidFill>
                      <a:prstDash val="solid"/>
                      <a:round/>
                      <a:headEnd type="none" w="med" len="med"/>
                      <a:tailEnd type="none" w="med" len="med"/>
                    </a:lnT>
                  </a:tcPr>
                </a:tc>
                <a:tc>
                  <a:txBody>
                    <a:bodyPr/>
                    <a:lstStyle/>
                    <a:p>
                      <a:pPr algn="ctr" fontAlgn="b"/>
                      <a:r>
                        <a:rPr lang="en-US" sz="1050" b="0" i="0" u="none" strike="noStrike" dirty="0">
                          <a:solidFill>
                            <a:srgbClr val="000000"/>
                          </a:solidFill>
                          <a:effectLst/>
                          <a:latin typeface="Calibri" panose="020F0502020204030204" pitchFamily="34" charset="0"/>
                        </a:rPr>
                        <a:t>17</a:t>
                      </a:r>
                    </a:p>
                  </a:txBody>
                  <a:tcPr marL="5443" marR="5443" marT="5443" marB="0" anchor="b">
                    <a:lnT w="12700" cap="flat" cmpd="sng" algn="ctr">
                      <a:solidFill>
                        <a:schemeClr val="tx1"/>
                      </a:solidFill>
                      <a:prstDash val="solid"/>
                      <a:round/>
                      <a:headEnd type="none" w="med" len="med"/>
                      <a:tailEnd type="none" w="med" len="med"/>
                    </a:lnT>
                  </a:tcPr>
                </a:tc>
                <a:tc>
                  <a:txBody>
                    <a:bodyPr/>
                    <a:lstStyle/>
                    <a:p>
                      <a:pPr algn="ctr" fontAlgn="b"/>
                      <a:r>
                        <a:rPr lang="en-US" sz="1050" b="0" i="0" u="none" strike="noStrike" dirty="0">
                          <a:solidFill>
                            <a:srgbClr val="000000"/>
                          </a:solidFill>
                          <a:effectLst/>
                          <a:latin typeface="Calibri" panose="020F0502020204030204" pitchFamily="34" charset="0"/>
                        </a:rPr>
                        <a:t>123</a:t>
                      </a:r>
                    </a:p>
                  </a:txBody>
                  <a:tcPr marL="5443" marR="5443" marT="5443" marB="0" anchor="b">
                    <a:lnT w="12700" cap="flat" cmpd="sng" algn="ctr">
                      <a:solidFill>
                        <a:schemeClr val="tx1"/>
                      </a:solidFill>
                      <a:prstDash val="solid"/>
                      <a:round/>
                      <a:headEnd type="none" w="med" len="med"/>
                      <a:tailEnd type="none" w="med" len="med"/>
                    </a:lnT>
                  </a:tcPr>
                </a:tc>
                <a:tc>
                  <a:txBody>
                    <a:bodyPr/>
                    <a:lstStyle/>
                    <a:p>
                      <a:pPr algn="ctr" fontAlgn="b"/>
                      <a:r>
                        <a:rPr lang="en-US" sz="1050" b="0" i="0" u="none" strike="noStrike" dirty="0">
                          <a:solidFill>
                            <a:srgbClr val="000000"/>
                          </a:solidFill>
                          <a:effectLst/>
                          <a:latin typeface="Calibri" panose="020F0502020204030204" pitchFamily="34" charset="0"/>
                        </a:rPr>
                        <a:t>17</a:t>
                      </a:r>
                    </a:p>
                  </a:txBody>
                  <a:tcPr marL="5443" marR="5443" marT="5443" marB="0" anchor="b">
                    <a:lnT w="12700" cap="flat" cmpd="sng" algn="ctr">
                      <a:solidFill>
                        <a:schemeClr val="tx1"/>
                      </a:solidFill>
                      <a:prstDash val="solid"/>
                      <a:round/>
                      <a:headEnd type="none" w="med" len="med"/>
                      <a:tailEnd type="none" w="med" len="med"/>
                    </a:lnT>
                  </a:tcPr>
                </a:tc>
                <a:tc>
                  <a:txBody>
                    <a:bodyPr/>
                    <a:lstStyle/>
                    <a:p>
                      <a:pPr algn="ctr" fontAlgn="b"/>
                      <a:r>
                        <a:rPr lang="en-US" sz="1050" b="0" i="0" u="none" strike="noStrike" dirty="0">
                          <a:solidFill>
                            <a:srgbClr val="000000"/>
                          </a:solidFill>
                          <a:effectLst/>
                          <a:latin typeface="Calibri" panose="020F0502020204030204" pitchFamily="34" charset="0"/>
                        </a:rPr>
                        <a:t>93</a:t>
                      </a:r>
                    </a:p>
                  </a:txBody>
                  <a:tcPr marL="5443" marR="5443" marT="5443"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14601690"/>
                  </a:ext>
                </a:extLst>
              </a:tr>
              <a:tr h="159877">
                <a:tc>
                  <a:txBody>
                    <a:bodyPr/>
                    <a:lstStyle/>
                    <a:p>
                      <a:pPr algn="ctr" fontAlgn="b"/>
                      <a:r>
                        <a:rPr lang="en-US" sz="1050" b="0" i="0" u="none" strike="noStrike" dirty="0">
                          <a:solidFill>
                            <a:srgbClr val="000000"/>
                          </a:solidFill>
                          <a:effectLst/>
                          <a:latin typeface="Calibri" panose="020F0502020204030204" pitchFamily="34" charset="0"/>
                        </a:rPr>
                        <a:t>91</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250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123</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93</a:t>
                      </a:r>
                    </a:p>
                  </a:txBody>
                  <a:tcPr marL="5443" marR="5443" marT="5443" marB="0" anchor="b"/>
                </a:tc>
                <a:extLst>
                  <a:ext uri="{0D108BD9-81ED-4DB2-BD59-A6C34878D82A}">
                    <a16:rowId xmlns:a16="http://schemas.microsoft.com/office/drawing/2014/main" val="587572265"/>
                  </a:ext>
                </a:extLst>
              </a:tr>
              <a:tr h="159877">
                <a:tc>
                  <a:txBody>
                    <a:bodyPr/>
                    <a:lstStyle/>
                    <a:p>
                      <a:pPr algn="ctr" fontAlgn="b"/>
                      <a:r>
                        <a:rPr lang="en-US" sz="1050" b="0" i="0" u="none" strike="noStrike">
                          <a:solidFill>
                            <a:srgbClr val="000000"/>
                          </a:solidFill>
                          <a:effectLst/>
                          <a:latin typeface="Calibri" panose="020F0502020204030204" pitchFamily="34" charset="0"/>
                        </a:rPr>
                        <a:t>164</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250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123</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93</a:t>
                      </a:r>
                    </a:p>
                  </a:txBody>
                  <a:tcPr marL="5443" marR="5443" marT="5443" marB="0" anchor="b"/>
                </a:tc>
                <a:extLst>
                  <a:ext uri="{0D108BD9-81ED-4DB2-BD59-A6C34878D82A}">
                    <a16:rowId xmlns:a16="http://schemas.microsoft.com/office/drawing/2014/main" val="3998037991"/>
                  </a:ext>
                </a:extLst>
              </a:tr>
              <a:tr h="159877">
                <a:tc>
                  <a:txBody>
                    <a:bodyPr/>
                    <a:lstStyle/>
                    <a:p>
                      <a:pPr algn="ctr" fontAlgn="b"/>
                      <a:r>
                        <a:rPr lang="en-US" sz="1050" b="0" i="0" u="none" strike="noStrike">
                          <a:solidFill>
                            <a:srgbClr val="000000"/>
                          </a:solidFill>
                          <a:effectLst/>
                          <a:latin typeface="Calibri" panose="020F0502020204030204" pitchFamily="34" charset="0"/>
                        </a:rPr>
                        <a:t>204</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250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123</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93</a:t>
                      </a:r>
                    </a:p>
                  </a:txBody>
                  <a:tcPr marL="5443" marR="5443" marT="5443" marB="0" anchor="b"/>
                </a:tc>
                <a:extLst>
                  <a:ext uri="{0D108BD9-81ED-4DB2-BD59-A6C34878D82A}">
                    <a16:rowId xmlns:a16="http://schemas.microsoft.com/office/drawing/2014/main" val="1018556096"/>
                  </a:ext>
                </a:extLst>
              </a:tr>
              <a:tr h="159877">
                <a:tc>
                  <a:txBody>
                    <a:bodyPr/>
                    <a:lstStyle/>
                    <a:p>
                      <a:pPr algn="ctr" fontAlgn="b"/>
                      <a:r>
                        <a:rPr lang="en-US" sz="1050" b="0" i="0" u="none" strike="noStrike">
                          <a:solidFill>
                            <a:srgbClr val="000000"/>
                          </a:solidFill>
                          <a:effectLst/>
                          <a:latin typeface="Calibri" panose="020F0502020204030204" pitchFamily="34" charset="0"/>
                        </a:rPr>
                        <a:t>207</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250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123</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93</a:t>
                      </a:r>
                    </a:p>
                  </a:txBody>
                  <a:tcPr marL="5443" marR="5443" marT="5443" marB="0" anchor="b"/>
                </a:tc>
                <a:extLst>
                  <a:ext uri="{0D108BD9-81ED-4DB2-BD59-A6C34878D82A}">
                    <a16:rowId xmlns:a16="http://schemas.microsoft.com/office/drawing/2014/main" val="3204580014"/>
                  </a:ext>
                </a:extLst>
              </a:tr>
              <a:tr h="159877">
                <a:tc>
                  <a:txBody>
                    <a:bodyPr/>
                    <a:lstStyle/>
                    <a:p>
                      <a:pPr algn="ctr" fontAlgn="b"/>
                      <a:r>
                        <a:rPr lang="en-US" sz="1050" b="0" i="0" u="none" strike="noStrike">
                          <a:solidFill>
                            <a:srgbClr val="000000"/>
                          </a:solidFill>
                          <a:effectLst/>
                          <a:latin typeface="Calibri" panose="020F0502020204030204" pitchFamily="34" charset="0"/>
                        </a:rPr>
                        <a:t>262</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250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123</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93</a:t>
                      </a:r>
                    </a:p>
                  </a:txBody>
                  <a:tcPr marL="5443" marR="5443" marT="5443" marB="0" anchor="b"/>
                </a:tc>
                <a:extLst>
                  <a:ext uri="{0D108BD9-81ED-4DB2-BD59-A6C34878D82A}">
                    <a16:rowId xmlns:a16="http://schemas.microsoft.com/office/drawing/2014/main" val="4172474458"/>
                  </a:ext>
                </a:extLst>
              </a:tr>
              <a:tr h="159877">
                <a:tc>
                  <a:txBody>
                    <a:bodyPr/>
                    <a:lstStyle/>
                    <a:p>
                      <a:pPr algn="ctr" fontAlgn="b"/>
                      <a:r>
                        <a:rPr lang="en-US" sz="1050" b="0" i="0" u="none" strike="noStrike">
                          <a:solidFill>
                            <a:srgbClr val="000000"/>
                          </a:solidFill>
                          <a:effectLst/>
                          <a:latin typeface="Calibri" panose="020F0502020204030204" pitchFamily="34" charset="0"/>
                        </a:rPr>
                        <a:t>298</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250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123</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93</a:t>
                      </a:r>
                    </a:p>
                  </a:txBody>
                  <a:tcPr marL="5443" marR="5443" marT="5443" marB="0" anchor="b"/>
                </a:tc>
                <a:extLst>
                  <a:ext uri="{0D108BD9-81ED-4DB2-BD59-A6C34878D82A}">
                    <a16:rowId xmlns:a16="http://schemas.microsoft.com/office/drawing/2014/main" val="3786510982"/>
                  </a:ext>
                </a:extLst>
              </a:tr>
              <a:tr h="159877">
                <a:tc>
                  <a:txBody>
                    <a:bodyPr/>
                    <a:lstStyle/>
                    <a:p>
                      <a:pPr algn="ctr" fontAlgn="b"/>
                      <a:r>
                        <a:rPr lang="en-US" sz="1050" b="0" i="0" u="none" strike="noStrike">
                          <a:solidFill>
                            <a:srgbClr val="000000"/>
                          </a:solidFill>
                          <a:effectLst/>
                          <a:latin typeface="Calibri" panose="020F0502020204030204" pitchFamily="34" charset="0"/>
                        </a:rPr>
                        <a:t>386</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250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123</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93</a:t>
                      </a:r>
                    </a:p>
                  </a:txBody>
                  <a:tcPr marL="5443" marR="5443" marT="5443" marB="0" anchor="b"/>
                </a:tc>
                <a:extLst>
                  <a:ext uri="{0D108BD9-81ED-4DB2-BD59-A6C34878D82A}">
                    <a16:rowId xmlns:a16="http://schemas.microsoft.com/office/drawing/2014/main" val="232715486"/>
                  </a:ext>
                </a:extLst>
              </a:tr>
              <a:tr h="159877">
                <a:tc>
                  <a:txBody>
                    <a:bodyPr/>
                    <a:lstStyle/>
                    <a:p>
                      <a:pPr algn="ctr" fontAlgn="b"/>
                      <a:r>
                        <a:rPr lang="en-US" sz="1050" b="0" i="0" u="none" strike="noStrike">
                          <a:solidFill>
                            <a:srgbClr val="000000"/>
                          </a:solidFill>
                          <a:effectLst/>
                          <a:latin typeface="Calibri" panose="020F0502020204030204" pitchFamily="34" charset="0"/>
                        </a:rPr>
                        <a:t>420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250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123</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93</a:t>
                      </a:r>
                    </a:p>
                  </a:txBody>
                  <a:tcPr marL="5443" marR="5443" marT="5443" marB="0" anchor="b"/>
                </a:tc>
                <a:extLst>
                  <a:ext uri="{0D108BD9-81ED-4DB2-BD59-A6C34878D82A}">
                    <a16:rowId xmlns:a16="http://schemas.microsoft.com/office/drawing/2014/main" val="2223287440"/>
                  </a:ext>
                </a:extLst>
              </a:tr>
              <a:tr h="159877">
                <a:tc>
                  <a:txBody>
                    <a:bodyPr/>
                    <a:lstStyle/>
                    <a:p>
                      <a:pPr algn="ctr" fontAlgn="b"/>
                      <a:r>
                        <a:rPr lang="en-US" sz="1050" b="0" i="0" u="none" strike="noStrike">
                          <a:solidFill>
                            <a:srgbClr val="000000"/>
                          </a:solidFill>
                          <a:effectLst/>
                          <a:latin typeface="Calibri" panose="020F0502020204030204" pitchFamily="34" charset="0"/>
                        </a:rPr>
                        <a:t>432</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250</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123</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93</a:t>
                      </a:r>
                    </a:p>
                  </a:txBody>
                  <a:tcPr marL="5443" marR="5443" marT="5443" marB="0" anchor="b"/>
                </a:tc>
                <a:extLst>
                  <a:ext uri="{0D108BD9-81ED-4DB2-BD59-A6C34878D82A}">
                    <a16:rowId xmlns:a16="http://schemas.microsoft.com/office/drawing/2014/main" val="620853136"/>
                  </a:ext>
                </a:extLst>
              </a:tr>
              <a:tr h="159877">
                <a:tc>
                  <a:txBody>
                    <a:bodyPr/>
                    <a:lstStyle/>
                    <a:p>
                      <a:pPr algn="ctr" fontAlgn="b"/>
                      <a:r>
                        <a:rPr lang="en-US" sz="1050" b="0" i="0" u="none" strike="noStrike">
                          <a:solidFill>
                            <a:srgbClr val="000000"/>
                          </a:solidFill>
                          <a:effectLst/>
                          <a:latin typeface="Calibri" panose="020F0502020204030204" pitchFamily="34" charset="0"/>
                        </a:rPr>
                        <a:t>450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250</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123</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93</a:t>
                      </a:r>
                    </a:p>
                  </a:txBody>
                  <a:tcPr marL="5443" marR="5443" marT="5443" marB="0" anchor="b"/>
                </a:tc>
                <a:extLst>
                  <a:ext uri="{0D108BD9-81ED-4DB2-BD59-A6C34878D82A}">
                    <a16:rowId xmlns:a16="http://schemas.microsoft.com/office/drawing/2014/main" val="4048777491"/>
                  </a:ext>
                </a:extLst>
              </a:tr>
              <a:tr h="159877">
                <a:tc>
                  <a:txBody>
                    <a:bodyPr/>
                    <a:lstStyle/>
                    <a:p>
                      <a:pPr algn="ctr" fontAlgn="b"/>
                      <a:r>
                        <a:rPr lang="en-US" sz="1050" b="0" i="0" u="none" strike="noStrike">
                          <a:solidFill>
                            <a:srgbClr val="000000"/>
                          </a:solidFill>
                          <a:effectLst/>
                          <a:latin typeface="Calibri" panose="020F0502020204030204" pitchFamily="34" charset="0"/>
                        </a:rPr>
                        <a:t>294</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241</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114</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93</a:t>
                      </a:r>
                    </a:p>
                  </a:txBody>
                  <a:tcPr marL="5443" marR="5443" marT="5443" marB="0" anchor="b"/>
                </a:tc>
                <a:extLst>
                  <a:ext uri="{0D108BD9-81ED-4DB2-BD59-A6C34878D82A}">
                    <a16:rowId xmlns:a16="http://schemas.microsoft.com/office/drawing/2014/main" val="1280367116"/>
                  </a:ext>
                </a:extLst>
              </a:tr>
              <a:tr h="159877">
                <a:tc>
                  <a:txBody>
                    <a:bodyPr/>
                    <a:lstStyle/>
                    <a:p>
                      <a:pPr algn="ctr" fontAlgn="b"/>
                      <a:r>
                        <a:rPr lang="en-US" sz="1050" b="0" i="0" u="none" strike="noStrike">
                          <a:solidFill>
                            <a:srgbClr val="000000"/>
                          </a:solidFill>
                          <a:effectLst/>
                          <a:latin typeface="Calibri" panose="020F0502020204030204" pitchFamily="34" charset="0"/>
                        </a:rPr>
                        <a:t>167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237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110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93</a:t>
                      </a:r>
                    </a:p>
                  </a:txBody>
                  <a:tcPr marL="5443" marR="5443" marT="5443" marB="0" anchor="b"/>
                </a:tc>
                <a:extLst>
                  <a:ext uri="{0D108BD9-81ED-4DB2-BD59-A6C34878D82A}">
                    <a16:rowId xmlns:a16="http://schemas.microsoft.com/office/drawing/2014/main" val="3753259412"/>
                  </a:ext>
                </a:extLst>
              </a:tr>
              <a:tr h="159877">
                <a:tc>
                  <a:txBody>
                    <a:bodyPr/>
                    <a:lstStyle/>
                    <a:p>
                      <a:pPr algn="ctr" fontAlgn="b"/>
                      <a:r>
                        <a:rPr lang="en-US" sz="1050" b="0" i="0" u="none" strike="noStrike">
                          <a:solidFill>
                            <a:srgbClr val="000000"/>
                          </a:solidFill>
                          <a:effectLst/>
                          <a:latin typeface="Calibri" panose="020F0502020204030204" pitchFamily="34" charset="0"/>
                        </a:rPr>
                        <a:t>408</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222</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95</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93</a:t>
                      </a:r>
                    </a:p>
                  </a:txBody>
                  <a:tcPr marL="5443" marR="5443" marT="5443" marB="0" anchor="b"/>
                </a:tc>
                <a:extLst>
                  <a:ext uri="{0D108BD9-81ED-4DB2-BD59-A6C34878D82A}">
                    <a16:rowId xmlns:a16="http://schemas.microsoft.com/office/drawing/2014/main" val="2180427861"/>
                  </a:ext>
                </a:extLst>
              </a:tr>
              <a:tr h="159877">
                <a:tc>
                  <a:txBody>
                    <a:bodyPr/>
                    <a:lstStyle/>
                    <a:p>
                      <a:pPr algn="ctr" fontAlgn="b"/>
                      <a:r>
                        <a:rPr lang="en-US" sz="1050" b="0" i="0" u="none" strike="noStrike">
                          <a:solidFill>
                            <a:srgbClr val="000000"/>
                          </a:solidFill>
                          <a:effectLst/>
                          <a:latin typeface="Calibri" panose="020F0502020204030204" pitchFamily="34" charset="0"/>
                        </a:rPr>
                        <a:t>8</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140</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123</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0</a:t>
                      </a:r>
                    </a:p>
                  </a:txBody>
                  <a:tcPr marL="5443" marR="5443" marT="5443" marB="0" anchor="b"/>
                </a:tc>
                <a:extLst>
                  <a:ext uri="{0D108BD9-81ED-4DB2-BD59-A6C34878D82A}">
                    <a16:rowId xmlns:a16="http://schemas.microsoft.com/office/drawing/2014/main" val="4276897104"/>
                  </a:ext>
                </a:extLst>
              </a:tr>
              <a:tr h="159877">
                <a:tc>
                  <a:txBody>
                    <a:bodyPr/>
                    <a:lstStyle/>
                    <a:p>
                      <a:pPr algn="ctr" fontAlgn="b"/>
                      <a:r>
                        <a:rPr lang="en-US" sz="1050" b="0" i="0" u="none" strike="noStrike">
                          <a:solidFill>
                            <a:srgbClr val="000000"/>
                          </a:solidFill>
                          <a:effectLst/>
                          <a:latin typeface="Calibri" panose="020F0502020204030204" pitchFamily="34" charset="0"/>
                        </a:rPr>
                        <a:t>20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140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123</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0</a:t>
                      </a:r>
                    </a:p>
                  </a:txBody>
                  <a:tcPr marL="5443" marR="5443" marT="5443" marB="0" anchor="b"/>
                </a:tc>
                <a:extLst>
                  <a:ext uri="{0D108BD9-81ED-4DB2-BD59-A6C34878D82A}">
                    <a16:rowId xmlns:a16="http://schemas.microsoft.com/office/drawing/2014/main" val="3345262388"/>
                  </a:ext>
                </a:extLst>
              </a:tr>
              <a:tr h="159877">
                <a:tc>
                  <a:txBody>
                    <a:bodyPr/>
                    <a:lstStyle/>
                    <a:p>
                      <a:pPr algn="ctr" fontAlgn="b"/>
                      <a:r>
                        <a:rPr lang="en-US" sz="1050" b="0" i="0" u="none" strike="noStrike">
                          <a:solidFill>
                            <a:srgbClr val="000000"/>
                          </a:solidFill>
                          <a:effectLst/>
                          <a:latin typeface="Calibri" panose="020F0502020204030204" pitchFamily="34" charset="0"/>
                        </a:rPr>
                        <a:t>55</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140</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123</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0</a:t>
                      </a:r>
                    </a:p>
                  </a:txBody>
                  <a:tcPr marL="5443" marR="5443" marT="5443" marB="0" anchor="b"/>
                </a:tc>
                <a:extLst>
                  <a:ext uri="{0D108BD9-81ED-4DB2-BD59-A6C34878D82A}">
                    <a16:rowId xmlns:a16="http://schemas.microsoft.com/office/drawing/2014/main" val="2985773350"/>
                  </a:ext>
                </a:extLst>
              </a:tr>
              <a:tr h="159877">
                <a:tc>
                  <a:txBody>
                    <a:bodyPr/>
                    <a:lstStyle/>
                    <a:p>
                      <a:pPr algn="ctr" fontAlgn="b"/>
                      <a:r>
                        <a:rPr lang="en-US" sz="1050" b="0" i="0" u="none" strike="noStrike">
                          <a:solidFill>
                            <a:srgbClr val="000000"/>
                          </a:solidFill>
                          <a:effectLst/>
                          <a:latin typeface="Calibri" panose="020F0502020204030204" pitchFamily="34" charset="0"/>
                        </a:rPr>
                        <a:t>82</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140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123</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0</a:t>
                      </a:r>
                    </a:p>
                  </a:txBody>
                  <a:tcPr marL="5443" marR="5443" marT="5443" marB="0" anchor="b"/>
                </a:tc>
                <a:extLst>
                  <a:ext uri="{0D108BD9-81ED-4DB2-BD59-A6C34878D82A}">
                    <a16:rowId xmlns:a16="http://schemas.microsoft.com/office/drawing/2014/main" val="3891741564"/>
                  </a:ext>
                </a:extLst>
              </a:tr>
              <a:tr h="159877">
                <a:tc>
                  <a:txBody>
                    <a:bodyPr/>
                    <a:lstStyle/>
                    <a:p>
                      <a:pPr algn="ctr" fontAlgn="b"/>
                      <a:r>
                        <a:rPr lang="en-US" sz="1050" b="0" i="0" u="none" strike="noStrike">
                          <a:solidFill>
                            <a:srgbClr val="000000"/>
                          </a:solidFill>
                          <a:effectLst/>
                          <a:latin typeface="Calibri" panose="020F0502020204030204" pitchFamily="34" charset="0"/>
                        </a:rPr>
                        <a:t>191</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140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123</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0</a:t>
                      </a:r>
                    </a:p>
                  </a:txBody>
                  <a:tcPr marL="5443" marR="5443" marT="5443" marB="0" anchor="b"/>
                </a:tc>
                <a:extLst>
                  <a:ext uri="{0D108BD9-81ED-4DB2-BD59-A6C34878D82A}">
                    <a16:rowId xmlns:a16="http://schemas.microsoft.com/office/drawing/2014/main" val="2132477950"/>
                  </a:ext>
                </a:extLst>
              </a:tr>
              <a:tr h="159877">
                <a:tc>
                  <a:txBody>
                    <a:bodyPr/>
                    <a:lstStyle/>
                    <a:p>
                      <a:pPr algn="ctr" fontAlgn="b"/>
                      <a:r>
                        <a:rPr lang="en-US" sz="1050" b="0" i="0" u="none" strike="noStrike">
                          <a:solidFill>
                            <a:srgbClr val="000000"/>
                          </a:solidFill>
                          <a:effectLst/>
                          <a:latin typeface="Calibri" panose="020F0502020204030204" pitchFamily="34" charset="0"/>
                        </a:rPr>
                        <a:t>201</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140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123</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0</a:t>
                      </a:r>
                    </a:p>
                  </a:txBody>
                  <a:tcPr marL="5443" marR="5443" marT="5443" marB="0" anchor="b"/>
                </a:tc>
                <a:extLst>
                  <a:ext uri="{0D108BD9-81ED-4DB2-BD59-A6C34878D82A}">
                    <a16:rowId xmlns:a16="http://schemas.microsoft.com/office/drawing/2014/main" val="3820540879"/>
                  </a:ext>
                </a:extLst>
              </a:tr>
              <a:tr h="159877">
                <a:tc>
                  <a:txBody>
                    <a:bodyPr/>
                    <a:lstStyle/>
                    <a:p>
                      <a:pPr algn="ctr" fontAlgn="b"/>
                      <a:r>
                        <a:rPr lang="en-US" sz="1050" b="0" i="0" u="none" strike="noStrike">
                          <a:solidFill>
                            <a:srgbClr val="000000"/>
                          </a:solidFill>
                          <a:effectLst/>
                          <a:latin typeface="Calibri" panose="020F0502020204030204" pitchFamily="34" charset="0"/>
                        </a:rPr>
                        <a:t>309</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140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123</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0</a:t>
                      </a:r>
                    </a:p>
                  </a:txBody>
                  <a:tcPr marL="5443" marR="5443" marT="5443" marB="0" anchor="b"/>
                </a:tc>
                <a:extLst>
                  <a:ext uri="{0D108BD9-81ED-4DB2-BD59-A6C34878D82A}">
                    <a16:rowId xmlns:a16="http://schemas.microsoft.com/office/drawing/2014/main" val="775056343"/>
                  </a:ext>
                </a:extLst>
              </a:tr>
              <a:tr h="159877">
                <a:tc>
                  <a:txBody>
                    <a:bodyPr/>
                    <a:lstStyle/>
                    <a:p>
                      <a:pPr algn="ctr" fontAlgn="b"/>
                      <a:r>
                        <a:rPr lang="en-US" sz="1050" b="0" i="0" u="none" strike="noStrike">
                          <a:solidFill>
                            <a:srgbClr val="000000"/>
                          </a:solidFill>
                          <a:effectLst/>
                          <a:latin typeface="Calibri" panose="020F0502020204030204" pitchFamily="34" charset="0"/>
                        </a:rPr>
                        <a:t>39</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127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93</a:t>
                      </a:r>
                    </a:p>
                  </a:txBody>
                  <a:tcPr marL="5443" marR="5443" marT="5443" marB="0" anchor="b"/>
                </a:tc>
                <a:extLst>
                  <a:ext uri="{0D108BD9-81ED-4DB2-BD59-A6C34878D82A}">
                    <a16:rowId xmlns:a16="http://schemas.microsoft.com/office/drawing/2014/main" val="4247621805"/>
                  </a:ext>
                </a:extLst>
              </a:tr>
              <a:tr h="159877">
                <a:tc>
                  <a:txBody>
                    <a:bodyPr/>
                    <a:lstStyle/>
                    <a:p>
                      <a:pPr algn="ctr" fontAlgn="b"/>
                      <a:r>
                        <a:rPr lang="en-US" sz="1050" b="0" i="0" u="none" strike="noStrike">
                          <a:solidFill>
                            <a:srgbClr val="000000"/>
                          </a:solidFill>
                          <a:effectLst/>
                          <a:latin typeface="Calibri" panose="020F0502020204030204" pitchFamily="34" charset="0"/>
                        </a:rPr>
                        <a:t>227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127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93</a:t>
                      </a:r>
                    </a:p>
                  </a:txBody>
                  <a:tcPr marL="5443" marR="5443" marT="5443" marB="0" anchor="b"/>
                </a:tc>
                <a:extLst>
                  <a:ext uri="{0D108BD9-81ED-4DB2-BD59-A6C34878D82A}">
                    <a16:rowId xmlns:a16="http://schemas.microsoft.com/office/drawing/2014/main" val="3812523697"/>
                  </a:ext>
                </a:extLst>
              </a:tr>
              <a:tr h="159877">
                <a:tc>
                  <a:txBody>
                    <a:bodyPr/>
                    <a:lstStyle/>
                    <a:p>
                      <a:pPr algn="ctr" fontAlgn="b"/>
                      <a:r>
                        <a:rPr lang="en-US" sz="1050" b="0" i="0" u="none" strike="noStrike">
                          <a:solidFill>
                            <a:srgbClr val="000000"/>
                          </a:solidFill>
                          <a:effectLst/>
                          <a:latin typeface="Calibri" panose="020F0502020204030204" pitchFamily="34" charset="0"/>
                        </a:rPr>
                        <a:t>416</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127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93</a:t>
                      </a:r>
                    </a:p>
                  </a:txBody>
                  <a:tcPr marL="5443" marR="5443" marT="5443" marB="0" anchor="b"/>
                </a:tc>
                <a:extLst>
                  <a:ext uri="{0D108BD9-81ED-4DB2-BD59-A6C34878D82A}">
                    <a16:rowId xmlns:a16="http://schemas.microsoft.com/office/drawing/2014/main" val="2442340660"/>
                  </a:ext>
                </a:extLst>
              </a:tr>
              <a:tr h="159877">
                <a:tc>
                  <a:txBody>
                    <a:bodyPr/>
                    <a:lstStyle/>
                    <a:p>
                      <a:pPr algn="ctr" fontAlgn="b"/>
                      <a:r>
                        <a:rPr lang="en-US" sz="1050" b="0" i="0" u="none" strike="noStrike">
                          <a:solidFill>
                            <a:srgbClr val="000000"/>
                          </a:solidFill>
                          <a:effectLst/>
                          <a:latin typeface="Calibri" panose="020F0502020204030204" pitchFamily="34" charset="0"/>
                        </a:rPr>
                        <a:t>18</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110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93</a:t>
                      </a:r>
                    </a:p>
                  </a:txBody>
                  <a:tcPr marL="5443" marR="5443" marT="5443" marB="0" anchor="b"/>
                </a:tc>
                <a:extLst>
                  <a:ext uri="{0D108BD9-81ED-4DB2-BD59-A6C34878D82A}">
                    <a16:rowId xmlns:a16="http://schemas.microsoft.com/office/drawing/2014/main" val="1204344006"/>
                  </a:ext>
                </a:extLst>
              </a:tr>
              <a:tr h="159877">
                <a:tc>
                  <a:txBody>
                    <a:bodyPr/>
                    <a:lstStyle/>
                    <a:p>
                      <a:pPr algn="ctr" fontAlgn="b"/>
                      <a:r>
                        <a:rPr lang="en-US" sz="1050" b="0" i="0" u="none" strike="noStrike">
                          <a:solidFill>
                            <a:srgbClr val="000000"/>
                          </a:solidFill>
                          <a:effectLst/>
                          <a:latin typeface="Calibri" panose="020F0502020204030204" pitchFamily="34" charset="0"/>
                        </a:rPr>
                        <a:t>128</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110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93</a:t>
                      </a:r>
                    </a:p>
                  </a:txBody>
                  <a:tcPr marL="5443" marR="5443" marT="5443" marB="0" anchor="b"/>
                </a:tc>
                <a:extLst>
                  <a:ext uri="{0D108BD9-81ED-4DB2-BD59-A6C34878D82A}">
                    <a16:rowId xmlns:a16="http://schemas.microsoft.com/office/drawing/2014/main" val="646884641"/>
                  </a:ext>
                </a:extLst>
              </a:tr>
              <a:tr h="159877">
                <a:tc>
                  <a:txBody>
                    <a:bodyPr/>
                    <a:lstStyle/>
                    <a:p>
                      <a:pPr algn="ctr" fontAlgn="b"/>
                      <a:r>
                        <a:rPr lang="en-US" sz="1050" b="0" i="0" u="none" strike="noStrike">
                          <a:solidFill>
                            <a:srgbClr val="000000"/>
                          </a:solidFill>
                          <a:effectLst/>
                          <a:latin typeface="Calibri" panose="020F0502020204030204" pitchFamily="34" charset="0"/>
                        </a:rPr>
                        <a:t>172</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110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93</a:t>
                      </a:r>
                    </a:p>
                  </a:txBody>
                  <a:tcPr marL="5443" marR="5443" marT="5443" marB="0" anchor="b"/>
                </a:tc>
                <a:extLst>
                  <a:ext uri="{0D108BD9-81ED-4DB2-BD59-A6C34878D82A}">
                    <a16:rowId xmlns:a16="http://schemas.microsoft.com/office/drawing/2014/main" val="1566093917"/>
                  </a:ext>
                </a:extLst>
              </a:tr>
              <a:tr h="159877">
                <a:tc>
                  <a:txBody>
                    <a:bodyPr/>
                    <a:lstStyle/>
                    <a:p>
                      <a:pPr algn="ctr" fontAlgn="b"/>
                      <a:r>
                        <a:rPr lang="en-US" sz="1050" b="0" i="0" u="none" strike="noStrike">
                          <a:solidFill>
                            <a:srgbClr val="000000"/>
                          </a:solidFill>
                          <a:effectLst/>
                          <a:latin typeface="Calibri" panose="020F0502020204030204" pitchFamily="34" charset="0"/>
                        </a:rPr>
                        <a:t>237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110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93</a:t>
                      </a:r>
                    </a:p>
                  </a:txBody>
                  <a:tcPr marL="5443" marR="5443" marT="5443" marB="0" anchor="b"/>
                </a:tc>
                <a:extLst>
                  <a:ext uri="{0D108BD9-81ED-4DB2-BD59-A6C34878D82A}">
                    <a16:rowId xmlns:a16="http://schemas.microsoft.com/office/drawing/2014/main" val="3626555606"/>
                  </a:ext>
                </a:extLst>
              </a:tr>
              <a:tr h="159877">
                <a:tc>
                  <a:txBody>
                    <a:bodyPr/>
                    <a:lstStyle/>
                    <a:p>
                      <a:pPr algn="ctr" fontAlgn="b"/>
                      <a:r>
                        <a:rPr lang="en-US" sz="1050" b="0" i="0" u="none" strike="noStrike">
                          <a:solidFill>
                            <a:srgbClr val="000000"/>
                          </a:solidFill>
                          <a:effectLst/>
                          <a:latin typeface="Calibri" panose="020F0502020204030204" pitchFamily="34" charset="0"/>
                        </a:rPr>
                        <a:t>295</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110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93</a:t>
                      </a:r>
                    </a:p>
                  </a:txBody>
                  <a:tcPr marL="5443" marR="5443" marT="5443" marB="0" anchor="b"/>
                </a:tc>
                <a:extLst>
                  <a:ext uri="{0D108BD9-81ED-4DB2-BD59-A6C34878D82A}">
                    <a16:rowId xmlns:a16="http://schemas.microsoft.com/office/drawing/2014/main" val="1349046064"/>
                  </a:ext>
                </a:extLst>
              </a:tr>
              <a:tr h="159877">
                <a:tc>
                  <a:txBody>
                    <a:bodyPr/>
                    <a:lstStyle/>
                    <a:p>
                      <a:pPr algn="ctr" fontAlgn="b"/>
                      <a:r>
                        <a:rPr lang="en-US" sz="1050" b="0" i="0" u="none" strike="noStrike">
                          <a:solidFill>
                            <a:srgbClr val="000000"/>
                          </a:solidFill>
                          <a:effectLst/>
                          <a:latin typeface="Calibri" panose="020F0502020204030204" pitchFamily="34" charset="0"/>
                        </a:rPr>
                        <a:t>353</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110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93</a:t>
                      </a:r>
                    </a:p>
                  </a:txBody>
                  <a:tcPr marL="5443" marR="5443" marT="5443" marB="0" anchor="b"/>
                </a:tc>
                <a:extLst>
                  <a:ext uri="{0D108BD9-81ED-4DB2-BD59-A6C34878D82A}">
                    <a16:rowId xmlns:a16="http://schemas.microsoft.com/office/drawing/2014/main" val="4204583212"/>
                  </a:ext>
                </a:extLst>
              </a:tr>
              <a:tr h="159877">
                <a:tc>
                  <a:txBody>
                    <a:bodyPr/>
                    <a:lstStyle/>
                    <a:p>
                      <a:pPr algn="ctr" fontAlgn="b"/>
                      <a:r>
                        <a:rPr lang="en-US" sz="1050" b="0" i="0" u="none" strike="noStrike">
                          <a:solidFill>
                            <a:srgbClr val="000000"/>
                          </a:solidFill>
                          <a:effectLst/>
                          <a:latin typeface="Calibri" panose="020F0502020204030204" pitchFamily="34" charset="0"/>
                        </a:rPr>
                        <a:t>469</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110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93</a:t>
                      </a:r>
                    </a:p>
                  </a:txBody>
                  <a:tcPr marL="5443" marR="5443" marT="5443" marB="0" anchor="b"/>
                </a:tc>
                <a:extLst>
                  <a:ext uri="{0D108BD9-81ED-4DB2-BD59-A6C34878D82A}">
                    <a16:rowId xmlns:a16="http://schemas.microsoft.com/office/drawing/2014/main" val="3147472440"/>
                  </a:ext>
                </a:extLst>
              </a:tr>
              <a:tr h="159877">
                <a:tc>
                  <a:txBody>
                    <a:bodyPr/>
                    <a:lstStyle/>
                    <a:p>
                      <a:pPr algn="ctr" fontAlgn="b"/>
                      <a:r>
                        <a:rPr lang="en-US" sz="1050" b="0" i="0" u="none" strike="noStrike">
                          <a:solidFill>
                            <a:srgbClr val="000000"/>
                          </a:solidFill>
                          <a:effectLst/>
                          <a:latin typeface="Calibri" panose="020F0502020204030204" pitchFamily="34" charset="0"/>
                        </a:rPr>
                        <a:t>92</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34</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0</a:t>
                      </a:r>
                    </a:p>
                  </a:txBody>
                  <a:tcPr marL="5443" marR="5443" marT="5443" marB="0" anchor="b"/>
                </a:tc>
                <a:extLst>
                  <a:ext uri="{0D108BD9-81ED-4DB2-BD59-A6C34878D82A}">
                    <a16:rowId xmlns:a16="http://schemas.microsoft.com/office/drawing/2014/main" val="1820773273"/>
                  </a:ext>
                </a:extLst>
              </a:tr>
              <a:tr h="159877">
                <a:tc>
                  <a:txBody>
                    <a:bodyPr/>
                    <a:lstStyle/>
                    <a:p>
                      <a:pPr algn="ctr" fontAlgn="b"/>
                      <a:r>
                        <a:rPr lang="en-US" sz="1050" b="0" i="0" u="none" strike="noStrike">
                          <a:solidFill>
                            <a:srgbClr val="000000"/>
                          </a:solidFill>
                          <a:effectLst/>
                          <a:latin typeface="Calibri" panose="020F0502020204030204" pitchFamily="34" charset="0"/>
                        </a:rPr>
                        <a:t>363</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34</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0</a:t>
                      </a:r>
                    </a:p>
                  </a:txBody>
                  <a:tcPr marL="5443" marR="5443" marT="5443" marB="0" anchor="b"/>
                </a:tc>
                <a:extLst>
                  <a:ext uri="{0D108BD9-81ED-4DB2-BD59-A6C34878D82A}">
                    <a16:rowId xmlns:a16="http://schemas.microsoft.com/office/drawing/2014/main" val="4133764621"/>
                  </a:ext>
                </a:extLst>
              </a:tr>
              <a:tr h="159877">
                <a:tc>
                  <a:txBody>
                    <a:bodyPr/>
                    <a:lstStyle/>
                    <a:p>
                      <a:pPr algn="ctr" fontAlgn="b"/>
                      <a:r>
                        <a:rPr lang="en-US" sz="1050" b="0" i="0" u="none" strike="noStrike">
                          <a:solidFill>
                            <a:srgbClr val="000000"/>
                          </a:solidFill>
                          <a:effectLst/>
                          <a:latin typeface="Calibri" panose="020F0502020204030204" pitchFamily="34" charset="0"/>
                        </a:rPr>
                        <a:t>30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0</a:t>
                      </a:r>
                    </a:p>
                  </a:txBody>
                  <a:tcPr marL="5443" marR="5443" marT="5443" marB="0" anchor="b"/>
                </a:tc>
                <a:extLst>
                  <a:ext uri="{0D108BD9-81ED-4DB2-BD59-A6C34878D82A}">
                    <a16:rowId xmlns:a16="http://schemas.microsoft.com/office/drawing/2014/main" val="3317691043"/>
                  </a:ext>
                </a:extLst>
              </a:tr>
              <a:tr h="159877">
                <a:tc>
                  <a:txBody>
                    <a:bodyPr/>
                    <a:lstStyle/>
                    <a:p>
                      <a:pPr algn="ctr" fontAlgn="b"/>
                      <a:r>
                        <a:rPr lang="en-US" sz="1050" b="0" i="0" u="none" strike="noStrike">
                          <a:solidFill>
                            <a:srgbClr val="000000"/>
                          </a:solidFill>
                          <a:effectLst/>
                          <a:latin typeface="Calibri" panose="020F0502020204030204" pitchFamily="34" charset="0"/>
                        </a:rPr>
                        <a:t>32</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17</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0</a:t>
                      </a:r>
                    </a:p>
                  </a:txBody>
                  <a:tcPr marL="5443" marR="5443" marT="5443" marB="0" anchor="b"/>
                </a:tc>
                <a:extLst>
                  <a:ext uri="{0D108BD9-81ED-4DB2-BD59-A6C34878D82A}">
                    <a16:rowId xmlns:a16="http://schemas.microsoft.com/office/drawing/2014/main" val="2973325112"/>
                  </a:ext>
                </a:extLst>
              </a:tr>
              <a:tr h="159877">
                <a:tc>
                  <a:txBody>
                    <a:bodyPr/>
                    <a:lstStyle/>
                    <a:p>
                      <a:pPr algn="ctr" fontAlgn="b"/>
                      <a:r>
                        <a:rPr lang="en-US" sz="1050" b="0" i="0" u="none" strike="noStrike">
                          <a:solidFill>
                            <a:srgbClr val="000000"/>
                          </a:solidFill>
                          <a:effectLst/>
                          <a:latin typeface="Calibri" panose="020F0502020204030204" pitchFamily="34" charset="0"/>
                        </a:rPr>
                        <a:t>272</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10</a:t>
                      </a:r>
                    </a:p>
                  </a:txBody>
                  <a:tcPr marL="5443" marR="5443" marT="5443" marB="0" anchor="b"/>
                </a:tc>
                <a:tc>
                  <a:txBody>
                    <a:bodyPr/>
                    <a:lstStyle/>
                    <a:p>
                      <a:pPr algn="ctr" fontAlgn="b"/>
                      <a:r>
                        <a:rPr lang="en-US" sz="1050" b="0" i="0" u="none" strike="noStrike">
                          <a:solidFill>
                            <a:srgbClr val="000000"/>
                          </a:solidFill>
                          <a:effectLst/>
                          <a:latin typeface="Calibri" panose="020F0502020204030204" pitchFamily="34" charset="0"/>
                        </a:rPr>
                        <a:t>10</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0</a:t>
                      </a:r>
                    </a:p>
                  </a:txBody>
                  <a:tcPr marL="5443" marR="5443" marT="5443" marB="0" anchor="b"/>
                </a:tc>
                <a:tc>
                  <a:txBody>
                    <a:bodyPr/>
                    <a:lstStyle/>
                    <a:p>
                      <a:pPr algn="ctr" fontAlgn="b"/>
                      <a:r>
                        <a:rPr lang="en-US" sz="1050" b="0" i="0" u="none" strike="noStrike" dirty="0">
                          <a:solidFill>
                            <a:srgbClr val="000000"/>
                          </a:solidFill>
                          <a:effectLst/>
                          <a:latin typeface="Calibri" panose="020F0502020204030204" pitchFamily="34" charset="0"/>
                        </a:rPr>
                        <a:t>0</a:t>
                      </a:r>
                    </a:p>
                  </a:txBody>
                  <a:tcPr marL="5443" marR="5443" marT="5443" marB="0" anchor="b"/>
                </a:tc>
                <a:extLst>
                  <a:ext uri="{0D108BD9-81ED-4DB2-BD59-A6C34878D82A}">
                    <a16:rowId xmlns:a16="http://schemas.microsoft.com/office/drawing/2014/main" val="2469088992"/>
                  </a:ext>
                </a:extLst>
              </a:tr>
            </a:tbl>
          </a:graphicData>
        </a:graphic>
      </p:graphicFrame>
      <p:sp>
        <p:nvSpPr>
          <p:cNvPr id="3" name="TextBox 2">
            <a:extLst>
              <a:ext uri="{FF2B5EF4-FFF2-40B4-BE49-F238E27FC236}">
                <a16:creationId xmlns:a16="http://schemas.microsoft.com/office/drawing/2014/main" id="{39382857-7E8B-A9E1-5864-554601C503F3}"/>
              </a:ext>
            </a:extLst>
          </p:cNvPr>
          <p:cNvSpPr txBox="1"/>
          <p:nvPr/>
        </p:nvSpPr>
        <p:spPr>
          <a:xfrm>
            <a:off x="3653439" y="13800"/>
            <a:ext cx="5749972" cy="461665"/>
          </a:xfrm>
          <a:prstGeom prst="rect">
            <a:avLst/>
          </a:prstGeom>
          <a:noFill/>
        </p:spPr>
        <p:txBody>
          <a:bodyPr wrap="none" rtlCol="0">
            <a:spAutoFit/>
          </a:bodyPr>
          <a:lstStyle/>
          <a:p>
            <a:r>
              <a:rPr lang="en-US" sz="2400" b="1" dirty="0"/>
              <a:t>Affinity Targets Predicted by Each Group</a:t>
            </a:r>
          </a:p>
        </p:txBody>
      </p:sp>
      <p:sp>
        <p:nvSpPr>
          <p:cNvPr id="2" name="Slide Number Placeholder 1">
            <a:extLst>
              <a:ext uri="{FF2B5EF4-FFF2-40B4-BE49-F238E27FC236}">
                <a16:creationId xmlns:a16="http://schemas.microsoft.com/office/drawing/2014/main" id="{BB921546-6958-4EAD-7756-713493AD4A4D}"/>
              </a:ext>
            </a:extLst>
          </p:cNvPr>
          <p:cNvSpPr>
            <a:spLocks noGrp="1"/>
          </p:cNvSpPr>
          <p:nvPr>
            <p:ph type="sldNum" sz="quarter" idx="12"/>
          </p:nvPr>
        </p:nvSpPr>
        <p:spPr/>
        <p:txBody>
          <a:bodyPr/>
          <a:lstStyle/>
          <a:p>
            <a:fld id="{321894C4-26A6-463D-80E7-4901E156F3BD}" type="slidenum">
              <a:rPr lang="en-US" smtClean="0"/>
              <a:t>78</a:t>
            </a:fld>
            <a:endParaRPr lang="en-US"/>
          </a:p>
        </p:txBody>
      </p:sp>
    </p:spTree>
    <p:extLst>
      <p:ext uri="{BB962C8B-B14F-4D97-AF65-F5344CB8AC3E}">
        <p14:creationId xmlns:p14="http://schemas.microsoft.com/office/powerpoint/2010/main" val="33811663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6ECA3E-12C8-F031-6260-1FDF75472EB2}"/>
              </a:ext>
            </a:extLst>
          </p:cNvPr>
          <p:cNvSpPr txBox="1"/>
          <p:nvPr/>
        </p:nvSpPr>
        <p:spPr>
          <a:xfrm>
            <a:off x="1861415" y="30429"/>
            <a:ext cx="8326831" cy="1138773"/>
          </a:xfrm>
          <a:prstGeom prst="rect">
            <a:avLst/>
          </a:prstGeom>
          <a:noFill/>
        </p:spPr>
        <p:txBody>
          <a:bodyPr wrap="none" rtlCol="0">
            <a:spAutoFit/>
          </a:bodyPr>
          <a:lstStyle/>
          <a:p>
            <a:pPr algn="ctr"/>
            <a:r>
              <a:rPr lang="en-US" sz="3600" dirty="0"/>
              <a:t>Total Model 1 Pose Predictions per Group</a:t>
            </a:r>
          </a:p>
          <a:p>
            <a:pPr algn="ctr"/>
            <a:r>
              <a:rPr lang="en-US" sz="3200" dirty="0"/>
              <a:t>34 groups total</a:t>
            </a:r>
            <a:endParaRPr lang="en-US" sz="1600" dirty="0"/>
          </a:p>
        </p:txBody>
      </p:sp>
      <p:sp>
        <p:nvSpPr>
          <p:cNvPr id="4" name="TextBox 3">
            <a:extLst>
              <a:ext uri="{FF2B5EF4-FFF2-40B4-BE49-F238E27FC236}">
                <a16:creationId xmlns:a16="http://schemas.microsoft.com/office/drawing/2014/main" id="{5ABF5516-AC0C-EA1D-9965-DDFDBCC431E7}"/>
              </a:ext>
            </a:extLst>
          </p:cNvPr>
          <p:cNvSpPr txBox="1"/>
          <p:nvPr/>
        </p:nvSpPr>
        <p:spPr>
          <a:xfrm>
            <a:off x="4284951" y="6328228"/>
            <a:ext cx="4785028" cy="369332"/>
          </a:xfrm>
          <a:prstGeom prst="rect">
            <a:avLst/>
          </a:prstGeom>
          <a:noFill/>
        </p:spPr>
        <p:txBody>
          <a:bodyPr wrap="none" rtlCol="0">
            <a:spAutoFit/>
          </a:bodyPr>
          <a:lstStyle/>
          <a:p>
            <a:r>
              <a:rPr lang="en-US" dirty="0">
                <a:solidFill>
                  <a:srgbClr val="C00000"/>
                </a:solidFill>
              </a:rPr>
              <a:t>How to score groups that skipped predictions?</a:t>
            </a:r>
          </a:p>
        </p:txBody>
      </p:sp>
      <p:graphicFrame>
        <p:nvGraphicFramePr>
          <p:cNvPr id="5" name="Chart 4">
            <a:extLst>
              <a:ext uri="{FF2B5EF4-FFF2-40B4-BE49-F238E27FC236}">
                <a16:creationId xmlns:a16="http://schemas.microsoft.com/office/drawing/2014/main" id="{D8AF3A42-916F-5946-9327-911DF9352B17}"/>
              </a:ext>
            </a:extLst>
          </p:cNvPr>
          <p:cNvGraphicFramePr>
            <a:graphicFrameLocks/>
          </p:cNvGraphicFramePr>
          <p:nvPr/>
        </p:nvGraphicFramePr>
        <p:xfrm>
          <a:off x="2533740" y="1161802"/>
          <a:ext cx="7722824" cy="5166426"/>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id="{617734C7-0771-512D-0912-478556414E14}"/>
              </a:ext>
            </a:extLst>
          </p:cNvPr>
          <p:cNvSpPr>
            <a:spLocks noGrp="1"/>
          </p:cNvSpPr>
          <p:nvPr>
            <p:ph type="sldNum" sz="quarter" idx="12"/>
          </p:nvPr>
        </p:nvSpPr>
        <p:spPr/>
        <p:txBody>
          <a:bodyPr/>
          <a:lstStyle/>
          <a:p>
            <a:fld id="{321894C4-26A6-463D-80E7-4901E156F3BD}" type="slidenum">
              <a:rPr lang="en-US" smtClean="0"/>
              <a:t>79</a:t>
            </a:fld>
            <a:endParaRPr lang="en-US"/>
          </a:p>
        </p:txBody>
      </p:sp>
    </p:spTree>
    <p:extLst>
      <p:ext uri="{BB962C8B-B14F-4D97-AF65-F5344CB8AC3E}">
        <p14:creationId xmlns:p14="http://schemas.microsoft.com/office/powerpoint/2010/main" val="662404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7F782A-74F6-FF19-20D8-E736597F117D}"/>
              </a:ext>
            </a:extLst>
          </p:cNvPr>
          <p:cNvSpPr txBox="1"/>
          <p:nvPr/>
        </p:nvSpPr>
        <p:spPr>
          <a:xfrm>
            <a:off x="1850297" y="127480"/>
            <a:ext cx="7963783" cy="1015663"/>
          </a:xfrm>
          <a:prstGeom prst="rect">
            <a:avLst/>
          </a:prstGeom>
          <a:noFill/>
        </p:spPr>
        <p:txBody>
          <a:bodyPr wrap="none" rtlCol="0">
            <a:spAutoFit/>
          </a:bodyPr>
          <a:lstStyle/>
          <a:p>
            <a:pPr algn="ctr"/>
            <a:r>
              <a:rPr lang="en-US" sz="3600" dirty="0" err="1"/>
              <a:t>Autotaxin</a:t>
            </a:r>
            <a:endParaRPr lang="en-US" sz="3600" dirty="0"/>
          </a:p>
          <a:p>
            <a:pPr algn="ctr"/>
            <a:r>
              <a:rPr lang="en-US" sz="2400" dirty="0" err="1"/>
              <a:t>Supertarget</a:t>
            </a:r>
            <a:r>
              <a:rPr lang="en-US" sz="2400" dirty="0"/>
              <a:t> 3000, 189 poses, 123 affinities (93 in common)</a:t>
            </a:r>
          </a:p>
        </p:txBody>
      </p:sp>
      <p:pic>
        <p:nvPicPr>
          <p:cNvPr id="4" name="Picture 3">
            <a:extLst>
              <a:ext uri="{FF2B5EF4-FFF2-40B4-BE49-F238E27FC236}">
                <a16:creationId xmlns:a16="http://schemas.microsoft.com/office/drawing/2014/main" id="{317F37EA-762E-C495-CA58-F890EE8921C2}"/>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97" r="797"/>
          <a:stretch/>
        </p:blipFill>
        <p:spPr>
          <a:xfrm>
            <a:off x="1572779" y="1077005"/>
            <a:ext cx="8518813" cy="5022573"/>
          </a:xfrm>
          <a:prstGeom prst="rect">
            <a:avLst/>
          </a:prstGeom>
        </p:spPr>
      </p:pic>
      <p:sp>
        <p:nvSpPr>
          <p:cNvPr id="6" name="TextBox 5">
            <a:extLst>
              <a:ext uri="{FF2B5EF4-FFF2-40B4-BE49-F238E27FC236}">
                <a16:creationId xmlns:a16="http://schemas.microsoft.com/office/drawing/2014/main" id="{F46CF427-C316-6C8A-5D21-F784A524F25B}"/>
              </a:ext>
            </a:extLst>
          </p:cNvPr>
          <p:cNvSpPr txBox="1"/>
          <p:nvPr/>
        </p:nvSpPr>
        <p:spPr>
          <a:xfrm>
            <a:off x="0" y="5899523"/>
            <a:ext cx="3253006" cy="923330"/>
          </a:xfrm>
          <a:prstGeom prst="rect">
            <a:avLst/>
          </a:prstGeom>
          <a:noFill/>
        </p:spPr>
        <p:txBody>
          <a:bodyPr wrap="none" rtlCol="0">
            <a:spAutoFit/>
          </a:bodyPr>
          <a:lstStyle/>
          <a:p>
            <a:r>
              <a:rPr lang="en-US" dirty="0">
                <a:solidFill>
                  <a:srgbClr val="0070C0"/>
                </a:solidFill>
              </a:rPr>
              <a:t>Alternate ligand conformations</a:t>
            </a:r>
          </a:p>
          <a:p>
            <a:r>
              <a:rPr lang="en-US" dirty="0">
                <a:solidFill>
                  <a:srgbClr val="7030A0"/>
                </a:solidFill>
              </a:rPr>
              <a:t>Zn in/near binding pocket</a:t>
            </a:r>
          </a:p>
          <a:p>
            <a:r>
              <a:rPr lang="en-US" dirty="0">
                <a:solidFill>
                  <a:srgbClr val="C00000"/>
                </a:solidFill>
              </a:rPr>
              <a:t>Mannose chain</a:t>
            </a:r>
          </a:p>
        </p:txBody>
      </p:sp>
      <p:sp>
        <p:nvSpPr>
          <p:cNvPr id="5" name="TextBox 4">
            <a:extLst>
              <a:ext uri="{FF2B5EF4-FFF2-40B4-BE49-F238E27FC236}">
                <a16:creationId xmlns:a16="http://schemas.microsoft.com/office/drawing/2014/main" id="{A2FC6235-3D74-99D4-1307-E248E396D22A}"/>
              </a:ext>
            </a:extLst>
          </p:cNvPr>
          <p:cNvSpPr txBox="1"/>
          <p:nvPr/>
        </p:nvSpPr>
        <p:spPr>
          <a:xfrm>
            <a:off x="5305721" y="5899523"/>
            <a:ext cx="1580558" cy="400110"/>
          </a:xfrm>
          <a:prstGeom prst="rect">
            <a:avLst/>
          </a:prstGeom>
          <a:noFill/>
        </p:spPr>
        <p:txBody>
          <a:bodyPr wrap="square">
            <a:spAutoFit/>
          </a:bodyPr>
          <a:lstStyle/>
          <a:p>
            <a:r>
              <a:rPr lang="en-US" sz="2000" dirty="0"/>
              <a:t>Target 3053</a:t>
            </a:r>
          </a:p>
        </p:txBody>
      </p:sp>
      <p:sp>
        <p:nvSpPr>
          <p:cNvPr id="3" name="Slide Number Placeholder 2">
            <a:extLst>
              <a:ext uri="{FF2B5EF4-FFF2-40B4-BE49-F238E27FC236}">
                <a16:creationId xmlns:a16="http://schemas.microsoft.com/office/drawing/2014/main" id="{309EEC50-9E90-F822-DB5C-F46B2AD0B80B}"/>
              </a:ext>
            </a:extLst>
          </p:cNvPr>
          <p:cNvSpPr>
            <a:spLocks noGrp="1"/>
          </p:cNvSpPr>
          <p:nvPr>
            <p:ph type="sldNum" sz="quarter" idx="12"/>
          </p:nvPr>
        </p:nvSpPr>
        <p:spPr/>
        <p:txBody>
          <a:bodyPr/>
          <a:lstStyle/>
          <a:p>
            <a:fld id="{321894C4-26A6-463D-80E7-4901E156F3BD}" type="slidenum">
              <a:rPr lang="en-US" smtClean="0"/>
              <a:t>8</a:t>
            </a:fld>
            <a:endParaRPr lang="en-US"/>
          </a:p>
        </p:txBody>
      </p:sp>
    </p:spTree>
    <p:extLst>
      <p:ext uri="{BB962C8B-B14F-4D97-AF65-F5344CB8AC3E}">
        <p14:creationId xmlns:p14="http://schemas.microsoft.com/office/powerpoint/2010/main" val="17080095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BDAD18-382F-E948-E952-E5551CCBBA55}"/>
              </a:ext>
            </a:extLst>
          </p:cNvPr>
          <p:cNvSpPr txBox="1"/>
          <p:nvPr/>
        </p:nvSpPr>
        <p:spPr>
          <a:xfrm>
            <a:off x="2935536" y="1028343"/>
            <a:ext cx="6845643" cy="5909310"/>
          </a:xfrm>
          <a:prstGeom prst="rect">
            <a:avLst/>
          </a:prstGeom>
          <a:noFill/>
        </p:spPr>
        <p:txBody>
          <a:bodyPr wrap="square" rtlCol="0">
            <a:spAutoFit/>
          </a:bodyPr>
          <a:lstStyle/>
          <a:p>
            <a:r>
              <a:rPr lang="en-US" dirty="0"/>
              <a:t>MKG: provide focused look at the results from those who will be speaking and my precis of their methods.</a:t>
            </a:r>
          </a:p>
          <a:p>
            <a:endParaRPr lang="en-US" dirty="0"/>
          </a:p>
          <a:p>
            <a:r>
              <a:rPr lang="en-US" dirty="0"/>
              <a:t>None of the methods here look familiar to me from what I know of industry. Should pharma be looking more at these methods? Should academia be more familiar with industrial methods and workflows?</a:t>
            </a:r>
          </a:p>
          <a:p>
            <a:endParaRPr lang="en-US" dirty="0"/>
          </a:p>
          <a:p>
            <a:endParaRPr lang="en-US" dirty="0"/>
          </a:p>
          <a:p>
            <a:r>
              <a:rPr lang="en-US" dirty="0"/>
              <a:t>Methods of speakers</a:t>
            </a:r>
          </a:p>
          <a:p>
            <a:r>
              <a:rPr lang="en-US" dirty="0"/>
              <a:t>Vajda/</a:t>
            </a:r>
            <a:r>
              <a:rPr lang="en-US" dirty="0" err="1"/>
              <a:t>Kozakov</a:t>
            </a:r>
            <a:r>
              <a:rPr lang="en-US" dirty="0"/>
              <a:t>: Template based, both whole-ligand and ligand fragments. </a:t>
            </a:r>
          </a:p>
          <a:p>
            <a:endParaRPr lang="en-US" dirty="0"/>
          </a:p>
          <a:p>
            <a:r>
              <a:rPr lang="en-US" dirty="0"/>
              <a:t>Huang: template based, traditional docking if no template</a:t>
            </a:r>
          </a:p>
          <a:p>
            <a:endParaRPr lang="en-US" dirty="0"/>
          </a:p>
          <a:p>
            <a:r>
              <a:rPr lang="en-US" dirty="0"/>
              <a:t>Zhang: Seems like conventional docking followed by a graph-based neural network method to identify the best docked poses</a:t>
            </a:r>
          </a:p>
          <a:p>
            <a:endParaRPr lang="en-US" dirty="0"/>
          </a:p>
          <a:p>
            <a:r>
              <a:rPr lang="en-US" dirty="0"/>
              <a:t>Morehead/Cheng: </a:t>
            </a:r>
            <a:r>
              <a:rPr lang="en-US" dirty="0" err="1"/>
              <a:t>PoseBench</a:t>
            </a:r>
            <a:r>
              <a:rPr lang="en-US" dirty="0"/>
              <a:t> script invoking multiple DL methods (e.g. </a:t>
            </a:r>
            <a:r>
              <a:rPr lang="en-US" dirty="0" err="1"/>
              <a:t>DiffDock</a:t>
            </a:r>
            <a:r>
              <a:rPr lang="en-US" dirty="0"/>
              <a:t> and </a:t>
            </a:r>
            <a:r>
              <a:rPr lang="en-US" dirty="0" err="1"/>
              <a:t>Neuralplexer</a:t>
            </a:r>
            <a:r>
              <a:rPr lang="en-US" dirty="0"/>
              <a:t>) and then some method of choosing models</a:t>
            </a:r>
          </a:p>
          <a:p>
            <a:endParaRPr lang="en-US" dirty="0"/>
          </a:p>
        </p:txBody>
      </p:sp>
      <p:sp>
        <p:nvSpPr>
          <p:cNvPr id="2" name="Slide Number Placeholder 1">
            <a:extLst>
              <a:ext uri="{FF2B5EF4-FFF2-40B4-BE49-F238E27FC236}">
                <a16:creationId xmlns:a16="http://schemas.microsoft.com/office/drawing/2014/main" id="{CBB1025E-E9E0-614F-C9C3-7A8D043B995F}"/>
              </a:ext>
            </a:extLst>
          </p:cNvPr>
          <p:cNvSpPr>
            <a:spLocks noGrp="1"/>
          </p:cNvSpPr>
          <p:nvPr>
            <p:ph type="sldNum" sz="quarter" idx="12"/>
          </p:nvPr>
        </p:nvSpPr>
        <p:spPr/>
        <p:txBody>
          <a:bodyPr/>
          <a:lstStyle/>
          <a:p>
            <a:fld id="{321894C4-26A6-463D-80E7-4901E156F3BD}" type="slidenum">
              <a:rPr lang="en-US" smtClean="0"/>
              <a:t>80</a:t>
            </a:fld>
            <a:endParaRPr lang="en-US"/>
          </a:p>
        </p:txBody>
      </p:sp>
    </p:spTree>
    <p:extLst>
      <p:ext uri="{BB962C8B-B14F-4D97-AF65-F5344CB8AC3E}">
        <p14:creationId xmlns:p14="http://schemas.microsoft.com/office/powerpoint/2010/main" val="31518960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15DD6DB0-FD5F-1F72-D2B0-088D31C520E4}"/>
              </a:ext>
            </a:extLst>
          </p:cNvPr>
          <p:cNvGraphicFramePr>
            <a:graphicFrameLocks/>
          </p:cNvGraphicFramePr>
          <p:nvPr/>
        </p:nvGraphicFramePr>
        <p:xfrm>
          <a:off x="885218" y="1552819"/>
          <a:ext cx="10929722" cy="420504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C3F3A6B2-42AA-86BF-4308-6E82F9934DA3}"/>
              </a:ext>
            </a:extLst>
          </p:cNvPr>
          <p:cNvSpPr txBox="1"/>
          <p:nvPr/>
        </p:nvSpPr>
        <p:spPr>
          <a:xfrm>
            <a:off x="2870856" y="268941"/>
            <a:ext cx="6450292" cy="830997"/>
          </a:xfrm>
          <a:prstGeom prst="rect">
            <a:avLst/>
          </a:prstGeom>
          <a:noFill/>
        </p:spPr>
        <p:txBody>
          <a:bodyPr wrap="none" rtlCol="0">
            <a:spAutoFit/>
          </a:bodyPr>
          <a:lstStyle/>
          <a:p>
            <a:pPr algn="ctr"/>
            <a:r>
              <a:rPr lang="en-US" sz="2800" dirty="0"/>
              <a:t>Mean </a:t>
            </a:r>
            <a:r>
              <a:rPr lang="en-US" sz="2800" dirty="0" err="1"/>
              <a:t>lDDTI_PLI</a:t>
            </a:r>
            <a:r>
              <a:rPr lang="en-US" sz="2800" dirty="0"/>
              <a:t> for each CASP Group</a:t>
            </a:r>
          </a:p>
          <a:p>
            <a:pPr algn="ctr"/>
            <a:r>
              <a:rPr lang="en-US" sz="2000" dirty="0"/>
              <a:t>Model 1, Skip-penalized mean across all 233 pose targets</a:t>
            </a:r>
          </a:p>
        </p:txBody>
      </p:sp>
      <p:grpSp>
        <p:nvGrpSpPr>
          <p:cNvPr id="6" name="Group 5">
            <a:extLst>
              <a:ext uri="{FF2B5EF4-FFF2-40B4-BE49-F238E27FC236}">
                <a16:creationId xmlns:a16="http://schemas.microsoft.com/office/drawing/2014/main" id="{978EA525-B6FF-1A54-0591-BA21B96CE555}"/>
              </a:ext>
            </a:extLst>
          </p:cNvPr>
          <p:cNvGrpSpPr/>
          <p:nvPr/>
        </p:nvGrpSpPr>
        <p:grpSpPr>
          <a:xfrm>
            <a:off x="6695595" y="2661083"/>
            <a:ext cx="2753382" cy="767917"/>
            <a:chOff x="6295545" y="2248781"/>
            <a:chExt cx="2753382" cy="767917"/>
          </a:xfrm>
        </p:grpSpPr>
        <p:sp>
          <p:nvSpPr>
            <p:cNvPr id="4" name="Down Arrow 3">
              <a:extLst>
                <a:ext uri="{FF2B5EF4-FFF2-40B4-BE49-F238E27FC236}">
                  <a16:creationId xmlns:a16="http://schemas.microsoft.com/office/drawing/2014/main" id="{3BF3FD7E-55C6-AB2A-7E24-2A76D14C1B20}"/>
                </a:ext>
              </a:extLst>
            </p:cNvPr>
            <p:cNvSpPr/>
            <p:nvPr/>
          </p:nvSpPr>
          <p:spPr>
            <a:xfrm>
              <a:off x="7290787" y="2618113"/>
              <a:ext cx="105508" cy="398585"/>
            </a:xfrm>
            <a:prstGeom prst="down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83325C2-2690-1806-B253-A9FC85A941DE}"/>
                </a:ext>
              </a:extLst>
            </p:cNvPr>
            <p:cNvSpPr txBox="1"/>
            <p:nvPr/>
          </p:nvSpPr>
          <p:spPr>
            <a:xfrm>
              <a:off x="6295545" y="2248781"/>
              <a:ext cx="2753382" cy="369332"/>
            </a:xfrm>
            <a:prstGeom prst="rect">
              <a:avLst/>
            </a:prstGeom>
            <a:noFill/>
          </p:spPr>
          <p:txBody>
            <a:bodyPr wrap="none" rtlCol="0">
              <a:spAutoFit/>
            </a:bodyPr>
            <a:lstStyle/>
            <a:p>
              <a:r>
                <a:rPr lang="en-US" dirty="0">
                  <a:solidFill>
                    <a:srgbClr val="0070C0"/>
                  </a:solidFill>
                </a:rPr>
                <a:t>Citizen-scientists (</a:t>
              </a:r>
              <a:r>
                <a:rPr lang="en-US" dirty="0" err="1">
                  <a:solidFill>
                    <a:srgbClr val="0070C0"/>
                  </a:solidFill>
                </a:rPr>
                <a:t>DockIt</a:t>
              </a:r>
              <a:r>
                <a:rPr lang="en-US" dirty="0">
                  <a:solidFill>
                    <a:srgbClr val="0070C0"/>
                  </a:solidFill>
                </a:rPr>
                <a:t>)</a:t>
              </a:r>
            </a:p>
          </p:txBody>
        </p:sp>
      </p:grpSp>
      <p:sp>
        <p:nvSpPr>
          <p:cNvPr id="7" name="TextBox 6">
            <a:extLst>
              <a:ext uri="{FF2B5EF4-FFF2-40B4-BE49-F238E27FC236}">
                <a16:creationId xmlns:a16="http://schemas.microsoft.com/office/drawing/2014/main" id="{839BACD0-FA96-7AC6-4E3C-A37CD885F090}"/>
              </a:ext>
            </a:extLst>
          </p:cNvPr>
          <p:cNvSpPr txBox="1"/>
          <p:nvPr/>
        </p:nvSpPr>
        <p:spPr>
          <a:xfrm>
            <a:off x="4405498" y="6210744"/>
            <a:ext cx="4247317" cy="400110"/>
          </a:xfrm>
          <a:prstGeom prst="rect">
            <a:avLst/>
          </a:prstGeom>
          <a:noFill/>
        </p:spPr>
        <p:txBody>
          <a:bodyPr wrap="none" rtlCol="0">
            <a:spAutoFit/>
          </a:bodyPr>
          <a:lstStyle/>
          <a:p>
            <a:r>
              <a:rPr lang="en-US" sz="2000" b="1" dirty="0"/>
              <a:t>Top 5 Groups: 494, 274, 262, 91, 207</a:t>
            </a:r>
          </a:p>
        </p:txBody>
      </p:sp>
      <p:sp>
        <p:nvSpPr>
          <p:cNvPr id="8" name="Slide Number Placeholder 7">
            <a:extLst>
              <a:ext uri="{FF2B5EF4-FFF2-40B4-BE49-F238E27FC236}">
                <a16:creationId xmlns:a16="http://schemas.microsoft.com/office/drawing/2014/main" id="{0CD13114-7CB1-0288-E78B-F44823441F3D}"/>
              </a:ext>
            </a:extLst>
          </p:cNvPr>
          <p:cNvSpPr>
            <a:spLocks noGrp="1"/>
          </p:cNvSpPr>
          <p:nvPr>
            <p:ph type="sldNum" sz="quarter" idx="12"/>
          </p:nvPr>
        </p:nvSpPr>
        <p:spPr/>
        <p:txBody>
          <a:bodyPr/>
          <a:lstStyle/>
          <a:p>
            <a:fld id="{321894C4-26A6-463D-80E7-4901E156F3BD}" type="slidenum">
              <a:rPr lang="en-US" smtClean="0"/>
              <a:t>81</a:t>
            </a:fld>
            <a:endParaRPr lang="en-US"/>
          </a:p>
        </p:txBody>
      </p:sp>
    </p:spTree>
    <p:extLst>
      <p:ext uri="{BB962C8B-B14F-4D97-AF65-F5344CB8AC3E}">
        <p14:creationId xmlns:p14="http://schemas.microsoft.com/office/powerpoint/2010/main" val="23719382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3E5B47C-1390-A206-8D46-23E01ABA9C3F}"/>
              </a:ext>
            </a:extLst>
          </p:cNvPr>
          <p:cNvGraphicFramePr>
            <a:graphicFrameLocks/>
          </p:cNvGraphicFramePr>
          <p:nvPr/>
        </p:nvGraphicFramePr>
        <p:xfrm>
          <a:off x="1095830" y="1688881"/>
          <a:ext cx="9926192" cy="431333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6AC86B2B-190D-834D-2B13-534F34BB41A9}"/>
              </a:ext>
            </a:extLst>
          </p:cNvPr>
          <p:cNvSpPr txBox="1"/>
          <p:nvPr/>
        </p:nvSpPr>
        <p:spPr>
          <a:xfrm>
            <a:off x="2433496" y="217921"/>
            <a:ext cx="7444346" cy="1015663"/>
          </a:xfrm>
          <a:prstGeom prst="rect">
            <a:avLst/>
          </a:prstGeom>
          <a:noFill/>
        </p:spPr>
        <p:txBody>
          <a:bodyPr wrap="none" rtlCol="0">
            <a:spAutoFit/>
          </a:bodyPr>
          <a:lstStyle/>
          <a:p>
            <a:pPr algn="ctr"/>
            <a:r>
              <a:rPr lang="en-US" sz="3600" dirty="0"/>
              <a:t>Incidental Ligands in Pharma Targets</a:t>
            </a:r>
          </a:p>
          <a:p>
            <a:pPr algn="ctr"/>
            <a:r>
              <a:rPr lang="en-US" sz="2400" dirty="0"/>
              <a:t>Accuracy of Model 1 Pose Predictions: </a:t>
            </a:r>
            <a:r>
              <a:rPr lang="en-US" sz="2400" dirty="0" err="1"/>
              <a:t>lDDT_PLI</a:t>
            </a:r>
            <a:endParaRPr lang="en-US" sz="2400" dirty="0"/>
          </a:p>
        </p:txBody>
      </p:sp>
      <p:sp>
        <p:nvSpPr>
          <p:cNvPr id="4" name="TextBox 3">
            <a:extLst>
              <a:ext uri="{FF2B5EF4-FFF2-40B4-BE49-F238E27FC236}">
                <a16:creationId xmlns:a16="http://schemas.microsoft.com/office/drawing/2014/main" id="{3C584986-0481-1838-13AD-19BF31BEF5FF}"/>
              </a:ext>
            </a:extLst>
          </p:cNvPr>
          <p:cNvSpPr txBox="1"/>
          <p:nvPr/>
        </p:nvSpPr>
        <p:spPr>
          <a:xfrm>
            <a:off x="857251" y="6239969"/>
            <a:ext cx="3383298" cy="400110"/>
          </a:xfrm>
          <a:prstGeom prst="rect">
            <a:avLst/>
          </a:prstGeom>
          <a:noFill/>
        </p:spPr>
        <p:txBody>
          <a:bodyPr wrap="none" rtlCol="0">
            <a:spAutoFit/>
          </a:bodyPr>
          <a:lstStyle/>
          <a:p>
            <a:r>
              <a:rPr lang="en-US" sz="2000" b="1" dirty="0"/>
              <a:t>Top Groups: 39, 91, 274, 494</a:t>
            </a:r>
          </a:p>
        </p:txBody>
      </p:sp>
      <p:sp>
        <p:nvSpPr>
          <p:cNvPr id="5" name="Slide Number Placeholder 4">
            <a:extLst>
              <a:ext uri="{FF2B5EF4-FFF2-40B4-BE49-F238E27FC236}">
                <a16:creationId xmlns:a16="http://schemas.microsoft.com/office/drawing/2014/main" id="{2D776996-782F-03B7-D0E8-9032D1F8A0B6}"/>
              </a:ext>
            </a:extLst>
          </p:cNvPr>
          <p:cNvSpPr>
            <a:spLocks noGrp="1"/>
          </p:cNvSpPr>
          <p:nvPr>
            <p:ph type="sldNum" sz="quarter" idx="12"/>
          </p:nvPr>
        </p:nvSpPr>
        <p:spPr/>
        <p:txBody>
          <a:bodyPr/>
          <a:lstStyle/>
          <a:p>
            <a:fld id="{321894C4-26A6-463D-80E7-4901E156F3BD}" type="slidenum">
              <a:rPr lang="en-US" smtClean="0"/>
              <a:t>82</a:t>
            </a:fld>
            <a:endParaRPr lang="en-US"/>
          </a:p>
        </p:txBody>
      </p:sp>
    </p:spTree>
    <p:extLst>
      <p:ext uri="{BB962C8B-B14F-4D97-AF65-F5344CB8AC3E}">
        <p14:creationId xmlns:p14="http://schemas.microsoft.com/office/powerpoint/2010/main" val="4400268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F3BA811-00CD-418E-B8A7-B7C41504C563}"/>
              </a:ext>
            </a:extLst>
          </p:cNvPr>
          <p:cNvGraphicFramePr>
            <a:graphicFrameLocks/>
          </p:cNvGraphicFramePr>
          <p:nvPr/>
        </p:nvGraphicFramePr>
        <p:xfrm>
          <a:off x="707791" y="1399217"/>
          <a:ext cx="10776418" cy="442163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7A318E24-4B4E-E069-E92B-FCE927949C8E}"/>
              </a:ext>
            </a:extLst>
          </p:cNvPr>
          <p:cNvSpPr txBox="1"/>
          <p:nvPr/>
        </p:nvSpPr>
        <p:spPr>
          <a:xfrm>
            <a:off x="585009" y="98190"/>
            <a:ext cx="11246477" cy="954107"/>
          </a:xfrm>
          <a:prstGeom prst="rect">
            <a:avLst/>
          </a:prstGeom>
          <a:noFill/>
        </p:spPr>
        <p:txBody>
          <a:bodyPr wrap="none" rtlCol="0">
            <a:spAutoFit/>
          </a:bodyPr>
          <a:lstStyle/>
          <a:p>
            <a:pPr algn="ctr"/>
            <a:r>
              <a:rPr lang="en-US" sz="3200" dirty="0"/>
              <a:t>Ranking of Stage 1 Affinity Predictions for Both Targets by Group</a:t>
            </a:r>
          </a:p>
          <a:p>
            <a:pPr algn="ctr"/>
            <a:r>
              <a:rPr lang="en-US" sz="2400" dirty="0"/>
              <a:t>N- weighted Kendall’s tau</a:t>
            </a:r>
          </a:p>
        </p:txBody>
      </p:sp>
      <p:sp>
        <p:nvSpPr>
          <p:cNvPr id="2" name="TextBox 1">
            <a:extLst>
              <a:ext uri="{FF2B5EF4-FFF2-40B4-BE49-F238E27FC236}">
                <a16:creationId xmlns:a16="http://schemas.microsoft.com/office/drawing/2014/main" id="{FDF29CB6-E28B-1EE5-AF85-CFC2AD97D633}"/>
              </a:ext>
            </a:extLst>
          </p:cNvPr>
          <p:cNvSpPr txBox="1"/>
          <p:nvPr/>
        </p:nvSpPr>
        <p:spPr>
          <a:xfrm>
            <a:off x="1885950" y="6143625"/>
            <a:ext cx="1770678" cy="400110"/>
          </a:xfrm>
          <a:prstGeom prst="rect">
            <a:avLst/>
          </a:prstGeom>
          <a:noFill/>
        </p:spPr>
        <p:txBody>
          <a:bodyPr wrap="none" rtlCol="0">
            <a:spAutoFit/>
          </a:bodyPr>
          <a:lstStyle/>
          <a:p>
            <a:r>
              <a:rPr lang="en-US" sz="2000" b="1" dirty="0"/>
              <a:t>Top Group: 16</a:t>
            </a:r>
          </a:p>
        </p:txBody>
      </p:sp>
      <p:sp>
        <p:nvSpPr>
          <p:cNvPr id="5" name="Slide Number Placeholder 4">
            <a:extLst>
              <a:ext uri="{FF2B5EF4-FFF2-40B4-BE49-F238E27FC236}">
                <a16:creationId xmlns:a16="http://schemas.microsoft.com/office/drawing/2014/main" id="{0293890D-14BC-3B28-479E-79AB9FE07707}"/>
              </a:ext>
            </a:extLst>
          </p:cNvPr>
          <p:cNvSpPr>
            <a:spLocks noGrp="1"/>
          </p:cNvSpPr>
          <p:nvPr>
            <p:ph type="sldNum" sz="quarter" idx="12"/>
          </p:nvPr>
        </p:nvSpPr>
        <p:spPr/>
        <p:txBody>
          <a:bodyPr/>
          <a:lstStyle/>
          <a:p>
            <a:fld id="{321894C4-26A6-463D-80E7-4901E156F3BD}" type="slidenum">
              <a:rPr lang="en-US" smtClean="0"/>
              <a:t>83</a:t>
            </a:fld>
            <a:endParaRPr lang="en-US"/>
          </a:p>
        </p:txBody>
      </p:sp>
    </p:spTree>
    <p:extLst>
      <p:ext uri="{BB962C8B-B14F-4D97-AF65-F5344CB8AC3E}">
        <p14:creationId xmlns:p14="http://schemas.microsoft.com/office/powerpoint/2010/main" val="2900859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A7071-B1B6-F242-1DAE-932E8E7AC3CB}"/>
              </a:ext>
            </a:extLst>
          </p:cNvPr>
          <p:cNvSpPr txBox="1"/>
          <p:nvPr/>
        </p:nvSpPr>
        <p:spPr>
          <a:xfrm>
            <a:off x="2571657" y="184401"/>
            <a:ext cx="6772175" cy="646331"/>
          </a:xfrm>
          <a:prstGeom prst="rect">
            <a:avLst/>
          </a:prstGeom>
          <a:noFill/>
        </p:spPr>
        <p:txBody>
          <a:bodyPr wrap="none" rtlCol="0">
            <a:spAutoFit/>
          </a:bodyPr>
          <a:lstStyle/>
          <a:p>
            <a:pPr algn="ctr"/>
            <a:r>
              <a:rPr lang="en-US" sz="3600" dirty="0"/>
              <a:t>How Hard Are These Challenges?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9A90B5E-B45D-F88B-DFC0-B9A3684F1DF6}"/>
                  </a:ext>
                </a:extLst>
              </p:cNvPr>
              <p:cNvSpPr txBox="1"/>
              <p:nvPr/>
            </p:nvSpPr>
            <p:spPr>
              <a:xfrm>
                <a:off x="1288004" y="2159580"/>
                <a:ext cx="9615992"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PDB contains multiple crystal structures of each protein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err="1"/>
                  <a:t>Autotaxin</a:t>
                </a:r>
                <a:r>
                  <a:rPr lang="en-US" sz="2000" dirty="0"/>
                  <a:t> ligands</a:t>
                </a:r>
              </a:p>
              <a:p>
                <a:pPr marL="742950" lvl="1" indent="-285750">
                  <a:buFont typeface="Arial" panose="020B0604020202020204" pitchFamily="34" charset="0"/>
                  <a:buChar char="•"/>
                </a:pPr>
                <a:r>
                  <a:rPr lang="en-US" sz="2000" dirty="0"/>
                  <a:t>32/223 ligands have Tanimoto similarity </a:t>
                </a:r>
                <a14:m>
                  <m:oMath xmlns:m="http://schemas.openxmlformats.org/officeDocument/2006/math">
                    <m:r>
                      <a:rPr lang="en-US" sz="2000" b="0" i="1" smtClean="0">
                        <a:latin typeface="Cambria Math" panose="02040503050406030204" pitchFamily="18" charset="0"/>
                      </a:rPr>
                      <m:t>≥</m:t>
                    </m:r>
                  </m:oMath>
                </a14:m>
                <a:r>
                  <a:rPr lang="en-US" sz="2000" dirty="0"/>
                  <a:t> 0.6 to a ligand in the PDB </a:t>
                </a:r>
              </a:p>
              <a:p>
                <a:pPr marL="742950" lvl="1" indent="-285750">
                  <a:buFont typeface="Arial" panose="020B0604020202020204" pitchFamily="34" charset="0"/>
                  <a:buChar char="•"/>
                </a:pPr>
                <a:r>
                  <a:rPr lang="en-US" sz="2000" dirty="0"/>
                  <a:t>The structures include 4 </a:t>
                </a:r>
                <a:r>
                  <a:rPr lang="en-US" sz="2000" dirty="0" err="1"/>
                  <a:t>autotaxin</a:t>
                </a:r>
                <a:r>
                  <a:rPr lang="en-US" sz="2000" dirty="0"/>
                  <a:t> structures: 3 Rat, 1 Mouse</a:t>
                </a:r>
              </a:p>
            </p:txBody>
          </p:sp>
        </mc:Choice>
        <mc:Fallback xmlns="">
          <p:sp>
            <p:nvSpPr>
              <p:cNvPr id="6" name="TextBox 5">
                <a:extLst>
                  <a:ext uri="{FF2B5EF4-FFF2-40B4-BE49-F238E27FC236}">
                    <a16:creationId xmlns:a16="http://schemas.microsoft.com/office/drawing/2014/main" id="{09A90B5E-B45D-F88B-DFC0-B9A3684F1DF6}"/>
                  </a:ext>
                </a:extLst>
              </p:cNvPr>
              <p:cNvSpPr txBox="1">
                <a:spLocks noRot="1" noChangeAspect="1" noMove="1" noResize="1" noEditPoints="1" noAdjustHandles="1" noChangeArrowheads="1" noChangeShapeType="1" noTextEdit="1"/>
              </p:cNvSpPr>
              <p:nvPr/>
            </p:nvSpPr>
            <p:spPr>
              <a:xfrm>
                <a:off x="1288004" y="2159580"/>
                <a:ext cx="9615992" cy="1631216"/>
              </a:xfrm>
              <a:prstGeom prst="rect">
                <a:avLst/>
              </a:prstGeom>
              <a:blipFill>
                <a:blip r:embed="rId3"/>
                <a:stretch>
                  <a:fillRect l="-528" t="-1538" b="-5385"/>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58F18620-8603-4626-850F-EBC2CCD7A4DD}"/>
              </a:ext>
            </a:extLst>
          </p:cNvPr>
          <p:cNvSpPr txBox="1"/>
          <p:nvPr/>
        </p:nvSpPr>
        <p:spPr>
          <a:xfrm>
            <a:off x="5107641" y="5735198"/>
            <a:ext cx="7084359" cy="923330"/>
          </a:xfrm>
          <a:prstGeom prst="rect">
            <a:avLst/>
          </a:prstGeom>
          <a:noFill/>
        </p:spPr>
        <p:txBody>
          <a:bodyPr wrap="square" rtlCol="0">
            <a:spAutoFit/>
          </a:bodyPr>
          <a:lstStyle/>
          <a:p>
            <a:r>
              <a:rPr lang="en-US" dirty="0"/>
              <a:t>Non-</a:t>
            </a:r>
            <a:r>
              <a:rPr lang="en-US" dirty="0" err="1"/>
              <a:t>autotaxin</a:t>
            </a:r>
            <a:r>
              <a:rPr lang="en-US" dirty="0"/>
              <a:t> proteins: enoyl reductase, HIV RT, dipeptidyl peptidase, transthyretin, DDR1, mitogen-activated protein kinase 1, EGFR, albumin, bromodomains, SARS-CoV-2 3CLpro</a:t>
            </a:r>
          </a:p>
        </p:txBody>
      </p:sp>
      <p:sp>
        <p:nvSpPr>
          <p:cNvPr id="8" name="TextBox 7">
            <a:extLst>
              <a:ext uri="{FF2B5EF4-FFF2-40B4-BE49-F238E27FC236}">
                <a16:creationId xmlns:a16="http://schemas.microsoft.com/office/drawing/2014/main" id="{443D593C-B570-68B2-6F51-6B3D4BC1D15A}"/>
              </a:ext>
            </a:extLst>
          </p:cNvPr>
          <p:cNvSpPr txBox="1"/>
          <p:nvPr/>
        </p:nvSpPr>
        <p:spPr>
          <a:xfrm>
            <a:off x="443753" y="6289196"/>
            <a:ext cx="2948884" cy="369332"/>
          </a:xfrm>
          <a:prstGeom prst="rect">
            <a:avLst/>
          </a:prstGeom>
          <a:noFill/>
        </p:spPr>
        <p:txBody>
          <a:bodyPr wrap="none" rtlCol="0">
            <a:spAutoFit/>
          </a:bodyPr>
          <a:lstStyle/>
          <a:p>
            <a:r>
              <a:rPr lang="en-US" dirty="0"/>
              <a:t>Sebastian </a:t>
            </a:r>
            <a:r>
              <a:rPr lang="en-US" dirty="0" err="1"/>
              <a:t>Bittrich</a:t>
            </a:r>
            <a:r>
              <a:rPr lang="en-US" dirty="0"/>
              <a:t>, RCSB PB</a:t>
            </a:r>
          </a:p>
        </p:txBody>
      </p:sp>
      <p:sp>
        <p:nvSpPr>
          <p:cNvPr id="4" name="TextBox 3">
            <a:extLst>
              <a:ext uri="{FF2B5EF4-FFF2-40B4-BE49-F238E27FC236}">
                <a16:creationId xmlns:a16="http://schemas.microsoft.com/office/drawing/2014/main" id="{6A83DD39-F7B3-CBF9-2B6E-6012724106D1}"/>
              </a:ext>
            </a:extLst>
          </p:cNvPr>
          <p:cNvSpPr txBox="1"/>
          <p:nvPr/>
        </p:nvSpPr>
        <p:spPr>
          <a:xfrm>
            <a:off x="7089648" y="3790796"/>
            <a:ext cx="2640140" cy="369332"/>
          </a:xfrm>
          <a:prstGeom prst="rect">
            <a:avLst/>
          </a:prstGeom>
          <a:noFill/>
        </p:spPr>
        <p:txBody>
          <a:bodyPr wrap="square">
            <a:spAutoFit/>
          </a:bodyPr>
          <a:lstStyle/>
          <a:p>
            <a:r>
              <a:rPr lang="en-US" sz="1800" dirty="0"/>
              <a:t>5L0B, 5S9M, 5S9N, 6LEH</a:t>
            </a:r>
            <a:endParaRPr lang="en-US" dirty="0"/>
          </a:p>
        </p:txBody>
      </p:sp>
      <p:sp>
        <p:nvSpPr>
          <p:cNvPr id="3" name="Slide Number Placeholder 2">
            <a:extLst>
              <a:ext uri="{FF2B5EF4-FFF2-40B4-BE49-F238E27FC236}">
                <a16:creationId xmlns:a16="http://schemas.microsoft.com/office/drawing/2014/main" id="{8BDE94BA-4BFE-EAE5-A43F-F263A5C1236C}"/>
              </a:ext>
            </a:extLst>
          </p:cNvPr>
          <p:cNvSpPr>
            <a:spLocks noGrp="1"/>
          </p:cNvSpPr>
          <p:nvPr>
            <p:ph type="sldNum" sz="quarter" idx="12"/>
          </p:nvPr>
        </p:nvSpPr>
        <p:spPr/>
        <p:txBody>
          <a:bodyPr/>
          <a:lstStyle/>
          <a:p>
            <a:fld id="{321894C4-26A6-463D-80E7-4901E156F3BD}" type="slidenum">
              <a:rPr lang="en-US" smtClean="0"/>
              <a:t>84</a:t>
            </a:fld>
            <a:endParaRPr lang="en-US"/>
          </a:p>
        </p:txBody>
      </p:sp>
    </p:spTree>
    <p:extLst>
      <p:ext uri="{BB962C8B-B14F-4D97-AF65-F5344CB8AC3E}">
        <p14:creationId xmlns:p14="http://schemas.microsoft.com/office/powerpoint/2010/main" val="20907583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F85A5A-790F-4436-2D93-D259D7483598}"/>
              </a:ext>
            </a:extLst>
          </p:cNvPr>
          <p:cNvSpPr txBox="1"/>
          <p:nvPr/>
        </p:nvSpPr>
        <p:spPr>
          <a:xfrm>
            <a:off x="5079572" y="6104530"/>
            <a:ext cx="7439585" cy="369332"/>
          </a:xfrm>
          <a:prstGeom prst="rect">
            <a:avLst/>
          </a:prstGeom>
          <a:noFill/>
        </p:spPr>
        <p:txBody>
          <a:bodyPr wrap="square">
            <a:spAutoFit/>
          </a:bodyPr>
          <a:lstStyle/>
          <a:p>
            <a:r>
              <a:rPr lang="en-US" b="0" i="0" u="none" strike="noStrike" dirty="0">
                <a:solidFill>
                  <a:srgbClr val="000000"/>
                </a:solidFill>
                <a:effectLst/>
                <a:latin typeface="Helvetica" pitchFamily="2" charset="0"/>
              </a:rPr>
              <a:t>Computed with </a:t>
            </a:r>
            <a:r>
              <a:rPr lang="en-US" b="0" i="0" u="none" strike="noStrike" dirty="0" err="1">
                <a:solidFill>
                  <a:srgbClr val="000000"/>
                </a:solidFill>
                <a:effectLst/>
                <a:latin typeface="Helvetica" pitchFamily="2" charset="0"/>
              </a:rPr>
              <a:t>OpenEye</a:t>
            </a:r>
            <a:r>
              <a:rPr lang="en-US" b="0" i="0" u="none" strike="noStrike" dirty="0">
                <a:solidFill>
                  <a:srgbClr val="000000"/>
                </a:solidFill>
                <a:effectLst/>
                <a:latin typeface="Helvetica" pitchFamily="2" charset="0"/>
              </a:rPr>
              <a:t>, using </a:t>
            </a:r>
            <a:r>
              <a:rPr lang="en-US" b="0" i="0" u="none" strike="noStrike" dirty="0" err="1">
                <a:solidFill>
                  <a:srgbClr val="000000"/>
                </a:solidFill>
                <a:effectLst/>
                <a:latin typeface="Helvetica" pitchFamily="2" charset="0"/>
              </a:rPr>
              <a:t>OEFPType</a:t>
            </a:r>
            <a:r>
              <a:rPr lang="en-US" b="0" i="0" u="none" strike="noStrike" dirty="0">
                <a:solidFill>
                  <a:srgbClr val="000000"/>
                </a:solidFill>
                <a:effectLst/>
                <a:latin typeface="Helvetica" pitchFamily="2" charset="0"/>
              </a:rPr>
              <a:t> Tree as fingerprint</a:t>
            </a:r>
            <a:endParaRPr lang="en-US" dirty="0"/>
          </a:p>
        </p:txBody>
      </p:sp>
      <p:graphicFrame>
        <p:nvGraphicFramePr>
          <p:cNvPr id="5" name="Chart 4">
            <a:extLst>
              <a:ext uri="{FF2B5EF4-FFF2-40B4-BE49-F238E27FC236}">
                <a16:creationId xmlns:a16="http://schemas.microsoft.com/office/drawing/2014/main" id="{84F82FCA-4F7A-5204-D924-1AF41A4B43C7}"/>
              </a:ext>
            </a:extLst>
          </p:cNvPr>
          <p:cNvGraphicFramePr>
            <a:graphicFrameLocks/>
          </p:cNvGraphicFramePr>
          <p:nvPr/>
        </p:nvGraphicFramePr>
        <p:xfrm>
          <a:off x="2138082" y="1314524"/>
          <a:ext cx="7105651" cy="47371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4C5E16E0-F5C6-30FF-49C4-7F5A805B4FC6}"/>
              </a:ext>
            </a:extLst>
          </p:cNvPr>
          <p:cNvSpPr txBox="1"/>
          <p:nvPr/>
        </p:nvSpPr>
        <p:spPr>
          <a:xfrm>
            <a:off x="1343867" y="184401"/>
            <a:ext cx="9227784" cy="954107"/>
          </a:xfrm>
          <a:prstGeom prst="rect">
            <a:avLst/>
          </a:prstGeom>
          <a:noFill/>
        </p:spPr>
        <p:txBody>
          <a:bodyPr wrap="none" rtlCol="0">
            <a:spAutoFit/>
          </a:bodyPr>
          <a:lstStyle/>
          <a:p>
            <a:pPr algn="ctr"/>
            <a:r>
              <a:rPr lang="en-US" sz="2800" dirty="0"/>
              <a:t>Similarities of the 223 CASP </a:t>
            </a:r>
            <a:r>
              <a:rPr lang="en-US" sz="2800" dirty="0" err="1"/>
              <a:t>Autotaxin</a:t>
            </a:r>
            <a:r>
              <a:rPr lang="en-US" sz="2800" dirty="0"/>
              <a:t> Ligands</a:t>
            </a:r>
          </a:p>
          <a:p>
            <a:pPr algn="ctr"/>
            <a:r>
              <a:rPr lang="en-US" sz="2800" dirty="0"/>
              <a:t>to the ligands in </a:t>
            </a:r>
            <a:r>
              <a:rPr lang="en-US" sz="2800" dirty="0" err="1"/>
              <a:t>autotaxin</a:t>
            </a:r>
            <a:r>
              <a:rPr lang="en-US" sz="2800" dirty="0"/>
              <a:t> structures </a:t>
            </a:r>
            <a:r>
              <a:rPr lang="en-US" sz="2400" baseline="0" dirty="0">
                <a:solidFill>
                  <a:schemeClr val="tx1"/>
                </a:solidFill>
                <a:latin typeface="Aptos" panose="020B0004020202020204" pitchFamily="34" charset="0"/>
              </a:rPr>
              <a:t>5LOB, 5S9M, 5S9N, 6LEH</a:t>
            </a:r>
            <a:endParaRPr lang="en-US" sz="2400" dirty="0"/>
          </a:p>
        </p:txBody>
      </p:sp>
      <p:sp>
        <p:nvSpPr>
          <p:cNvPr id="7" name="TextBox 6">
            <a:extLst>
              <a:ext uri="{FF2B5EF4-FFF2-40B4-BE49-F238E27FC236}">
                <a16:creationId xmlns:a16="http://schemas.microsoft.com/office/drawing/2014/main" id="{40A94126-4F05-F3E0-525E-580EAAE042E9}"/>
              </a:ext>
            </a:extLst>
          </p:cNvPr>
          <p:cNvSpPr txBox="1"/>
          <p:nvPr/>
        </p:nvSpPr>
        <p:spPr>
          <a:xfrm>
            <a:off x="443753" y="6289196"/>
            <a:ext cx="2948884" cy="369332"/>
          </a:xfrm>
          <a:prstGeom prst="rect">
            <a:avLst/>
          </a:prstGeom>
          <a:noFill/>
        </p:spPr>
        <p:txBody>
          <a:bodyPr wrap="none" rtlCol="0">
            <a:spAutoFit/>
          </a:bodyPr>
          <a:lstStyle/>
          <a:p>
            <a:r>
              <a:rPr lang="en-US" dirty="0"/>
              <a:t>Sebastian </a:t>
            </a:r>
            <a:r>
              <a:rPr lang="en-US" dirty="0" err="1"/>
              <a:t>Bittrich</a:t>
            </a:r>
            <a:r>
              <a:rPr lang="en-US" dirty="0"/>
              <a:t>, RCSB PB</a:t>
            </a:r>
          </a:p>
        </p:txBody>
      </p:sp>
      <p:sp>
        <p:nvSpPr>
          <p:cNvPr id="2" name="Slide Number Placeholder 1">
            <a:extLst>
              <a:ext uri="{FF2B5EF4-FFF2-40B4-BE49-F238E27FC236}">
                <a16:creationId xmlns:a16="http://schemas.microsoft.com/office/drawing/2014/main" id="{AF84D01D-3920-88DE-644B-DB24A4D122A2}"/>
              </a:ext>
            </a:extLst>
          </p:cNvPr>
          <p:cNvSpPr>
            <a:spLocks noGrp="1"/>
          </p:cNvSpPr>
          <p:nvPr>
            <p:ph type="sldNum" sz="quarter" idx="12"/>
          </p:nvPr>
        </p:nvSpPr>
        <p:spPr/>
        <p:txBody>
          <a:bodyPr/>
          <a:lstStyle/>
          <a:p>
            <a:fld id="{321894C4-26A6-463D-80E7-4901E156F3BD}" type="slidenum">
              <a:rPr lang="en-US" smtClean="0"/>
              <a:t>85</a:t>
            </a:fld>
            <a:endParaRPr lang="en-US"/>
          </a:p>
        </p:txBody>
      </p:sp>
    </p:spTree>
    <p:extLst>
      <p:ext uri="{BB962C8B-B14F-4D97-AF65-F5344CB8AC3E}">
        <p14:creationId xmlns:p14="http://schemas.microsoft.com/office/powerpoint/2010/main" val="26624225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EF41A-B1A8-07D8-D6FB-FFD5A29E092C}"/>
            </a:ext>
          </a:extLst>
        </p:cNvPr>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15DD6DB0-FD5F-1F72-D2B0-088D31C520E4}"/>
              </a:ext>
            </a:extLst>
          </p:cNvPr>
          <p:cNvGraphicFramePr>
            <a:graphicFrameLocks/>
          </p:cNvGraphicFramePr>
          <p:nvPr/>
        </p:nvGraphicFramePr>
        <p:xfrm>
          <a:off x="321340" y="1596827"/>
          <a:ext cx="11573141" cy="434677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884089A8-D686-FD68-D3EA-21DA96818E6C}"/>
              </a:ext>
            </a:extLst>
          </p:cNvPr>
          <p:cNvSpPr txBox="1"/>
          <p:nvPr/>
        </p:nvSpPr>
        <p:spPr>
          <a:xfrm>
            <a:off x="2870856" y="268941"/>
            <a:ext cx="6450292" cy="830997"/>
          </a:xfrm>
          <a:prstGeom prst="rect">
            <a:avLst/>
          </a:prstGeom>
          <a:noFill/>
        </p:spPr>
        <p:txBody>
          <a:bodyPr wrap="none" rtlCol="0">
            <a:spAutoFit/>
          </a:bodyPr>
          <a:lstStyle/>
          <a:p>
            <a:pPr algn="ctr"/>
            <a:r>
              <a:rPr lang="en-US" sz="2800" dirty="0"/>
              <a:t>Mean </a:t>
            </a:r>
            <a:r>
              <a:rPr lang="en-US" sz="2800" dirty="0" err="1"/>
              <a:t>lDDTI_PLI</a:t>
            </a:r>
            <a:r>
              <a:rPr lang="en-US" sz="2800" dirty="0"/>
              <a:t> for each CASP Group</a:t>
            </a:r>
          </a:p>
          <a:p>
            <a:pPr algn="ctr"/>
            <a:r>
              <a:rPr lang="en-US" sz="2000" dirty="0"/>
              <a:t>Model 1, skip-penalized mean across all 233 pose targets</a:t>
            </a:r>
          </a:p>
        </p:txBody>
      </p:sp>
      <p:grpSp>
        <p:nvGrpSpPr>
          <p:cNvPr id="6" name="Group 5">
            <a:extLst>
              <a:ext uri="{FF2B5EF4-FFF2-40B4-BE49-F238E27FC236}">
                <a16:creationId xmlns:a16="http://schemas.microsoft.com/office/drawing/2014/main" id="{AB69E89C-C5CD-6E3F-FFED-AE44DCA6EA25}"/>
              </a:ext>
            </a:extLst>
          </p:cNvPr>
          <p:cNvGrpSpPr/>
          <p:nvPr/>
        </p:nvGrpSpPr>
        <p:grpSpPr>
          <a:xfrm>
            <a:off x="6784805" y="2258949"/>
            <a:ext cx="2764603" cy="813212"/>
            <a:chOff x="6384755" y="1846647"/>
            <a:chExt cx="2764603" cy="813212"/>
          </a:xfrm>
        </p:grpSpPr>
        <p:sp>
          <p:nvSpPr>
            <p:cNvPr id="4" name="Down Arrow 3">
              <a:extLst>
                <a:ext uri="{FF2B5EF4-FFF2-40B4-BE49-F238E27FC236}">
                  <a16:creationId xmlns:a16="http://schemas.microsoft.com/office/drawing/2014/main" id="{948E5CA0-7619-2722-5B72-5D15DD4C7072}"/>
                </a:ext>
              </a:extLst>
            </p:cNvPr>
            <p:cNvSpPr/>
            <p:nvPr/>
          </p:nvSpPr>
          <p:spPr>
            <a:xfrm>
              <a:off x="7156972" y="2261274"/>
              <a:ext cx="105508" cy="398585"/>
            </a:xfrm>
            <a:prstGeom prst="down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BD7157-25E6-FBAF-C0B3-B1A19E9C81EC}"/>
                </a:ext>
              </a:extLst>
            </p:cNvPr>
            <p:cNvSpPr txBox="1"/>
            <p:nvPr/>
          </p:nvSpPr>
          <p:spPr>
            <a:xfrm>
              <a:off x="6384755" y="1846647"/>
              <a:ext cx="2764603" cy="369332"/>
            </a:xfrm>
            <a:prstGeom prst="rect">
              <a:avLst/>
            </a:prstGeom>
            <a:noFill/>
          </p:spPr>
          <p:txBody>
            <a:bodyPr wrap="none" rtlCol="0">
              <a:spAutoFit/>
            </a:bodyPr>
            <a:lstStyle/>
            <a:p>
              <a:r>
                <a:rPr lang="en-US" dirty="0">
                  <a:solidFill>
                    <a:srgbClr val="0070C0"/>
                  </a:solidFill>
                </a:rPr>
                <a:t>Citizen-scientists (</a:t>
              </a:r>
              <a:r>
                <a:rPr lang="en-US" dirty="0" err="1">
                  <a:solidFill>
                    <a:srgbClr val="0070C0"/>
                  </a:solidFill>
                </a:rPr>
                <a:t>DrugIt</a:t>
              </a:r>
              <a:r>
                <a:rPr lang="en-US" dirty="0">
                  <a:solidFill>
                    <a:srgbClr val="0070C0"/>
                  </a:solidFill>
                </a:rPr>
                <a:t>)</a:t>
              </a:r>
            </a:p>
          </p:txBody>
        </p:sp>
      </p:grpSp>
      <p:sp>
        <p:nvSpPr>
          <p:cNvPr id="7" name="TextBox 6">
            <a:extLst>
              <a:ext uri="{FF2B5EF4-FFF2-40B4-BE49-F238E27FC236}">
                <a16:creationId xmlns:a16="http://schemas.microsoft.com/office/drawing/2014/main" id="{7DACFCA6-4736-4D86-9184-7B2BE76A21A1}"/>
              </a:ext>
            </a:extLst>
          </p:cNvPr>
          <p:cNvSpPr txBox="1"/>
          <p:nvPr/>
        </p:nvSpPr>
        <p:spPr>
          <a:xfrm>
            <a:off x="1885842" y="6240434"/>
            <a:ext cx="8870890" cy="400110"/>
          </a:xfrm>
          <a:prstGeom prst="rect">
            <a:avLst/>
          </a:prstGeom>
          <a:noFill/>
        </p:spPr>
        <p:txBody>
          <a:bodyPr wrap="none" rtlCol="0">
            <a:spAutoFit/>
          </a:bodyPr>
          <a:lstStyle/>
          <a:p>
            <a:r>
              <a:rPr lang="en-US" sz="2000" dirty="0"/>
              <a:t>Top Groups: </a:t>
            </a:r>
            <a:r>
              <a:rPr lang="en-US" sz="2000" dirty="0" err="1"/>
              <a:t>ClusPro</a:t>
            </a:r>
            <a:r>
              <a:rPr lang="en-US" sz="2000" dirty="0"/>
              <a:t>, </a:t>
            </a:r>
            <a:r>
              <a:rPr lang="en-US" sz="2000" dirty="0" err="1"/>
              <a:t>Kozakov</a:t>
            </a:r>
            <a:r>
              <a:rPr lang="en-US" sz="2000" dirty="0"/>
              <a:t>/</a:t>
            </a:r>
            <a:r>
              <a:rPr lang="en-US" sz="2000" dirty="0" err="1"/>
              <a:t>vajda</a:t>
            </a:r>
            <a:r>
              <a:rPr lang="en-US" sz="2000" dirty="0"/>
              <a:t>, </a:t>
            </a:r>
            <a:r>
              <a:rPr lang="en-US" sz="2000" dirty="0" err="1"/>
              <a:t>CoDock</a:t>
            </a:r>
            <a:r>
              <a:rPr lang="en-US" sz="2000" dirty="0"/>
              <a:t>, Huang-HUST, </a:t>
            </a:r>
            <a:r>
              <a:rPr lang="en-US" sz="2000" dirty="0" err="1"/>
              <a:t>MULTICOM_ligand</a:t>
            </a:r>
            <a:endParaRPr lang="en-US" sz="2000" dirty="0"/>
          </a:p>
        </p:txBody>
      </p:sp>
      <p:sp>
        <p:nvSpPr>
          <p:cNvPr id="2" name="Slide Number Placeholder 1">
            <a:extLst>
              <a:ext uri="{FF2B5EF4-FFF2-40B4-BE49-F238E27FC236}">
                <a16:creationId xmlns:a16="http://schemas.microsoft.com/office/drawing/2014/main" id="{F9991748-0026-3B0C-37BF-ED7A93A24119}"/>
              </a:ext>
            </a:extLst>
          </p:cNvPr>
          <p:cNvSpPr>
            <a:spLocks noGrp="1"/>
          </p:cNvSpPr>
          <p:nvPr>
            <p:ph type="sldNum" sz="quarter" idx="12"/>
          </p:nvPr>
        </p:nvSpPr>
        <p:spPr/>
        <p:txBody>
          <a:bodyPr/>
          <a:lstStyle/>
          <a:p>
            <a:fld id="{321894C4-26A6-463D-80E7-4901E156F3BD}" type="slidenum">
              <a:rPr lang="en-US" smtClean="0"/>
              <a:t>86</a:t>
            </a:fld>
            <a:endParaRPr lang="en-US"/>
          </a:p>
        </p:txBody>
      </p:sp>
    </p:spTree>
    <p:extLst>
      <p:ext uri="{BB962C8B-B14F-4D97-AF65-F5344CB8AC3E}">
        <p14:creationId xmlns:p14="http://schemas.microsoft.com/office/powerpoint/2010/main" val="21963617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752717-9CE5-F466-D91F-68CAD9AF2DCC}"/>
              </a:ext>
            </a:extLst>
          </p:cNvPr>
          <p:cNvSpPr txBox="1"/>
          <p:nvPr/>
        </p:nvSpPr>
        <p:spPr>
          <a:xfrm>
            <a:off x="2501935" y="161925"/>
            <a:ext cx="5637056" cy="584775"/>
          </a:xfrm>
          <a:prstGeom prst="rect">
            <a:avLst/>
          </a:prstGeom>
          <a:noFill/>
        </p:spPr>
        <p:txBody>
          <a:bodyPr wrap="none" rtlCol="0">
            <a:spAutoFit/>
          </a:bodyPr>
          <a:lstStyle/>
          <a:p>
            <a:r>
              <a:rPr lang="en-US" sz="3200" dirty="0"/>
              <a:t>Assessment Principles-- Poses</a:t>
            </a:r>
          </a:p>
        </p:txBody>
      </p:sp>
      <p:sp>
        <p:nvSpPr>
          <p:cNvPr id="3" name="TextBox 2">
            <a:extLst>
              <a:ext uri="{FF2B5EF4-FFF2-40B4-BE49-F238E27FC236}">
                <a16:creationId xmlns:a16="http://schemas.microsoft.com/office/drawing/2014/main" id="{F36007EE-C552-6695-5BE8-93200BD58F42}"/>
              </a:ext>
            </a:extLst>
          </p:cNvPr>
          <p:cNvSpPr txBox="1"/>
          <p:nvPr/>
        </p:nvSpPr>
        <p:spPr>
          <a:xfrm>
            <a:off x="1219200" y="895350"/>
            <a:ext cx="9267825" cy="6340197"/>
          </a:xfrm>
          <a:prstGeom prst="rect">
            <a:avLst/>
          </a:prstGeom>
          <a:noFill/>
        </p:spPr>
        <p:txBody>
          <a:bodyPr wrap="square" rtlCol="0">
            <a:spAutoFit/>
          </a:bodyPr>
          <a:lstStyle/>
          <a:p>
            <a:pPr marL="342900" indent="-342900">
              <a:buFont typeface="Arial" panose="020B0604020202020204" pitchFamily="34" charset="0"/>
              <a:buChar char="•"/>
            </a:pPr>
            <a:r>
              <a:rPr lang="en-US" sz="2000" dirty="0"/>
              <a:t>Assess pose predictions based purely on Model 1 predictions</a:t>
            </a:r>
          </a:p>
          <a:p>
            <a:pPr marL="742950" lvl="1" indent="-285750">
              <a:buFont typeface="Arial" panose="020B0604020202020204" pitchFamily="34" charset="0"/>
              <a:buChar char="•"/>
            </a:pPr>
            <a:r>
              <a:rPr lang="en-US" dirty="0">
                <a:solidFill>
                  <a:schemeClr val="tx1">
                    <a:lumMod val="50000"/>
                    <a:lumOff val="50000"/>
                  </a:schemeClr>
                </a:solidFill>
              </a:rPr>
              <a:t>Best-of-5 predictions correlate with Model 1 predictions</a:t>
            </a:r>
          </a:p>
          <a:p>
            <a:pPr marL="742950" lvl="1" indent="-285750">
              <a:buFont typeface="Arial" panose="020B0604020202020204" pitchFamily="34" charset="0"/>
              <a:buChar char="•"/>
            </a:pPr>
            <a:r>
              <a:rPr lang="en-US" dirty="0">
                <a:solidFill>
                  <a:schemeClr val="tx1">
                    <a:lumMod val="50000"/>
                    <a:lumOff val="50000"/>
                  </a:schemeClr>
                </a:solidFill>
              </a:rPr>
              <a:t>Many high-performing predictors submitted only Model 1</a:t>
            </a:r>
          </a:p>
          <a:p>
            <a:pPr marL="285750" indent="-285750">
              <a:buFont typeface="Arial" panose="020B0604020202020204" pitchFamily="34" charset="0"/>
              <a:buChar char="•"/>
            </a:pPr>
            <a:endParaRPr lang="en-US" dirty="0"/>
          </a:p>
          <a:p>
            <a:pPr marL="342900" indent="-342900">
              <a:buFont typeface="Arial" panose="020B0604020202020204" pitchFamily="34" charset="0"/>
              <a:buChar char="•"/>
            </a:pPr>
            <a:r>
              <a:rPr lang="en-US" sz="2000" dirty="0"/>
              <a:t>Assess pose predictions based purely on </a:t>
            </a:r>
            <a:r>
              <a:rPr lang="en-US" sz="2000" dirty="0" err="1"/>
              <a:t>lDDT_PLI</a:t>
            </a:r>
            <a:endParaRPr lang="en-US" sz="2000" dirty="0"/>
          </a:p>
          <a:p>
            <a:pPr marL="742950" lvl="1" indent="-285750">
              <a:buFont typeface="Arial" panose="020B0604020202020204" pitchFamily="34" charset="0"/>
              <a:buChar char="•"/>
            </a:pPr>
            <a:r>
              <a:rPr lang="en-US" dirty="0">
                <a:solidFill>
                  <a:schemeClr val="tx1">
                    <a:lumMod val="50000"/>
                    <a:lumOff val="50000"/>
                  </a:schemeClr>
                </a:solidFill>
              </a:rPr>
              <a:t>correlates with RMSD and RMSD success rate</a:t>
            </a:r>
          </a:p>
          <a:p>
            <a:pPr marL="742950" lvl="1" indent="-285750">
              <a:buFont typeface="Arial" panose="020B0604020202020204" pitchFamily="34" charset="0"/>
              <a:buChar char="•"/>
            </a:pPr>
            <a:r>
              <a:rPr lang="en-US" dirty="0">
                <a:solidFill>
                  <a:schemeClr val="tx1">
                    <a:lumMod val="50000"/>
                    <a:lumOff val="50000"/>
                  </a:schemeClr>
                </a:solidFill>
              </a:rPr>
              <a:t>not clear that RMSD measures tell us something different or better (though more common in the CADD community)</a:t>
            </a:r>
          </a:p>
          <a:p>
            <a:pPr marL="742950" lvl="1" indent="-285750">
              <a:buFont typeface="Arial" panose="020B0604020202020204" pitchFamily="34" charset="0"/>
              <a:buChar char="•"/>
            </a:pPr>
            <a:r>
              <a:rPr lang="en-US" dirty="0">
                <a:solidFill>
                  <a:schemeClr val="tx1">
                    <a:lumMod val="50000"/>
                    <a:lumOff val="50000"/>
                  </a:schemeClr>
                </a:solidFill>
              </a:rPr>
              <a:t>binding site structure accuracy largely follows ligand pose accuracy. (Could revisit this for analysis)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dirty="0"/>
              <a:t>Assign zero score (</a:t>
            </a:r>
            <a:r>
              <a:rPr lang="en-US" sz="2000" dirty="0" err="1"/>
              <a:t>lDDT_PLI</a:t>
            </a:r>
            <a:r>
              <a:rPr lang="en-US" sz="2000" dirty="0"/>
              <a:t>=0) for skipped predictions</a:t>
            </a:r>
          </a:p>
          <a:p>
            <a:pPr marL="742950" lvl="1" indent="-285750">
              <a:buFont typeface="Arial" panose="020B0604020202020204" pitchFamily="34" charset="0"/>
              <a:buChar char="•"/>
            </a:pPr>
            <a:r>
              <a:rPr lang="en-US" dirty="0">
                <a:solidFill>
                  <a:schemeClr val="tx1">
                    <a:lumMod val="50000"/>
                    <a:lumOff val="50000"/>
                  </a:schemeClr>
                </a:solidFill>
              </a:rPr>
              <a:t>avoids giving high credit to groups that submitted only e.g. 17 predictions</a:t>
            </a:r>
          </a:p>
          <a:p>
            <a:pPr marL="742950" lvl="1" indent="-285750">
              <a:buFont typeface="Arial" panose="020B0604020202020204" pitchFamily="34" charset="0"/>
              <a:buChar char="•"/>
            </a:pPr>
            <a:r>
              <a:rPr lang="en-US" dirty="0">
                <a:solidFill>
                  <a:schemeClr val="tx1">
                    <a:lumMod val="50000"/>
                    <a:lumOff val="50000"/>
                  </a:schemeClr>
                </a:solidFill>
              </a:rPr>
              <a:t>little effect on ranking of most high-performing groups</a:t>
            </a:r>
          </a:p>
          <a:p>
            <a:pPr marL="742950" lvl="1" indent="-285750">
              <a:buFont typeface="Arial" panose="020B0604020202020204" pitchFamily="34" charset="0"/>
              <a:buChar char="•"/>
            </a:pPr>
            <a:r>
              <a:rPr lang="en-US" dirty="0">
                <a:solidFill>
                  <a:schemeClr val="tx1">
                    <a:lumMod val="50000"/>
                    <a:lumOff val="50000"/>
                  </a:schemeClr>
                </a:solidFill>
              </a:rPr>
              <a:t>avoids giving credit for “cherry-picking</a:t>
            </a:r>
            <a:r>
              <a:rPr lang="en-US" dirty="0"/>
              <a:t>”</a:t>
            </a:r>
          </a:p>
          <a:p>
            <a:pPr marL="742950" lvl="1" indent="-285750">
              <a:buFont typeface="Arial" panose="020B0604020202020204" pitchFamily="34" charset="0"/>
              <a:buChar char="•"/>
            </a:pPr>
            <a:endParaRPr lang="en-US" dirty="0"/>
          </a:p>
          <a:p>
            <a:pPr marL="342900" indent="-342900">
              <a:buFont typeface="Arial" panose="020B0604020202020204" pitchFamily="34" charset="0"/>
              <a:buChar char="•"/>
            </a:pPr>
            <a:r>
              <a:rPr lang="en-US" sz="2000" dirty="0"/>
              <a:t>Weight pharmaceutical pose accuracy more than incidental ligand accuracy</a:t>
            </a:r>
          </a:p>
          <a:p>
            <a:pPr marL="800100" lvl="1" indent="-342900">
              <a:buFont typeface="Arial" panose="020B0604020202020204" pitchFamily="34" charset="0"/>
              <a:buChar char="•"/>
            </a:pPr>
            <a:r>
              <a:rPr lang="en-US" dirty="0">
                <a:solidFill>
                  <a:schemeClr val="tx1">
                    <a:lumMod val="50000"/>
                    <a:lumOff val="50000"/>
                  </a:schemeClr>
                </a:solidFill>
              </a:rPr>
              <a:t>Some groups had decent success with this</a:t>
            </a:r>
          </a:p>
          <a:p>
            <a:pPr marL="800100" lvl="1" indent="-342900">
              <a:buFont typeface="Arial" panose="020B0604020202020204" pitchFamily="34" charset="0"/>
              <a:buChar char="•"/>
            </a:pPr>
            <a:r>
              <a:rPr lang="en-US" dirty="0">
                <a:solidFill>
                  <a:schemeClr val="tx1">
                    <a:lumMod val="50000"/>
                    <a:lumOff val="50000"/>
                  </a:schemeClr>
                </a:solidFill>
              </a:rPr>
              <a:t>Many groups ignored it</a:t>
            </a:r>
          </a:p>
          <a:p>
            <a:pPr marL="800100" lvl="1" indent="-342900">
              <a:buFont typeface="Arial" panose="020B0604020202020204" pitchFamily="34" charset="0"/>
              <a:buChar char="•"/>
            </a:pPr>
            <a:r>
              <a:rPr lang="en-US" dirty="0">
                <a:solidFill>
                  <a:schemeClr val="tx1">
                    <a:lumMod val="50000"/>
                    <a:lumOff val="50000"/>
                  </a:schemeClr>
                </a:solidFill>
              </a:rPr>
              <a:t>Less practical importance than pharmaceutical ligands</a:t>
            </a:r>
          </a:p>
          <a:p>
            <a:pPr marL="800100" lvl="1" indent="-342900">
              <a:buFont typeface="Arial" panose="020B0604020202020204" pitchFamily="34" charset="0"/>
              <a:buChar char="•"/>
            </a:pPr>
            <a:endParaRPr lang="en-US" sz="2000" dirty="0"/>
          </a:p>
          <a:p>
            <a:endParaRPr lang="en-US" dirty="0"/>
          </a:p>
        </p:txBody>
      </p:sp>
      <p:sp>
        <p:nvSpPr>
          <p:cNvPr id="4" name="Slide Number Placeholder 3">
            <a:extLst>
              <a:ext uri="{FF2B5EF4-FFF2-40B4-BE49-F238E27FC236}">
                <a16:creationId xmlns:a16="http://schemas.microsoft.com/office/drawing/2014/main" id="{80B2965D-6AD4-A0D8-D3C2-E3FD2DB7D1D8}"/>
              </a:ext>
            </a:extLst>
          </p:cNvPr>
          <p:cNvSpPr>
            <a:spLocks noGrp="1"/>
          </p:cNvSpPr>
          <p:nvPr>
            <p:ph type="sldNum" sz="quarter" idx="12"/>
          </p:nvPr>
        </p:nvSpPr>
        <p:spPr/>
        <p:txBody>
          <a:bodyPr/>
          <a:lstStyle/>
          <a:p>
            <a:fld id="{321894C4-26A6-463D-80E7-4901E156F3BD}" type="slidenum">
              <a:rPr lang="en-US" smtClean="0"/>
              <a:t>87</a:t>
            </a:fld>
            <a:endParaRPr lang="en-US"/>
          </a:p>
        </p:txBody>
      </p:sp>
    </p:spTree>
    <p:extLst>
      <p:ext uri="{BB962C8B-B14F-4D97-AF65-F5344CB8AC3E}">
        <p14:creationId xmlns:p14="http://schemas.microsoft.com/office/powerpoint/2010/main" val="41744920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8FBEF-5E78-8228-4B5B-508D93171E3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AD82791-F042-89C5-EAFC-CF586FD57055}"/>
              </a:ext>
            </a:extLst>
          </p:cNvPr>
          <p:cNvSpPr txBox="1"/>
          <p:nvPr/>
        </p:nvSpPr>
        <p:spPr>
          <a:xfrm>
            <a:off x="3030096" y="210693"/>
            <a:ext cx="6131807" cy="584775"/>
          </a:xfrm>
          <a:prstGeom prst="rect">
            <a:avLst/>
          </a:prstGeom>
          <a:noFill/>
        </p:spPr>
        <p:txBody>
          <a:bodyPr wrap="none" rtlCol="0">
            <a:spAutoFit/>
          </a:bodyPr>
          <a:lstStyle/>
          <a:p>
            <a:r>
              <a:rPr lang="en-US" sz="3200" dirty="0"/>
              <a:t>Assessment Principles-- Affinities</a:t>
            </a:r>
          </a:p>
        </p:txBody>
      </p:sp>
      <p:sp>
        <p:nvSpPr>
          <p:cNvPr id="3" name="TextBox 2">
            <a:extLst>
              <a:ext uri="{FF2B5EF4-FFF2-40B4-BE49-F238E27FC236}">
                <a16:creationId xmlns:a16="http://schemas.microsoft.com/office/drawing/2014/main" id="{F53CC57C-61D0-C68B-3C62-E8E173C8A2B2}"/>
              </a:ext>
            </a:extLst>
          </p:cNvPr>
          <p:cNvSpPr txBox="1"/>
          <p:nvPr/>
        </p:nvSpPr>
        <p:spPr>
          <a:xfrm>
            <a:off x="2196085" y="1917573"/>
            <a:ext cx="8313420" cy="2185214"/>
          </a:xfrm>
          <a:prstGeom prst="rect">
            <a:avLst/>
          </a:prstGeom>
          <a:noFill/>
        </p:spPr>
        <p:txBody>
          <a:bodyPr wrap="square" rtlCol="0">
            <a:spAutoFit/>
          </a:bodyPr>
          <a:lstStyle/>
          <a:p>
            <a:pPr marL="342900" indent="-342900">
              <a:buFont typeface="Arial" panose="020B0604020202020204" pitchFamily="34" charset="0"/>
              <a:buChar char="•"/>
            </a:pPr>
            <a:r>
              <a:rPr lang="en-US" sz="2000" dirty="0"/>
              <a:t>Assess pose predictions based purely on Model 1 predictions</a:t>
            </a:r>
          </a:p>
          <a:p>
            <a:pPr marL="742950" lvl="1" indent="-285750">
              <a:buFont typeface="Arial" panose="020B0604020202020204" pitchFamily="34" charset="0"/>
              <a:buChar char="•"/>
            </a:pPr>
            <a:r>
              <a:rPr lang="en-US" sz="2000" dirty="0">
                <a:solidFill>
                  <a:schemeClr val="tx1">
                    <a:lumMod val="50000"/>
                    <a:lumOff val="50000"/>
                  </a:schemeClr>
                </a:solidFill>
              </a:rPr>
              <a:t>Best-of-5 predictions correlate with Model 1 predictions</a:t>
            </a:r>
          </a:p>
          <a:p>
            <a:pPr marL="742950" lvl="1" indent="-285750">
              <a:buFont typeface="Arial" panose="020B0604020202020204" pitchFamily="34" charset="0"/>
              <a:buChar char="•"/>
            </a:pPr>
            <a:r>
              <a:rPr lang="en-US" sz="2000" dirty="0">
                <a:solidFill>
                  <a:schemeClr val="tx1">
                    <a:lumMod val="50000"/>
                    <a:lumOff val="50000"/>
                  </a:schemeClr>
                </a:solidFill>
              </a:rPr>
              <a:t>Many high-performing predictors submitted only Model 1</a:t>
            </a:r>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More weight on Stage 1 than Stage 2 predictions</a:t>
            </a:r>
          </a:p>
          <a:p>
            <a:pPr marL="800100" lvl="1" indent="-342900">
              <a:buFont typeface="Arial" panose="020B0604020202020204" pitchFamily="34" charset="0"/>
              <a:buChar char="•"/>
            </a:pPr>
            <a:r>
              <a:rPr lang="en-US" dirty="0">
                <a:solidFill>
                  <a:schemeClr val="tx1">
                    <a:lumMod val="50000"/>
                    <a:lumOff val="50000"/>
                  </a:schemeClr>
                </a:solidFill>
              </a:rPr>
              <a:t>many groups did only Stage 1</a:t>
            </a:r>
          </a:p>
          <a:p>
            <a:pPr marL="800100" lvl="1" indent="-342900">
              <a:buFont typeface="Arial" panose="020B0604020202020204" pitchFamily="34" charset="0"/>
              <a:buChar char="•"/>
            </a:pPr>
            <a:r>
              <a:rPr lang="en-US" dirty="0">
                <a:solidFill>
                  <a:schemeClr val="tx1">
                    <a:lumMod val="50000"/>
                    <a:lumOff val="50000"/>
                  </a:schemeClr>
                </a:solidFill>
              </a:rPr>
              <a:t>stage 1 is a scenario of more practical significance</a:t>
            </a:r>
          </a:p>
        </p:txBody>
      </p:sp>
      <p:sp>
        <p:nvSpPr>
          <p:cNvPr id="4" name="Slide Number Placeholder 3">
            <a:extLst>
              <a:ext uri="{FF2B5EF4-FFF2-40B4-BE49-F238E27FC236}">
                <a16:creationId xmlns:a16="http://schemas.microsoft.com/office/drawing/2014/main" id="{BEAD03A4-0963-24F5-6A54-50536A0745D0}"/>
              </a:ext>
            </a:extLst>
          </p:cNvPr>
          <p:cNvSpPr>
            <a:spLocks noGrp="1"/>
          </p:cNvSpPr>
          <p:nvPr>
            <p:ph type="sldNum" sz="quarter" idx="12"/>
          </p:nvPr>
        </p:nvSpPr>
        <p:spPr/>
        <p:txBody>
          <a:bodyPr/>
          <a:lstStyle/>
          <a:p>
            <a:fld id="{321894C4-26A6-463D-80E7-4901E156F3BD}" type="slidenum">
              <a:rPr lang="en-US" smtClean="0"/>
              <a:t>88</a:t>
            </a:fld>
            <a:endParaRPr lang="en-US"/>
          </a:p>
        </p:txBody>
      </p:sp>
    </p:spTree>
    <p:extLst>
      <p:ext uri="{BB962C8B-B14F-4D97-AF65-F5344CB8AC3E}">
        <p14:creationId xmlns:p14="http://schemas.microsoft.com/office/powerpoint/2010/main" val="766372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B5B009-015B-B169-FBEC-28C1D9DFD137}"/>
              </a:ext>
            </a:extLst>
          </p:cNvPr>
          <p:cNvPicPr>
            <a:picLocks noChangeAspect="1"/>
          </p:cNvPicPr>
          <p:nvPr/>
        </p:nvPicPr>
        <p:blipFill>
          <a:blip r:embed="rId2"/>
          <a:stretch>
            <a:fillRect/>
          </a:stretch>
        </p:blipFill>
        <p:spPr>
          <a:xfrm>
            <a:off x="921667" y="1218217"/>
            <a:ext cx="9559354" cy="5639783"/>
          </a:xfrm>
          <a:prstGeom prst="rect">
            <a:avLst/>
          </a:prstGeom>
        </p:spPr>
      </p:pic>
      <p:sp>
        <p:nvSpPr>
          <p:cNvPr id="4" name="TextBox 3">
            <a:extLst>
              <a:ext uri="{FF2B5EF4-FFF2-40B4-BE49-F238E27FC236}">
                <a16:creationId xmlns:a16="http://schemas.microsoft.com/office/drawing/2014/main" id="{224DAB5B-EAB9-AA89-9A13-143939667FF8}"/>
              </a:ext>
            </a:extLst>
          </p:cNvPr>
          <p:cNvSpPr txBox="1"/>
          <p:nvPr/>
        </p:nvSpPr>
        <p:spPr>
          <a:xfrm>
            <a:off x="1110308" y="231564"/>
            <a:ext cx="10155472" cy="584775"/>
          </a:xfrm>
          <a:prstGeom prst="rect">
            <a:avLst/>
          </a:prstGeom>
          <a:noFill/>
        </p:spPr>
        <p:txBody>
          <a:bodyPr wrap="none" rtlCol="0">
            <a:spAutoFit/>
          </a:bodyPr>
          <a:lstStyle/>
          <a:p>
            <a:pPr algn="ctr"/>
            <a:r>
              <a:rPr lang="en-US" sz="3200" dirty="0"/>
              <a:t>Six Autotaxin Targets Had Two Independent Ligand Poses</a:t>
            </a:r>
          </a:p>
        </p:txBody>
      </p:sp>
      <p:sp>
        <p:nvSpPr>
          <p:cNvPr id="5" name="TextBox 4">
            <a:extLst>
              <a:ext uri="{FF2B5EF4-FFF2-40B4-BE49-F238E27FC236}">
                <a16:creationId xmlns:a16="http://schemas.microsoft.com/office/drawing/2014/main" id="{7AFC24EA-2411-D149-8803-0B9932FEB93B}"/>
              </a:ext>
            </a:extLst>
          </p:cNvPr>
          <p:cNvSpPr txBox="1"/>
          <p:nvPr/>
        </p:nvSpPr>
        <p:spPr>
          <a:xfrm>
            <a:off x="332548" y="1464438"/>
            <a:ext cx="4569456" cy="646331"/>
          </a:xfrm>
          <a:prstGeom prst="rect">
            <a:avLst/>
          </a:prstGeom>
          <a:noFill/>
        </p:spPr>
        <p:txBody>
          <a:bodyPr wrap="none" rtlCol="0">
            <a:spAutoFit/>
          </a:bodyPr>
          <a:lstStyle/>
          <a:p>
            <a:r>
              <a:rPr lang="en-US" dirty="0"/>
              <a:t>participants were challenged to predict both</a:t>
            </a:r>
          </a:p>
          <a:p>
            <a:r>
              <a:rPr lang="en-US" b="1" dirty="0"/>
              <a:t>best score was credited</a:t>
            </a:r>
          </a:p>
        </p:txBody>
      </p:sp>
      <p:sp>
        <p:nvSpPr>
          <p:cNvPr id="6" name="TextBox 5">
            <a:extLst>
              <a:ext uri="{FF2B5EF4-FFF2-40B4-BE49-F238E27FC236}">
                <a16:creationId xmlns:a16="http://schemas.microsoft.com/office/drawing/2014/main" id="{AEFE0E57-D2D9-0B52-7B52-C645B4CFD166}"/>
              </a:ext>
            </a:extLst>
          </p:cNvPr>
          <p:cNvSpPr txBox="1"/>
          <p:nvPr/>
        </p:nvSpPr>
        <p:spPr>
          <a:xfrm>
            <a:off x="8351520" y="6056012"/>
            <a:ext cx="926592" cy="400110"/>
          </a:xfrm>
          <a:prstGeom prst="rect">
            <a:avLst/>
          </a:prstGeom>
          <a:noFill/>
        </p:spPr>
        <p:txBody>
          <a:bodyPr wrap="square">
            <a:spAutoFit/>
          </a:bodyPr>
          <a:lstStyle/>
          <a:p>
            <a:pPr algn="ctr"/>
            <a:r>
              <a:rPr lang="en-US" sz="2000" dirty="0"/>
              <a:t>L3081</a:t>
            </a:r>
          </a:p>
        </p:txBody>
      </p:sp>
      <p:sp>
        <p:nvSpPr>
          <p:cNvPr id="2" name="Slide Number Placeholder 1">
            <a:extLst>
              <a:ext uri="{FF2B5EF4-FFF2-40B4-BE49-F238E27FC236}">
                <a16:creationId xmlns:a16="http://schemas.microsoft.com/office/drawing/2014/main" id="{05AE4E02-8600-CF5D-1C25-9EF24486B8E7}"/>
              </a:ext>
            </a:extLst>
          </p:cNvPr>
          <p:cNvSpPr>
            <a:spLocks noGrp="1"/>
          </p:cNvSpPr>
          <p:nvPr>
            <p:ph type="sldNum" sz="quarter" idx="12"/>
          </p:nvPr>
        </p:nvSpPr>
        <p:spPr/>
        <p:txBody>
          <a:bodyPr/>
          <a:lstStyle/>
          <a:p>
            <a:fld id="{321894C4-26A6-463D-80E7-4901E156F3BD}" type="slidenum">
              <a:rPr lang="en-US" smtClean="0"/>
              <a:t>9</a:t>
            </a:fld>
            <a:endParaRPr lang="en-US"/>
          </a:p>
        </p:txBody>
      </p:sp>
    </p:spTree>
    <p:extLst>
      <p:ext uri="{BB962C8B-B14F-4D97-AF65-F5344CB8AC3E}">
        <p14:creationId xmlns:p14="http://schemas.microsoft.com/office/powerpoint/2010/main" val="2066298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9721</TotalTime>
  <Words>5632</Words>
  <Application>Microsoft Office PowerPoint</Application>
  <PresentationFormat>Widescreen</PresentationFormat>
  <Paragraphs>1990</Paragraphs>
  <Slides>88</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88</vt:i4>
      </vt:variant>
    </vt:vector>
  </HeadingPairs>
  <TitlesOfParts>
    <vt:vector size="98" baseType="lpstr">
      <vt:lpstr>Aptos</vt:lpstr>
      <vt:lpstr>Aptos Display</vt:lpstr>
      <vt:lpstr>Aptos Narrow</vt:lpstr>
      <vt:lpstr>Arial</vt:lpstr>
      <vt:lpstr>BlinkMacSystemFont</vt:lpstr>
      <vt:lpstr>Calibri</vt:lpstr>
      <vt:lpstr>Cambria Math</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Gilson, Michael</dc:creator>
  <cp:lastModifiedBy>Gilson, Michael</cp:lastModifiedBy>
  <cp:revision>573</cp:revision>
  <dcterms:created xsi:type="dcterms:W3CDTF">2024-09-09T19:11:10Z</dcterms:created>
  <dcterms:modified xsi:type="dcterms:W3CDTF">2024-12-03T13:38:32Z</dcterms:modified>
</cp:coreProperties>
</file>