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2" y="1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754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15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70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5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91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61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05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132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942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52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D98E7-FBDF-4F6E-8883-51698601E191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535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D98E7-FBDF-4F6E-8883-51698601E191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98662-ED38-47ED-9D30-21A9BB484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24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73085"/>
              </p:ext>
            </p:extLst>
          </p:nvPr>
        </p:nvGraphicFramePr>
        <p:xfrm>
          <a:off x="3856567" y="1429548"/>
          <a:ext cx="8128000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1354667"/>
                <a:gridCol w="2032000"/>
                <a:gridCol w="2032000"/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Sample</a:t>
                      </a:r>
                      <a:r>
                        <a:rPr lang="en-US" baseline="0" dirty="0" smtClean="0"/>
                        <a:t>: CASP Sample France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Error +/-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Angstroms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Porod</a:t>
                      </a:r>
                      <a:r>
                        <a:rPr lang="en-US" dirty="0" smtClean="0"/>
                        <a:t> Exponent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Scale (2-4)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Mass SAXS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kDa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Max</a:t>
                      </a:r>
                      <a:r>
                        <a:rPr lang="en-US" baseline="0" dirty="0" smtClean="0"/>
                        <a:t> Dimension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Angstroms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Radius of Cross</a:t>
                      </a:r>
                      <a:r>
                        <a:rPr lang="en-US" baseline="0" dirty="0" smtClean="0"/>
                        <a:t> Section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Angstroms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Volume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83586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Cubic</a:t>
                      </a:r>
                      <a:r>
                        <a:rPr lang="en-US" baseline="0" dirty="0" smtClean="0"/>
                        <a:t> Angstroms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Real</a:t>
                      </a:r>
                      <a:r>
                        <a:rPr lang="en-US" baseline="0" dirty="0" smtClean="0"/>
                        <a:t> Space </a:t>
                      </a:r>
                      <a:r>
                        <a:rPr lang="en-US" baseline="0" dirty="0" err="1" smtClean="0"/>
                        <a:t>Rg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28.0</a:t>
                      </a:r>
                      <a:endParaRPr lang="en-US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Angstroms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22603" y="247531"/>
            <a:ext cx="5193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H0980 - SAXS </a:t>
            </a:r>
            <a:r>
              <a:rPr lang="en-US" dirty="0" smtClean="0"/>
              <a:t>collection performed by target provider</a:t>
            </a:r>
          </a:p>
          <a:p>
            <a:r>
              <a:rPr lang="en-US" dirty="0" smtClean="0"/>
              <a:t>– Analysis 6/01/18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261" y="134652"/>
            <a:ext cx="1168174" cy="11262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975" y="4390017"/>
            <a:ext cx="2570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Dimer of heterodimers</a:t>
            </a:r>
          </a:p>
          <a:p>
            <a:endParaRPr lang="en-US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2995" y="5461389"/>
            <a:ext cx="1167976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&gt;ChainA</a:t>
            </a:r>
            <a:r>
              <a:rPr lang="en-US" altLang="en-US" dirty="0" smtClean="0"/>
              <a:t>: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GSMSLKPFTYPFPETRFLHAGPNVYKFKIRYGKSIRGEEIENKEVITQELEDSVRVVLGNLDNLQPFATEHFIVFPYKSKWERVSHLKFKHGEIILIPYPFVFTLYVEMKWFHE (13.6kDa)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&gt;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ChainB</a:t>
            </a:r>
            <a:r>
              <a:rPr lang="en-US" altLang="en-US" dirty="0" smtClean="0"/>
              <a:t>: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GSMVNNMVTGYISIDAMKKFLGELHDFIPGTSGYLAYHVQNEINMSAIKNKLKRK(6.2kDa)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dirty="0" smtClean="0">
                <a:solidFill>
                  <a:srgbClr val="222222"/>
                </a:solidFill>
                <a:cs typeface="Arial" panose="020B0604020202020204" pitchFamily="34" charset="0"/>
              </a:rPr>
              <a:t>Total:19.8kDa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8" name="Picture 2" descr="Image result for bicep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62"/>
          <a:stretch/>
        </p:blipFill>
        <p:spPr bwMode="auto">
          <a:xfrm>
            <a:off x="263121" y="3173456"/>
            <a:ext cx="1315349" cy="1216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1239920"/>
            <a:ext cx="29957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Asymmetric peak on SEC with possible mixture  of </a:t>
            </a:r>
            <a:r>
              <a:rPr lang="en-US" dirty="0" err="1" smtClean="0"/>
              <a:t>multimers</a:t>
            </a:r>
            <a:r>
              <a:rPr lang="en-US" dirty="0" smtClean="0"/>
              <a:t> across peak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202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4" y="314319"/>
            <a:ext cx="5943612" cy="59436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388" y="314319"/>
            <a:ext cx="5943612" cy="594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123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35200" y="5384800"/>
            <a:ext cx="2942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Predicted to be fairly ordered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90302" y="1017052"/>
            <a:ext cx="1220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Disordered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90302" y="1747924"/>
            <a:ext cx="965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Ordered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318" y="3251790"/>
            <a:ext cx="4235269" cy="1790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378" y="1355598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Chain A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5200" y="824817"/>
            <a:ext cx="9248775" cy="18002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9966" y="3884023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Chain B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42702" y="3416268"/>
            <a:ext cx="1220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Disordered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242702" y="4147140"/>
            <a:ext cx="965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Ordered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692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1459" y="5114636"/>
            <a:ext cx="941318" cy="10509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4" y="4529959"/>
            <a:ext cx="3733800" cy="22202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6914" y="3987641"/>
            <a:ext cx="3840480" cy="27803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46987" y="3897630"/>
            <a:ext cx="2500313" cy="29603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17394" y="5117035"/>
            <a:ext cx="1080697" cy="9616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-138382"/>
            <a:ext cx="12192000" cy="447374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94176" y="3987641"/>
            <a:ext cx="589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Best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413634" y="3987641"/>
            <a:ext cx="742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Worst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884963" y="4150697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NSD = 1.26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519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91481" y="626076"/>
            <a:ext cx="163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French Sample: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450154"/>
              </p:ext>
            </p:extLst>
          </p:nvPr>
        </p:nvGraphicFramePr>
        <p:xfrm>
          <a:off x="2032000" y="719666"/>
          <a:ext cx="8128000" cy="431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Quality 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Expected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Multiple Concentrations in 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SEC-SAXS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Rg</a:t>
                      </a:r>
                      <a:r>
                        <a:rPr lang="en-US" dirty="0" smtClean="0"/>
                        <a:t> Real and </a:t>
                      </a:r>
                      <a:r>
                        <a:rPr lang="en-US" dirty="0" err="1" smtClean="0"/>
                        <a:t>Reciprical</a:t>
                      </a:r>
                      <a:r>
                        <a:rPr lang="en-US" dirty="0" smtClean="0"/>
                        <a:t> Agree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27.2 vs 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Dmax</a:t>
                      </a:r>
                      <a:r>
                        <a:rPr lang="en-US" dirty="0" smtClean="0"/>
                        <a:t> easy to define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</a:t>
                      </a:r>
                      <a:r>
                        <a:rPr lang="en-US" baseline="0" dirty="0" smtClean="0"/>
                        <a:t> -110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Low Flexibility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Mass multiple of monomer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43kDa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39.6kDa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Linear </a:t>
                      </a:r>
                      <a:r>
                        <a:rPr lang="en-US" dirty="0" err="1" smtClean="0"/>
                        <a:t>Guinier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77795" y="5127422"/>
            <a:ext cx="10160000" cy="132343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222222"/>
                </a:solidFill>
                <a:cs typeface="Arial" panose="020B0604020202020204" pitchFamily="34" charset="0"/>
              </a:rPr>
              <a:t>&gt;ChainA</a:t>
            </a:r>
            <a:r>
              <a:rPr lang="en-US" altLang="en-US" sz="2000" dirty="0"/>
              <a:t>:</a:t>
            </a:r>
            <a:r>
              <a:rPr lang="en-US" altLang="en-US" sz="2000" dirty="0">
                <a:solidFill>
                  <a:srgbClr val="222222"/>
                </a:solidFill>
                <a:cs typeface="Arial" panose="020B0604020202020204" pitchFamily="34" charset="0"/>
              </a:rPr>
              <a:t>GSMSLKPFTYPFPETRFLHAGPNVYKFKIRYGKSIRGEEIENKEVITQELEDSVRVVLGNLDNLQPFATEHFIVFPYKSKWERVSHLKFKHGEIILIPYPFVFTLYVEMKWFHE (13.6kDa)</a:t>
            </a:r>
            <a:endParaRPr lang="en-US" altLang="en-US" sz="20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222222"/>
                </a:solidFill>
                <a:cs typeface="Arial" panose="020B0604020202020204" pitchFamily="34" charset="0"/>
              </a:rPr>
              <a:t>&gt;</a:t>
            </a:r>
            <a:r>
              <a:rPr lang="en-US" altLang="en-US" sz="2000" dirty="0" err="1">
                <a:solidFill>
                  <a:srgbClr val="222222"/>
                </a:solidFill>
                <a:cs typeface="Arial" panose="020B0604020202020204" pitchFamily="34" charset="0"/>
              </a:rPr>
              <a:t>ChainB</a:t>
            </a:r>
            <a:r>
              <a:rPr lang="en-US" altLang="en-US" sz="2000" dirty="0"/>
              <a:t>: </a:t>
            </a:r>
            <a:r>
              <a:rPr lang="en-US" altLang="en-US" sz="2000" dirty="0">
                <a:solidFill>
                  <a:srgbClr val="222222"/>
                </a:solidFill>
                <a:cs typeface="Arial" panose="020B0604020202020204" pitchFamily="34" charset="0"/>
              </a:rPr>
              <a:t>GSMVNNMVTGYISIDAMKKFLGELHDFIPGTSGYLAYHVQNEINMSAIKNKLKRK(6.2kDa)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222222"/>
                </a:solidFill>
                <a:cs typeface="Arial" panose="020B0604020202020204" pitchFamily="34" charset="0"/>
              </a:rPr>
              <a:t>Total:19.8kDa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06651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5399</TotalTime>
  <Words>162</Words>
  <Application>Microsoft Office PowerPoint</Application>
  <PresentationFormat>Widescreen</PresentationFormat>
  <Paragraphs>78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Hura</dc:creator>
  <cp:lastModifiedBy>Greg Hura</cp:lastModifiedBy>
  <cp:revision>29</cp:revision>
  <dcterms:created xsi:type="dcterms:W3CDTF">2018-04-25T21:56:53Z</dcterms:created>
  <dcterms:modified xsi:type="dcterms:W3CDTF">2018-06-12T19:00:35Z</dcterms:modified>
</cp:coreProperties>
</file>